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28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577406-A5A8-4B5C-B9B1-1AE5DF8EF6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21401F99-74EF-4EB4-AAF5-F563C64D1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8DA444F-DF2C-4C1C-9255-E330A95C7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1CDDD45-BACF-48DA-BA21-B4A19B386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4E83A13-8ED0-4079-A621-50E91717A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870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52728AA-B866-41DF-808B-E16182F06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3478A5A-55CE-4A6E-9B8E-76EFFFA7E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C2A6CB0-B1E5-4395-A228-19D48EDAD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903A54A-24CF-49BA-8808-40F32D731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58D6C2D-B9B4-4E12-9C72-7A551970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62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4AF1B5FD-D110-4C70-8737-ED699C2186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A2B8A512-F36E-492C-8E71-2E74FA34D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8C20691-DAB8-41E5-94A5-6AE8DA966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838267D-0462-4F03-8860-4EC2263C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A000FDE-2310-46F8-8E24-3754C4650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640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11D0DF-A6D8-4AF6-AA4F-A6D6B6DDC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3F3D8BC-78C2-46AA-868D-1B93DB91F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3A8CC14-7521-41EA-9675-6FBAA82D9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3826AE4-64B1-4BBE-A157-01FAC1766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B4A3EA1-A7FF-4DF4-B115-4E6C856E8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341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DFB069A-4D01-4CCD-8F64-105B2E8A2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67F2B88-7771-4CE3-A7C3-716A5F3A1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9CC3E5F-0953-445D-843C-30C055450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86528EF-7220-4ED8-8788-006EECD4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8AC66E3-5FF4-44BD-A256-0DA0CCAE3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293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21A884A-BEEC-4AE5-A8D9-84EA866EC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5D867FC-9F83-4D95-A712-EF1AC7E55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0501DA5-E321-4DA7-9DBF-EF0CD6C3D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57D17DD-BD43-413F-ABBA-2D4B84BB1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853C0C0-947F-4E24-80E2-6E89A3FF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BCE13B4-25C5-4690-A85D-FBB3C422B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196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A407E5E-990F-42E8-B86F-4752CD571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533800A-DE98-4153-90BD-B80DF638C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A10DCCEC-90B4-4436-99EF-90B864D209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A5C6350B-0DD0-495F-9F27-8C175B61E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5ACE750D-0263-443E-A4AB-F79716525B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276FAE1-C7CA-40D3-B7E3-A57285BB5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8AA7E338-4CFD-4B3A-ACBB-B25113C18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11ED023-CFB6-4287-8253-BF98BC400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2189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C94275B-B24B-4F71-8746-0F92F2BBA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C59B7AD1-46C0-4931-8D7E-3FC63B7C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63CCA9B-EC2A-4C0F-A6D8-2D57B0E88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D31A4E21-A30C-45EC-AA25-217FC4B9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23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5067DE9D-260D-4FB4-8223-3351A766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8C39CEE0-1D2A-457B-B7F3-17A078D7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237468C-E7A2-488D-92D5-D5197954F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234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58E92F6-266C-4506-9CF5-CC1131B1D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96E419D-61A9-4174-B7D8-9A1EBC6ED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6E8B56D-35A9-4276-9236-95F1D45FA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0DF1478-D718-4110-B42A-D2E39D27C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CDDE8FC-7B9C-4B0A-B433-B2B473F54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E2EC57B-2EBB-46A6-A0B5-702DD1AA1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740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112F770-AF8A-4F12-A95F-587175439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D66B8C0-F686-41A4-8084-3D6B1AF52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9D5CD1CC-8CC0-4D1D-A2F7-1D281B844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BE1E39A-5221-4C73-A985-4C715410A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0549FD30-BEC9-442A-9F67-AAFAA0CA2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202E24E-272A-473F-8AB9-4C5BBA61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563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EB5F54DB-B440-4025-9DDF-25743408D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174A17D-7A14-4D30-B414-03AA830E4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3FF4AEE9-324A-4B22-A2C6-ED63D6A890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F2554-7A50-44C7-BA08-F8430B02AF90}" type="datetimeFigureOut">
              <a:rPr lang="he-IL" smtClean="0"/>
              <a:t>כ"ט/אייר/תשפ"א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07CBD3B-BBE7-47A3-A630-D16C7CA09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CB8FFA7-3A27-4F10-B014-8F88FB6A0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A5214-369B-4FDA-8007-5EDE17B56A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857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D5EB1D4-2DE6-4537-A408-FB8958538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50CE086D-7B20-44A4-A187-E8B97149EB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183497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משתמש</dc:creator>
  <cp:lastModifiedBy>משתמש</cp:lastModifiedBy>
  <cp:revision>1</cp:revision>
  <dcterms:created xsi:type="dcterms:W3CDTF">2021-05-11T07:23:47Z</dcterms:created>
  <dcterms:modified xsi:type="dcterms:W3CDTF">2021-05-11T07:31:34Z</dcterms:modified>
</cp:coreProperties>
</file>