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78" r:id="rId7"/>
    <p:sldId id="262" r:id="rId8"/>
    <p:sldId id="272" r:id="rId9"/>
    <p:sldId id="273" r:id="rId10"/>
    <p:sldId id="274" r:id="rId11"/>
    <p:sldId id="265" r:id="rId12"/>
    <p:sldId id="268" r:id="rId13"/>
    <p:sldId id="269" r:id="rId14"/>
    <p:sldId id="271" r:id="rId15"/>
    <p:sldId id="270" r:id="rId16"/>
    <p:sldId id="275" r:id="rId17"/>
    <p:sldId id="276" r:id="rId18"/>
    <p:sldId id="277" r:id="rId19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Klugman FM" panose="00000500000000000000" pitchFamily="50" charset="-79"/>
      <p:regular r:id="rId26"/>
    </p:embeddedFont>
    <p:embeddedFont>
      <p:font typeface="Mekomi DL 2.0 AAA" panose="00000500000000000000" pitchFamily="50" charset="-79"/>
      <p:regular r:id="rId27"/>
      <p:bold r:id="rId28"/>
    </p:embeddedFont>
    <p:embeddedFont>
      <p:font typeface="Mekomi DL 2.0 AAA Light" panose="00000400000000000000" pitchFamily="50" charset="-79"/>
      <p:regular r:id="rId29"/>
    </p:embeddedFont>
    <p:embeddedFont>
      <p:font typeface="Mekomi DL 2.0 AAA Medium" panose="00000600000000000000" pitchFamily="50" charset="-79"/>
      <p:regular r:id="rId30"/>
    </p:embeddedFont>
    <p:embeddedFont>
      <p:font typeface="Mekomi DL 2.0 AAA UltraBold" panose="00000900000000000000" pitchFamily="50" charset="-79"/>
      <p:bold r:id="rId31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6DA8"/>
    <a:srgbClr val="204199"/>
    <a:srgbClr val="60C3CA"/>
    <a:srgbClr val="F3CD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313DE7C-0349-44AF-9617-0A25BFDF5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B28C6657-6B10-493B-B120-050FC1C78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869599A-5CA2-40E6-9307-883F08DE0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9C68193-3011-4C6E-BC36-1EC7F4564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40D529B-E0F0-406D-8BFA-4891BBEFD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0384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80EBAE4-F185-4004-83FF-DC25676E2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F7585FD-01A1-4A2E-888A-2722EC1AD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9120BDF-7B9A-443F-8E7F-F9A82FCEC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45DA167-5C50-48F4-92F6-B378C314B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1BDD0CD-9301-4701-A5F7-C67555012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7153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233F7BFA-FA3C-40B9-B13E-546E3CEA8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651BC38-5B42-4E7B-B8C7-16FD8CA16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4CA8CFA-C15D-4713-92C6-49FF0B618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3964999-A839-45C3-93E5-D670A5338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6834802-AFCB-4B7B-A0DE-88FACAFE5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403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9AAFFBC-BBC8-496D-B2A9-516529144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CED75FE-A88B-4284-AA3B-D809CCBD6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6EC2A55-895E-408A-AEBB-1D364B9BF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5ED24E3-6ACF-4598-B236-FC0973BE5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997299-F741-4B2F-9194-8DCAB6E2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1868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102EC2-2A9F-440B-A933-597933FE5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1CE1694-29DE-4E6C-8AF3-818C02B7B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42039C0-CD31-4CFE-91A8-0842D0585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917FFAA-E8C4-4CE5-8847-6E7D39F8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290E32A-2199-4109-8153-4FBAE62E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058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3568494-6E00-4A3E-A120-0156C0571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FD9BA01-2441-42E5-92EE-C0862D631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D1A9528-0BF0-4D03-B75A-CBDC51700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8BE4A40-3420-4116-A7D1-9760AF90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87FE923-A1FA-4AF0-BEC8-762BA80EB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E3AD289-7F3C-457A-BDA0-2379B56D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05259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6235791-1F1B-447F-AD07-9CB7314CD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B1058DA-9CD6-4FFD-A1DA-9454CA537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61CEA4F-ADF5-45CB-8C68-26BF1752E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6FEBAFA9-F56D-42A1-AD58-564D6E6A7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4BF663FF-60F7-4B9F-878D-9A9C0D774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63525631-DA57-4668-8A49-768954C4A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8218DC91-4385-4237-B1C9-0D5616B01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CCCF7BA6-1AF4-4F3A-B713-84595B5C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677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14542F-5087-4BD4-994D-F5A987883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2C102F1A-ADE1-439E-9887-279481FF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B75C35B7-7316-49C5-B39E-D586B358E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716FC907-95CC-41B1-936B-E3958DBA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2172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61D760E0-41C3-4CF7-8CB4-81A637746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DBE6FECD-0A1B-4821-B3BF-B54EC9C4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8C538CD-6C29-4BBF-9495-E245DB196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3079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446AB7E-C7AE-488B-8EAE-56E1CD1B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21C83E9-73D0-4BE2-80E6-4494B4F06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C9071C32-2202-4BFF-A43A-324A3588A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73FB38E-36B4-4C47-923B-B2F7F368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F35C65A-E485-4C07-A248-194E55BBC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685B77B-613A-4188-B110-4E185ED66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621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86E1D2A-2242-43AD-BF9A-2414343A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3415BB2E-5A85-45F9-BC4B-0F625D614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FD32451F-4AAB-4809-BE29-153AADDBA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7898F81-BF66-4F40-9FA4-30D579F44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03CD551-62F9-45D1-BC0E-4CC91235C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9C2E173-8787-42EB-AD8B-58671B573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4982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26246C9-E077-4C39-8A1D-C8578214F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C8BF5D0-7DBA-4BE5-963B-2BE068A02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6BD4B0F-523D-4983-A629-358FF492FC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13AF-288A-403C-8E51-A5EFEBBAC62E}" type="datetimeFigureOut">
              <a:rPr lang="he-IL" smtClean="0"/>
              <a:t>ב'/שבט/תשפ"ב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AC2A7FA-B5C6-4746-962E-787B3F04E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DBA727A-9121-47EF-AEF3-88DE320F8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78575-BE3F-4E12-A5A9-5C9F185EE7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623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5B3FB2C-C115-4674-B81A-57993EA5C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0" y="89359"/>
            <a:ext cx="5541820" cy="5644812"/>
          </a:xfrm>
          <a:prstGeom prst="rect">
            <a:avLst/>
          </a:prstGeom>
        </p:spPr>
      </p:pic>
      <p:pic>
        <p:nvPicPr>
          <p:cNvPr id="9" name="תמונה 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0E17537-B008-4184-BA70-21DC6CA37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5" y="758519"/>
            <a:ext cx="1586167" cy="969161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C9D4C59A-5B27-4A20-9575-B6D99FDFC78A}"/>
              </a:ext>
            </a:extLst>
          </p:cNvPr>
          <p:cNvSpPr txBox="1"/>
          <p:nvPr/>
        </p:nvSpPr>
        <p:spPr>
          <a:xfrm>
            <a:off x="10815781" y="757383"/>
            <a:ext cx="60960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200" dirty="0">
                <a:solidFill>
                  <a:srgbClr val="204199"/>
                </a:solidFill>
                <a:latin typeface="Mekomi DL 2.0 AAA" panose="00000500000000000000" pitchFamily="50" charset="-79"/>
                <a:cs typeface="Mekomi DL 2.0 AAA" panose="00000500000000000000" pitchFamily="50" charset="-79"/>
              </a:rPr>
              <a:t>ב"ה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9C3923C-3EFB-49B7-A798-2DF0C38B3A2F}"/>
              </a:ext>
            </a:extLst>
          </p:cNvPr>
          <p:cNvSpPr txBox="1"/>
          <p:nvPr/>
        </p:nvSpPr>
        <p:spPr>
          <a:xfrm>
            <a:off x="4354945" y="4860639"/>
            <a:ext cx="34821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8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שבוע נרות להאיר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112B0602-3DB0-42A9-A725-F7F9830B5595}"/>
              </a:ext>
            </a:extLst>
          </p:cNvPr>
          <p:cNvSpPr txBox="1"/>
          <p:nvPr/>
        </p:nvSpPr>
        <p:spPr>
          <a:xfrm>
            <a:off x="4354945" y="5435557"/>
            <a:ext cx="348211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800" dirty="0">
                <a:solidFill>
                  <a:srgbClr val="60C3CA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יום א'</a:t>
            </a:r>
          </a:p>
        </p:txBody>
      </p:sp>
    </p:spTree>
    <p:extLst>
      <p:ext uri="{BB962C8B-B14F-4D97-AF65-F5344CB8AC3E}">
        <p14:creationId xmlns:p14="http://schemas.microsoft.com/office/powerpoint/2010/main" val="2067978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3" y="2028540"/>
            <a:ext cx="7684654" cy="280092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875002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נבחן את עצמנו...</a:t>
            </a:r>
          </a:p>
        </p:txBody>
      </p:sp>
    </p:spTree>
    <p:extLst>
      <p:ext uri="{BB962C8B-B14F-4D97-AF65-F5344CB8AC3E}">
        <p14:creationId xmlns:p14="http://schemas.microsoft.com/office/powerpoint/2010/main" val="3895556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71600" y="1040013"/>
            <a:ext cx="9448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מה עשה מרדכי היהודי עם הילדים,</a:t>
            </a:r>
          </a:p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כדי לבטל את גזירת המן הרשע?</a:t>
            </a:r>
          </a:p>
        </p:txBody>
      </p:sp>
      <p:grpSp>
        <p:nvGrpSpPr>
          <p:cNvPr id="16" name="קבוצה 15">
            <a:extLst>
              <a:ext uri="{FF2B5EF4-FFF2-40B4-BE49-F238E27FC236}">
                <a16:creationId xmlns:a16="http://schemas.microsoft.com/office/drawing/2014/main" id="{8802D0C2-75AE-41EA-B725-2463BCA4CBBB}"/>
              </a:ext>
            </a:extLst>
          </p:cNvPr>
          <p:cNvGrpSpPr/>
          <p:nvPr/>
        </p:nvGrpSpPr>
        <p:grpSpPr>
          <a:xfrm>
            <a:off x="8412000" y="1881762"/>
            <a:ext cx="3780000" cy="1797641"/>
            <a:chOff x="7805428" y="2659002"/>
            <a:chExt cx="3780000" cy="1797641"/>
          </a:xfrm>
        </p:grpSpPr>
        <p:pic>
          <p:nvPicPr>
            <p:cNvPr id="12" name="תמונה 11">
              <a:extLst>
                <a:ext uri="{FF2B5EF4-FFF2-40B4-BE49-F238E27FC236}">
                  <a16:creationId xmlns:a16="http://schemas.microsoft.com/office/drawing/2014/main" id="{B253E9EB-EB1E-4500-A9B1-96EA545D9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77" y="3379425"/>
              <a:ext cx="3377703" cy="1077218"/>
            </a:xfrm>
            <a:prstGeom prst="rect">
              <a:avLst/>
            </a:prstGeom>
          </p:spPr>
        </p:pic>
        <p:sp>
          <p:nvSpPr>
            <p:cNvPr id="11" name="תיבת טקסט 10">
              <a:extLst>
                <a:ext uri="{FF2B5EF4-FFF2-40B4-BE49-F238E27FC236}">
                  <a16:creationId xmlns:a16="http://schemas.microsoft.com/office/drawing/2014/main" id="{06FEA46A-3F39-4CCC-BC20-E709C41180E5}"/>
                </a:ext>
              </a:extLst>
            </p:cNvPr>
            <p:cNvSpPr txBox="1"/>
            <p:nvPr/>
          </p:nvSpPr>
          <p:spPr>
            <a:xfrm>
              <a:off x="7805428" y="3666904"/>
              <a:ext cx="3780000" cy="4843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כינס אותם יחד</a:t>
              </a:r>
            </a:p>
          </p:txBody>
        </p:sp>
        <p:sp>
          <p:nvSpPr>
            <p:cNvPr id="15" name="תיבת טקסט 14">
              <a:extLst>
                <a:ext uri="{FF2B5EF4-FFF2-40B4-BE49-F238E27FC236}">
                  <a16:creationId xmlns:a16="http://schemas.microsoft.com/office/drawing/2014/main" id="{C482467A-4EB7-4412-97E6-961F6A397F94}"/>
                </a:ext>
              </a:extLst>
            </p:cNvPr>
            <p:cNvSpPr txBox="1"/>
            <p:nvPr/>
          </p:nvSpPr>
          <p:spPr>
            <a:xfrm>
              <a:off x="9422840" y="2659002"/>
              <a:ext cx="545175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5400" dirty="0">
                  <a:solidFill>
                    <a:srgbClr val="204199"/>
                  </a:solidFill>
                  <a:latin typeface="Klugman FM" panose="00000500000000000000" pitchFamily="50" charset="-79"/>
                  <a:cs typeface="Klugman FM" panose="00000500000000000000" pitchFamily="50" charset="-79"/>
                </a:rPr>
                <a:t>כ</a:t>
              </a:r>
            </a:p>
          </p:txBody>
        </p:sp>
      </p:grpSp>
      <p:grpSp>
        <p:nvGrpSpPr>
          <p:cNvPr id="17" name="קבוצה 16">
            <a:extLst>
              <a:ext uri="{FF2B5EF4-FFF2-40B4-BE49-F238E27FC236}">
                <a16:creationId xmlns:a16="http://schemas.microsoft.com/office/drawing/2014/main" id="{6D9DF5B3-04FB-4872-9C43-056E22702337}"/>
              </a:ext>
            </a:extLst>
          </p:cNvPr>
          <p:cNvGrpSpPr/>
          <p:nvPr/>
        </p:nvGrpSpPr>
        <p:grpSpPr>
          <a:xfrm>
            <a:off x="4206000" y="1881762"/>
            <a:ext cx="3780000" cy="1797641"/>
            <a:chOff x="7805428" y="2659002"/>
            <a:chExt cx="3780000" cy="1797641"/>
          </a:xfrm>
        </p:grpSpPr>
        <p:pic>
          <p:nvPicPr>
            <p:cNvPr id="18" name="תמונה 17">
              <a:extLst>
                <a:ext uri="{FF2B5EF4-FFF2-40B4-BE49-F238E27FC236}">
                  <a16:creationId xmlns:a16="http://schemas.microsoft.com/office/drawing/2014/main" id="{BFC4FEFC-8603-45A1-9A4E-911B6E8BE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77" y="3379425"/>
              <a:ext cx="3377703" cy="1077218"/>
            </a:xfrm>
            <a:prstGeom prst="rect">
              <a:avLst/>
            </a:prstGeom>
          </p:spPr>
        </p:pic>
        <p:sp>
          <p:nvSpPr>
            <p:cNvPr id="19" name="תיבת טקסט 18">
              <a:extLst>
                <a:ext uri="{FF2B5EF4-FFF2-40B4-BE49-F238E27FC236}">
                  <a16:creationId xmlns:a16="http://schemas.microsoft.com/office/drawing/2014/main" id="{59FF1D66-72E2-4371-895F-29F1E2C634C7}"/>
                </a:ext>
              </a:extLst>
            </p:cNvPr>
            <p:cNvSpPr txBox="1"/>
            <p:nvPr/>
          </p:nvSpPr>
          <p:spPr>
            <a:xfrm>
              <a:off x="7805428" y="3529744"/>
              <a:ext cx="3780000" cy="81047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הסביר להם</a:t>
              </a:r>
            </a:p>
            <a:p>
              <a:pPr algn="ctr">
                <a:lnSpc>
                  <a:spcPts val="28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את המצב</a:t>
              </a:r>
            </a:p>
          </p:txBody>
        </p:sp>
        <p:sp>
          <p:nvSpPr>
            <p:cNvPr id="20" name="תיבת טקסט 19">
              <a:extLst>
                <a:ext uri="{FF2B5EF4-FFF2-40B4-BE49-F238E27FC236}">
                  <a16:creationId xmlns:a16="http://schemas.microsoft.com/office/drawing/2014/main" id="{BC8959B3-6ED9-460F-8958-C47757113EFD}"/>
                </a:ext>
              </a:extLst>
            </p:cNvPr>
            <p:cNvSpPr txBox="1"/>
            <p:nvPr/>
          </p:nvSpPr>
          <p:spPr>
            <a:xfrm>
              <a:off x="9422840" y="2659002"/>
              <a:ext cx="545175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5400" dirty="0">
                  <a:solidFill>
                    <a:srgbClr val="204199"/>
                  </a:solidFill>
                  <a:latin typeface="Klugman FM" panose="00000500000000000000" pitchFamily="50" charset="-79"/>
                  <a:cs typeface="Klugman FM" panose="00000500000000000000" pitchFamily="50" charset="-79"/>
                </a:rPr>
                <a:t>ש</a:t>
              </a:r>
            </a:p>
          </p:txBody>
        </p:sp>
      </p:grpSp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51E87D89-AF00-4CF8-9106-5698F9A42229}"/>
              </a:ext>
            </a:extLst>
          </p:cNvPr>
          <p:cNvGrpSpPr/>
          <p:nvPr/>
        </p:nvGrpSpPr>
        <p:grpSpPr>
          <a:xfrm>
            <a:off x="0" y="1881762"/>
            <a:ext cx="3780000" cy="1797641"/>
            <a:chOff x="7805428" y="2659002"/>
            <a:chExt cx="3780000" cy="1797641"/>
          </a:xfrm>
        </p:grpSpPr>
        <p:pic>
          <p:nvPicPr>
            <p:cNvPr id="22" name="תמונה 21">
              <a:extLst>
                <a:ext uri="{FF2B5EF4-FFF2-40B4-BE49-F238E27FC236}">
                  <a16:creationId xmlns:a16="http://schemas.microsoft.com/office/drawing/2014/main" id="{B1E45043-9E83-4312-A344-E886E69A9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77" y="3379425"/>
              <a:ext cx="3377703" cy="1077218"/>
            </a:xfrm>
            <a:prstGeom prst="rect">
              <a:avLst/>
            </a:prstGeom>
          </p:spPr>
        </p:pic>
        <p:sp>
          <p:nvSpPr>
            <p:cNvPr id="23" name="תיבת טקסט 22">
              <a:extLst>
                <a:ext uri="{FF2B5EF4-FFF2-40B4-BE49-F238E27FC236}">
                  <a16:creationId xmlns:a16="http://schemas.microsoft.com/office/drawing/2014/main" id="{0123FA66-BFE0-428D-8832-0E69B0E0A0FA}"/>
                </a:ext>
              </a:extLst>
            </p:cNvPr>
            <p:cNvSpPr txBox="1"/>
            <p:nvPr/>
          </p:nvSpPr>
          <p:spPr>
            <a:xfrm>
              <a:off x="7805428" y="3666904"/>
              <a:ext cx="3780000" cy="4843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התפלל איתם</a:t>
              </a:r>
            </a:p>
          </p:txBody>
        </p:sp>
        <p:sp>
          <p:nvSpPr>
            <p:cNvPr id="24" name="תיבת טקסט 23">
              <a:extLst>
                <a:ext uri="{FF2B5EF4-FFF2-40B4-BE49-F238E27FC236}">
                  <a16:creationId xmlns:a16="http://schemas.microsoft.com/office/drawing/2014/main" id="{2ED11C51-75E6-41AD-9857-C82856F6A980}"/>
                </a:ext>
              </a:extLst>
            </p:cNvPr>
            <p:cNvSpPr txBox="1"/>
            <p:nvPr/>
          </p:nvSpPr>
          <p:spPr>
            <a:xfrm>
              <a:off x="9422840" y="2659002"/>
              <a:ext cx="545175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5400" dirty="0">
                  <a:solidFill>
                    <a:srgbClr val="204199"/>
                  </a:solidFill>
                  <a:latin typeface="Klugman FM" panose="00000500000000000000" pitchFamily="50" charset="-79"/>
                  <a:cs typeface="Klugman FM" panose="00000500000000000000" pitchFamily="50" charset="-79"/>
                </a:rPr>
                <a:t>נ</a:t>
              </a:r>
            </a:p>
          </p:txBody>
        </p:sp>
      </p:grpSp>
      <p:grpSp>
        <p:nvGrpSpPr>
          <p:cNvPr id="25" name="קבוצה 24">
            <a:extLst>
              <a:ext uri="{FF2B5EF4-FFF2-40B4-BE49-F238E27FC236}">
                <a16:creationId xmlns:a16="http://schemas.microsoft.com/office/drawing/2014/main" id="{64BF8223-4058-45E9-848D-DBB830F6FEE9}"/>
              </a:ext>
            </a:extLst>
          </p:cNvPr>
          <p:cNvGrpSpPr/>
          <p:nvPr/>
        </p:nvGrpSpPr>
        <p:grpSpPr>
          <a:xfrm>
            <a:off x="6309000" y="3468778"/>
            <a:ext cx="3780000" cy="1797641"/>
            <a:chOff x="7805428" y="2659002"/>
            <a:chExt cx="3780000" cy="1797641"/>
          </a:xfrm>
        </p:grpSpPr>
        <p:pic>
          <p:nvPicPr>
            <p:cNvPr id="26" name="תמונה 25">
              <a:extLst>
                <a:ext uri="{FF2B5EF4-FFF2-40B4-BE49-F238E27FC236}">
                  <a16:creationId xmlns:a16="http://schemas.microsoft.com/office/drawing/2014/main" id="{3073B70D-D0FB-4D47-BEB9-53183A4E9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77" y="3379425"/>
              <a:ext cx="3377703" cy="1077218"/>
            </a:xfrm>
            <a:prstGeom prst="rect">
              <a:avLst/>
            </a:prstGeom>
          </p:spPr>
        </p:pic>
        <p:sp>
          <p:nvSpPr>
            <p:cNvPr id="27" name="תיבת טקסט 26">
              <a:extLst>
                <a:ext uri="{FF2B5EF4-FFF2-40B4-BE49-F238E27FC236}">
                  <a16:creationId xmlns:a16="http://schemas.microsoft.com/office/drawing/2014/main" id="{683422CA-14BB-48A8-95D2-14E839EB918A}"/>
                </a:ext>
              </a:extLst>
            </p:cNvPr>
            <p:cNvSpPr txBox="1"/>
            <p:nvPr/>
          </p:nvSpPr>
          <p:spPr>
            <a:xfrm>
              <a:off x="7805428" y="3666904"/>
              <a:ext cx="3780000" cy="4843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הלך איתם למלך</a:t>
              </a:r>
            </a:p>
          </p:txBody>
        </p:sp>
        <p:sp>
          <p:nvSpPr>
            <p:cNvPr id="28" name="תיבת טקסט 27">
              <a:extLst>
                <a:ext uri="{FF2B5EF4-FFF2-40B4-BE49-F238E27FC236}">
                  <a16:creationId xmlns:a16="http://schemas.microsoft.com/office/drawing/2014/main" id="{76FBF21F-06E7-47D4-85F8-A199A32136D3}"/>
                </a:ext>
              </a:extLst>
            </p:cNvPr>
            <p:cNvSpPr txBox="1"/>
            <p:nvPr/>
          </p:nvSpPr>
          <p:spPr>
            <a:xfrm>
              <a:off x="9422840" y="2659002"/>
              <a:ext cx="545175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5400" dirty="0">
                  <a:solidFill>
                    <a:srgbClr val="204199"/>
                  </a:solidFill>
                  <a:latin typeface="Klugman FM" panose="00000500000000000000" pitchFamily="50" charset="-79"/>
                  <a:cs typeface="Klugman FM" panose="00000500000000000000" pitchFamily="50" charset="-79"/>
                </a:rPr>
                <a:t>ל</a:t>
              </a:r>
            </a:p>
          </p:txBody>
        </p:sp>
      </p:grpSp>
      <p:grpSp>
        <p:nvGrpSpPr>
          <p:cNvPr id="29" name="קבוצה 28">
            <a:extLst>
              <a:ext uri="{FF2B5EF4-FFF2-40B4-BE49-F238E27FC236}">
                <a16:creationId xmlns:a16="http://schemas.microsoft.com/office/drawing/2014/main" id="{B89555F2-0844-4742-AA68-9616BED6353B}"/>
              </a:ext>
            </a:extLst>
          </p:cNvPr>
          <p:cNvGrpSpPr/>
          <p:nvPr/>
        </p:nvGrpSpPr>
        <p:grpSpPr>
          <a:xfrm>
            <a:off x="2103000" y="3468778"/>
            <a:ext cx="3780000" cy="1797641"/>
            <a:chOff x="7805428" y="2659002"/>
            <a:chExt cx="3780000" cy="1797641"/>
          </a:xfrm>
        </p:grpSpPr>
        <p:pic>
          <p:nvPicPr>
            <p:cNvPr id="30" name="תמונה 29">
              <a:extLst>
                <a:ext uri="{FF2B5EF4-FFF2-40B4-BE49-F238E27FC236}">
                  <a16:creationId xmlns:a16="http://schemas.microsoft.com/office/drawing/2014/main" id="{8AA0377F-EC3D-4CA1-83FD-BAF776FFB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77" y="3379425"/>
              <a:ext cx="3377703" cy="1077218"/>
            </a:xfrm>
            <a:prstGeom prst="rect">
              <a:avLst/>
            </a:prstGeom>
          </p:spPr>
        </p:pic>
        <p:sp>
          <p:nvSpPr>
            <p:cNvPr id="31" name="תיבת טקסט 30">
              <a:extLst>
                <a:ext uri="{FF2B5EF4-FFF2-40B4-BE49-F238E27FC236}">
                  <a16:creationId xmlns:a16="http://schemas.microsoft.com/office/drawing/2014/main" id="{4F04DB1B-721C-46BA-950B-62E4743A04D3}"/>
                </a:ext>
              </a:extLst>
            </p:cNvPr>
            <p:cNvSpPr txBox="1"/>
            <p:nvPr/>
          </p:nvSpPr>
          <p:spPr>
            <a:xfrm>
              <a:off x="7805428" y="3666904"/>
              <a:ext cx="3780000" cy="4843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למד איתם תורה</a:t>
              </a:r>
            </a:p>
          </p:txBody>
        </p:sp>
        <p:sp>
          <p:nvSpPr>
            <p:cNvPr id="32" name="תיבת טקסט 31">
              <a:extLst>
                <a:ext uri="{FF2B5EF4-FFF2-40B4-BE49-F238E27FC236}">
                  <a16:creationId xmlns:a16="http://schemas.microsoft.com/office/drawing/2014/main" id="{C3955C74-FE19-4470-8780-7DA2A4109271}"/>
                </a:ext>
              </a:extLst>
            </p:cNvPr>
            <p:cNvSpPr txBox="1"/>
            <p:nvPr/>
          </p:nvSpPr>
          <p:spPr>
            <a:xfrm>
              <a:off x="9422840" y="2659002"/>
              <a:ext cx="545175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5400" dirty="0">
                  <a:solidFill>
                    <a:srgbClr val="204199"/>
                  </a:solidFill>
                  <a:latin typeface="Klugman FM" panose="00000500000000000000" pitchFamily="50" charset="-79"/>
                  <a:cs typeface="Klugman FM" panose="00000500000000000000" pitchFamily="50" charset="-79"/>
                </a:rPr>
                <a:t>ס</a:t>
              </a:r>
            </a:p>
          </p:txBody>
        </p:sp>
      </p:grpSp>
      <p:sp>
        <p:nvSpPr>
          <p:cNvPr id="33" name="תיבת טקסט 32">
            <a:extLst>
              <a:ext uri="{FF2B5EF4-FFF2-40B4-BE49-F238E27FC236}">
                <a16:creationId xmlns:a16="http://schemas.microsoft.com/office/drawing/2014/main" id="{D320C6B3-941D-4AA1-BF6A-C1BA7AD0CAF7}"/>
              </a:ext>
            </a:extLst>
          </p:cNvPr>
          <p:cNvSpPr txBox="1"/>
          <p:nvPr/>
        </p:nvSpPr>
        <p:spPr>
          <a:xfrm>
            <a:off x="1371600" y="5357388"/>
            <a:ext cx="9448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dirty="0" err="1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איספו</a:t>
            </a:r>
            <a:r>
              <a:rPr lang="he-IL" sz="24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 את האותיות של כל התשובות הנכונות. מה קיבלתם?</a:t>
            </a:r>
          </a:p>
        </p:txBody>
      </p:sp>
    </p:spTree>
    <p:extLst>
      <p:ext uri="{BB962C8B-B14F-4D97-AF65-F5344CB8AC3E}">
        <p14:creationId xmlns:p14="http://schemas.microsoft.com/office/powerpoint/2010/main" val="338539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34" name="תיבת טקסט 33">
            <a:extLst>
              <a:ext uri="{FF2B5EF4-FFF2-40B4-BE49-F238E27FC236}">
                <a16:creationId xmlns:a16="http://schemas.microsoft.com/office/drawing/2014/main" id="{CC038C6D-7A9A-468F-86EE-C3F9C27ECE2B}"/>
              </a:ext>
            </a:extLst>
          </p:cNvPr>
          <p:cNvSpPr txBox="1"/>
          <p:nvPr/>
        </p:nvSpPr>
        <p:spPr>
          <a:xfrm>
            <a:off x="4206240" y="2019330"/>
            <a:ext cx="3779520" cy="22159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138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כנס</a:t>
            </a:r>
          </a:p>
        </p:txBody>
      </p:sp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9BFB55B7-3DEA-44BC-9EC1-05F6239A37A7}"/>
              </a:ext>
            </a:extLst>
          </p:cNvPr>
          <p:cNvSpPr txBox="1"/>
          <p:nvPr/>
        </p:nvSpPr>
        <p:spPr>
          <a:xfrm>
            <a:off x="1371600" y="3944360"/>
            <a:ext cx="9448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dirty="0">
                <a:solidFill>
                  <a:srgbClr val="60C3CA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יפה מאוד!</a:t>
            </a:r>
          </a:p>
        </p:txBody>
      </p:sp>
    </p:spTree>
    <p:extLst>
      <p:ext uri="{BB962C8B-B14F-4D97-AF65-F5344CB8AC3E}">
        <p14:creationId xmlns:p14="http://schemas.microsoft.com/office/powerpoint/2010/main" val="2075084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71600" y="2106695"/>
            <a:ext cx="9448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גם היום, כאשר ילדי ישראל מתכנסים באהבת ישראל כדי להתפלל וללמוד תורה, זה מביא רוב ברכה:</a:t>
            </a:r>
          </a:p>
        </p:txBody>
      </p:sp>
      <p:grpSp>
        <p:nvGrpSpPr>
          <p:cNvPr id="16" name="קבוצה 15">
            <a:extLst>
              <a:ext uri="{FF2B5EF4-FFF2-40B4-BE49-F238E27FC236}">
                <a16:creationId xmlns:a16="http://schemas.microsoft.com/office/drawing/2014/main" id="{8802D0C2-75AE-41EA-B725-2463BCA4CBBB}"/>
              </a:ext>
            </a:extLst>
          </p:cNvPr>
          <p:cNvGrpSpPr/>
          <p:nvPr/>
        </p:nvGrpSpPr>
        <p:grpSpPr>
          <a:xfrm>
            <a:off x="8062560" y="3178924"/>
            <a:ext cx="3960000" cy="1797641"/>
            <a:chOff x="7805428" y="2659002"/>
            <a:chExt cx="3780000" cy="1797641"/>
          </a:xfrm>
        </p:grpSpPr>
        <p:pic>
          <p:nvPicPr>
            <p:cNvPr id="12" name="תמונה 11">
              <a:extLst>
                <a:ext uri="{FF2B5EF4-FFF2-40B4-BE49-F238E27FC236}">
                  <a16:creationId xmlns:a16="http://schemas.microsoft.com/office/drawing/2014/main" id="{B253E9EB-EB1E-4500-A9B1-96EA545D9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77" y="3379425"/>
              <a:ext cx="3377703" cy="1077218"/>
            </a:xfrm>
            <a:prstGeom prst="rect">
              <a:avLst/>
            </a:prstGeom>
          </p:spPr>
        </p:pic>
        <p:sp>
          <p:nvSpPr>
            <p:cNvPr id="11" name="תיבת טקסט 10">
              <a:extLst>
                <a:ext uri="{FF2B5EF4-FFF2-40B4-BE49-F238E27FC236}">
                  <a16:creationId xmlns:a16="http://schemas.microsoft.com/office/drawing/2014/main" id="{06FEA46A-3F39-4CCC-BC20-E709C41180E5}"/>
                </a:ext>
              </a:extLst>
            </p:cNvPr>
            <p:cNvSpPr txBox="1"/>
            <p:nvPr/>
          </p:nvSpPr>
          <p:spPr>
            <a:xfrm>
              <a:off x="7805428" y="3529744"/>
              <a:ext cx="3780000" cy="81047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לכל אחד ואחד</a:t>
              </a:r>
            </a:p>
            <a:p>
              <a:pPr algn="ctr">
                <a:lnSpc>
                  <a:spcPts val="28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מן הילדים</a:t>
              </a:r>
            </a:p>
          </p:txBody>
        </p:sp>
        <p:sp>
          <p:nvSpPr>
            <p:cNvPr id="15" name="תיבת טקסט 14">
              <a:extLst>
                <a:ext uri="{FF2B5EF4-FFF2-40B4-BE49-F238E27FC236}">
                  <a16:creationId xmlns:a16="http://schemas.microsoft.com/office/drawing/2014/main" id="{C482467A-4EB7-4412-97E6-961F6A397F94}"/>
                </a:ext>
              </a:extLst>
            </p:cNvPr>
            <p:cNvSpPr txBox="1"/>
            <p:nvPr/>
          </p:nvSpPr>
          <p:spPr>
            <a:xfrm>
              <a:off x="9422840" y="2659002"/>
              <a:ext cx="545175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5400" dirty="0">
                  <a:solidFill>
                    <a:srgbClr val="204199"/>
                  </a:solidFill>
                  <a:latin typeface="Klugman FM" panose="00000500000000000000" pitchFamily="50" charset="-79"/>
                  <a:cs typeface="Klugman FM" panose="00000500000000000000" pitchFamily="50" charset="-79"/>
                </a:rPr>
                <a:t>1</a:t>
              </a:r>
            </a:p>
          </p:txBody>
        </p:sp>
      </p:grpSp>
      <p:grpSp>
        <p:nvGrpSpPr>
          <p:cNvPr id="17" name="קבוצה 16">
            <a:extLst>
              <a:ext uri="{FF2B5EF4-FFF2-40B4-BE49-F238E27FC236}">
                <a16:creationId xmlns:a16="http://schemas.microsoft.com/office/drawing/2014/main" id="{6D9DF5B3-04FB-4872-9C43-056E22702337}"/>
              </a:ext>
            </a:extLst>
          </p:cNvPr>
          <p:cNvGrpSpPr/>
          <p:nvPr/>
        </p:nvGrpSpPr>
        <p:grpSpPr>
          <a:xfrm>
            <a:off x="4116000" y="3178924"/>
            <a:ext cx="3960000" cy="1797641"/>
            <a:chOff x="7805428" y="2659002"/>
            <a:chExt cx="3780000" cy="1797641"/>
          </a:xfrm>
        </p:grpSpPr>
        <p:pic>
          <p:nvPicPr>
            <p:cNvPr id="18" name="תמונה 17">
              <a:extLst>
                <a:ext uri="{FF2B5EF4-FFF2-40B4-BE49-F238E27FC236}">
                  <a16:creationId xmlns:a16="http://schemas.microsoft.com/office/drawing/2014/main" id="{BFC4FEFC-8603-45A1-9A4E-911B6E8BE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77" y="3379425"/>
              <a:ext cx="3377703" cy="1077218"/>
            </a:xfrm>
            <a:prstGeom prst="rect">
              <a:avLst/>
            </a:prstGeom>
          </p:spPr>
        </p:pic>
        <p:sp>
          <p:nvSpPr>
            <p:cNvPr id="19" name="תיבת טקסט 18">
              <a:extLst>
                <a:ext uri="{FF2B5EF4-FFF2-40B4-BE49-F238E27FC236}">
                  <a16:creationId xmlns:a16="http://schemas.microsoft.com/office/drawing/2014/main" id="{59FF1D66-72E2-4371-895F-29F1E2C634C7}"/>
                </a:ext>
              </a:extLst>
            </p:cNvPr>
            <p:cNvSpPr txBox="1"/>
            <p:nvPr/>
          </p:nvSpPr>
          <p:spPr>
            <a:xfrm>
              <a:off x="7805428" y="3709280"/>
              <a:ext cx="3780000" cy="45140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לכל עם ישראל</a:t>
              </a:r>
            </a:p>
          </p:txBody>
        </p:sp>
        <p:sp>
          <p:nvSpPr>
            <p:cNvPr id="20" name="תיבת טקסט 19">
              <a:extLst>
                <a:ext uri="{FF2B5EF4-FFF2-40B4-BE49-F238E27FC236}">
                  <a16:creationId xmlns:a16="http://schemas.microsoft.com/office/drawing/2014/main" id="{BC8959B3-6ED9-460F-8958-C47757113EFD}"/>
                </a:ext>
              </a:extLst>
            </p:cNvPr>
            <p:cNvSpPr txBox="1"/>
            <p:nvPr/>
          </p:nvSpPr>
          <p:spPr>
            <a:xfrm>
              <a:off x="9422840" y="2659002"/>
              <a:ext cx="545175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5400" dirty="0">
                  <a:solidFill>
                    <a:srgbClr val="204199"/>
                  </a:solidFill>
                  <a:latin typeface="Klugman FM" panose="00000500000000000000" pitchFamily="50" charset="-79"/>
                  <a:cs typeface="Klugman FM" panose="00000500000000000000" pitchFamily="50" charset="-79"/>
                </a:rPr>
                <a:t>2</a:t>
              </a:r>
            </a:p>
          </p:txBody>
        </p:sp>
      </p:grpSp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51E87D89-AF00-4CF8-9106-5698F9A42229}"/>
              </a:ext>
            </a:extLst>
          </p:cNvPr>
          <p:cNvGrpSpPr/>
          <p:nvPr/>
        </p:nvGrpSpPr>
        <p:grpSpPr>
          <a:xfrm>
            <a:off x="169440" y="3178924"/>
            <a:ext cx="3960000" cy="1797641"/>
            <a:chOff x="7805428" y="2659002"/>
            <a:chExt cx="3780000" cy="1797641"/>
          </a:xfrm>
        </p:grpSpPr>
        <p:pic>
          <p:nvPicPr>
            <p:cNvPr id="22" name="תמונה 21">
              <a:extLst>
                <a:ext uri="{FF2B5EF4-FFF2-40B4-BE49-F238E27FC236}">
                  <a16:creationId xmlns:a16="http://schemas.microsoft.com/office/drawing/2014/main" id="{B1E45043-9E83-4312-A344-E886E69A9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77" y="3379425"/>
              <a:ext cx="3377703" cy="1077218"/>
            </a:xfrm>
            <a:prstGeom prst="rect">
              <a:avLst/>
            </a:prstGeom>
          </p:spPr>
        </p:pic>
        <p:sp>
          <p:nvSpPr>
            <p:cNvPr id="23" name="תיבת טקסט 22">
              <a:extLst>
                <a:ext uri="{FF2B5EF4-FFF2-40B4-BE49-F238E27FC236}">
                  <a16:creationId xmlns:a16="http://schemas.microsoft.com/office/drawing/2014/main" id="{0123FA66-BFE0-428D-8832-0E69B0E0A0FA}"/>
                </a:ext>
              </a:extLst>
            </p:cNvPr>
            <p:cNvSpPr txBox="1"/>
            <p:nvPr/>
          </p:nvSpPr>
          <p:spPr>
            <a:xfrm>
              <a:off x="7805428" y="3666904"/>
              <a:ext cx="3780000" cy="4843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שתי התשובות נכונות</a:t>
              </a:r>
            </a:p>
          </p:txBody>
        </p:sp>
        <p:sp>
          <p:nvSpPr>
            <p:cNvPr id="24" name="תיבת טקסט 23">
              <a:extLst>
                <a:ext uri="{FF2B5EF4-FFF2-40B4-BE49-F238E27FC236}">
                  <a16:creationId xmlns:a16="http://schemas.microsoft.com/office/drawing/2014/main" id="{2ED11C51-75E6-41AD-9857-C82856F6A980}"/>
                </a:ext>
              </a:extLst>
            </p:cNvPr>
            <p:cNvSpPr txBox="1"/>
            <p:nvPr/>
          </p:nvSpPr>
          <p:spPr>
            <a:xfrm>
              <a:off x="9422840" y="2659002"/>
              <a:ext cx="545175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5400" dirty="0">
                  <a:solidFill>
                    <a:srgbClr val="204199"/>
                  </a:solidFill>
                  <a:latin typeface="Klugman FM" panose="00000500000000000000" pitchFamily="50" charset="-79"/>
                  <a:cs typeface="Klugman FM" panose="00000500000000000000" pitchFamily="50" charset="-79"/>
                </a:rPr>
                <a:t>3</a:t>
              </a:r>
            </a:p>
          </p:txBody>
        </p:sp>
      </p:grpSp>
      <p:sp>
        <p:nvSpPr>
          <p:cNvPr id="33" name="תיבת טקסט 32">
            <a:extLst>
              <a:ext uri="{FF2B5EF4-FFF2-40B4-BE49-F238E27FC236}">
                <a16:creationId xmlns:a16="http://schemas.microsoft.com/office/drawing/2014/main" id="{D320C6B3-941D-4AA1-BF6A-C1BA7AD0CAF7}"/>
              </a:ext>
            </a:extLst>
          </p:cNvPr>
          <p:cNvSpPr txBox="1"/>
          <p:nvPr/>
        </p:nvSpPr>
        <p:spPr>
          <a:xfrm>
            <a:off x="1371600" y="1241958"/>
            <a:ext cx="9448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בחרו את התשובה הנכונה:</a:t>
            </a:r>
          </a:p>
        </p:txBody>
      </p:sp>
    </p:spTree>
    <p:extLst>
      <p:ext uri="{BB962C8B-B14F-4D97-AF65-F5344CB8AC3E}">
        <p14:creationId xmlns:p14="http://schemas.microsoft.com/office/powerpoint/2010/main" val="4223310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B1D77CC-D639-4EE4-9716-E2E2166693D0}"/>
              </a:ext>
            </a:extLst>
          </p:cNvPr>
          <p:cNvSpPr txBox="1"/>
          <p:nvPr/>
        </p:nvSpPr>
        <p:spPr>
          <a:xfrm>
            <a:off x="1371600" y="2106695"/>
            <a:ext cx="9448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גם היום, כאשר ילדי ישראל מתכנסים באהבת ישראל כדי להתפלל וללמוד תורה, זה מביא רוב ברכה:</a:t>
            </a:r>
          </a:p>
        </p:txBody>
      </p:sp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51E87D89-AF00-4CF8-9106-5698F9A42229}"/>
              </a:ext>
            </a:extLst>
          </p:cNvPr>
          <p:cNvGrpSpPr/>
          <p:nvPr/>
        </p:nvGrpSpPr>
        <p:grpSpPr>
          <a:xfrm>
            <a:off x="169440" y="3178924"/>
            <a:ext cx="3960000" cy="1797641"/>
            <a:chOff x="7805428" y="2659002"/>
            <a:chExt cx="3780000" cy="1797641"/>
          </a:xfrm>
        </p:grpSpPr>
        <p:pic>
          <p:nvPicPr>
            <p:cNvPr id="22" name="תמונה 21">
              <a:extLst>
                <a:ext uri="{FF2B5EF4-FFF2-40B4-BE49-F238E27FC236}">
                  <a16:creationId xmlns:a16="http://schemas.microsoft.com/office/drawing/2014/main" id="{B1E45043-9E83-4312-A344-E886E69A9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77" y="3379425"/>
              <a:ext cx="3377703" cy="1077218"/>
            </a:xfrm>
            <a:prstGeom prst="rect">
              <a:avLst/>
            </a:prstGeom>
          </p:spPr>
        </p:pic>
        <p:sp>
          <p:nvSpPr>
            <p:cNvPr id="23" name="תיבת טקסט 22">
              <a:extLst>
                <a:ext uri="{FF2B5EF4-FFF2-40B4-BE49-F238E27FC236}">
                  <a16:creationId xmlns:a16="http://schemas.microsoft.com/office/drawing/2014/main" id="{0123FA66-BFE0-428D-8832-0E69B0E0A0FA}"/>
                </a:ext>
              </a:extLst>
            </p:cNvPr>
            <p:cNvSpPr txBox="1"/>
            <p:nvPr/>
          </p:nvSpPr>
          <p:spPr>
            <a:xfrm>
              <a:off x="7805428" y="3666904"/>
              <a:ext cx="3780000" cy="4843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he-IL" sz="2400" dirty="0">
                  <a:solidFill>
                    <a:srgbClr val="204199"/>
                  </a:solidFill>
                  <a:latin typeface="Mekomi DL 2.0 AAA Medium" panose="00000600000000000000" pitchFamily="50" charset="-79"/>
                  <a:cs typeface="Mekomi DL 2.0 AAA Medium" panose="00000600000000000000" pitchFamily="50" charset="-79"/>
                </a:rPr>
                <a:t>שתי התשובות נכונות</a:t>
              </a:r>
            </a:p>
          </p:txBody>
        </p:sp>
        <p:sp>
          <p:nvSpPr>
            <p:cNvPr id="24" name="תיבת טקסט 23">
              <a:extLst>
                <a:ext uri="{FF2B5EF4-FFF2-40B4-BE49-F238E27FC236}">
                  <a16:creationId xmlns:a16="http://schemas.microsoft.com/office/drawing/2014/main" id="{2ED11C51-75E6-41AD-9857-C82856F6A980}"/>
                </a:ext>
              </a:extLst>
            </p:cNvPr>
            <p:cNvSpPr txBox="1"/>
            <p:nvPr/>
          </p:nvSpPr>
          <p:spPr>
            <a:xfrm>
              <a:off x="9422840" y="2659002"/>
              <a:ext cx="545175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5400" dirty="0">
                  <a:solidFill>
                    <a:srgbClr val="204199"/>
                  </a:solidFill>
                  <a:latin typeface="Klugman FM" panose="00000500000000000000" pitchFamily="50" charset="-79"/>
                  <a:cs typeface="Klugman FM" panose="00000500000000000000" pitchFamily="50" charset="-79"/>
                </a:rPr>
                <a:t>3</a:t>
              </a:r>
            </a:p>
          </p:txBody>
        </p:sp>
      </p:grpSp>
      <p:sp>
        <p:nvSpPr>
          <p:cNvPr id="33" name="תיבת טקסט 32">
            <a:extLst>
              <a:ext uri="{FF2B5EF4-FFF2-40B4-BE49-F238E27FC236}">
                <a16:creationId xmlns:a16="http://schemas.microsoft.com/office/drawing/2014/main" id="{D320C6B3-941D-4AA1-BF6A-C1BA7AD0CAF7}"/>
              </a:ext>
            </a:extLst>
          </p:cNvPr>
          <p:cNvSpPr txBox="1"/>
          <p:nvPr/>
        </p:nvSpPr>
        <p:spPr>
          <a:xfrm>
            <a:off x="1371600" y="1241958"/>
            <a:ext cx="9448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בחרו את התשובה הנכונה:</a:t>
            </a:r>
          </a:p>
        </p:txBody>
      </p:sp>
    </p:spTree>
    <p:extLst>
      <p:ext uri="{BB962C8B-B14F-4D97-AF65-F5344CB8AC3E}">
        <p14:creationId xmlns:p14="http://schemas.microsoft.com/office/powerpoint/2010/main" val="713811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34" name="תיבת טקסט 33">
            <a:extLst>
              <a:ext uri="{FF2B5EF4-FFF2-40B4-BE49-F238E27FC236}">
                <a16:creationId xmlns:a16="http://schemas.microsoft.com/office/drawing/2014/main" id="{CC038C6D-7A9A-468F-86EE-C3F9C27ECE2B}"/>
              </a:ext>
            </a:extLst>
          </p:cNvPr>
          <p:cNvSpPr txBox="1"/>
          <p:nvPr/>
        </p:nvSpPr>
        <p:spPr>
          <a:xfrm>
            <a:off x="5875903" y="2080290"/>
            <a:ext cx="37795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96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כל הכבוד!</a:t>
            </a:r>
          </a:p>
        </p:txBody>
      </p:sp>
      <p:sp>
        <p:nvSpPr>
          <p:cNvPr id="35" name="תיבת טקסט 34">
            <a:extLst>
              <a:ext uri="{FF2B5EF4-FFF2-40B4-BE49-F238E27FC236}">
                <a16:creationId xmlns:a16="http://schemas.microsoft.com/office/drawing/2014/main" id="{9BFB55B7-3DEA-44BC-9EC1-05F6239A37A7}"/>
              </a:ext>
            </a:extLst>
          </p:cNvPr>
          <p:cNvSpPr txBox="1"/>
          <p:nvPr/>
        </p:nvSpPr>
        <p:spPr>
          <a:xfrm>
            <a:off x="5072168" y="3649950"/>
            <a:ext cx="538699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dirty="0">
                <a:solidFill>
                  <a:srgbClr val="60C3CA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כעת תוכלו לקבל</a:t>
            </a:r>
          </a:p>
          <a:p>
            <a:pPr algn="ctr"/>
            <a:r>
              <a:rPr lang="he-IL" sz="3200" dirty="0">
                <a:solidFill>
                  <a:srgbClr val="60C3CA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את המדבקה היומית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22CB3E3B-FFF6-46B4-932E-A8E18FED2D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879268">
            <a:off x="1238672" y="2089646"/>
            <a:ext cx="4408087" cy="24653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618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1599047"/>
            <a:ext cx="5818910" cy="212089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105493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זוכרים ויוצרים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E03BAE8-12C4-4839-BD01-68E10FD059FE}"/>
              </a:ext>
            </a:extLst>
          </p:cNvPr>
          <p:cNvSpPr txBox="1"/>
          <p:nvPr/>
        </p:nvSpPr>
        <p:spPr>
          <a:xfrm>
            <a:off x="1371600" y="3944733"/>
            <a:ext cx="94488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נכין תוצר אישי שיזכיר לנו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את הכוח של הכינוסים של ילדי ישראל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וחשיבות אמירת שנים עשר הפסוקים</a:t>
            </a:r>
          </a:p>
        </p:txBody>
      </p:sp>
    </p:spTree>
    <p:extLst>
      <p:ext uri="{BB962C8B-B14F-4D97-AF65-F5344CB8AC3E}">
        <p14:creationId xmlns:p14="http://schemas.microsoft.com/office/powerpoint/2010/main" val="3194254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5" y="1599047"/>
            <a:ext cx="5818910" cy="212089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105493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החלטה טובה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7E03BAE8-12C4-4839-BD01-68E10FD059FE}"/>
              </a:ext>
            </a:extLst>
          </p:cNvPr>
          <p:cNvSpPr txBox="1"/>
          <p:nvPr/>
        </p:nvSpPr>
        <p:spPr>
          <a:xfrm>
            <a:off x="1371600" y="3944733"/>
            <a:ext cx="94488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המשימה שלנו היום: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לערוך כינוס עם האחים או השכנים.</a:t>
            </a:r>
          </a:p>
          <a:p>
            <a:pPr algn="ctr"/>
            <a:r>
              <a:rPr lang="he-IL" sz="2800" dirty="0">
                <a:solidFill>
                  <a:srgbClr val="CA6DA8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בכינוס יש לקיים תורה, תפילה וצדקה.</a:t>
            </a:r>
          </a:p>
        </p:txBody>
      </p:sp>
    </p:spTree>
    <p:extLst>
      <p:ext uri="{BB962C8B-B14F-4D97-AF65-F5344CB8AC3E}">
        <p14:creationId xmlns:p14="http://schemas.microsoft.com/office/powerpoint/2010/main" val="3360461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0F3883D-A241-4C89-B742-86398A8BF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5B3FB2C-C115-4674-B81A-57993EA5C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0" y="606594"/>
            <a:ext cx="5541820" cy="5644812"/>
          </a:xfrm>
          <a:prstGeom prst="rect">
            <a:avLst/>
          </a:prstGeom>
        </p:spPr>
      </p:pic>
      <p:pic>
        <p:nvPicPr>
          <p:cNvPr id="9" name="תמונה 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0E17537-B008-4184-BA70-21DC6CA37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05" y="758519"/>
            <a:ext cx="1586167" cy="96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6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3" y="2028540"/>
            <a:ext cx="7684654" cy="280092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2394879"/>
            <a:ext cx="5140037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האם תצליחו למצוא את דף היומן?</a:t>
            </a:r>
          </a:p>
        </p:txBody>
      </p:sp>
    </p:spTree>
    <p:extLst>
      <p:ext uri="{BB962C8B-B14F-4D97-AF65-F5344CB8AC3E}">
        <p14:creationId xmlns:p14="http://schemas.microsoft.com/office/powerpoint/2010/main" val="2474026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1D6051E-05A6-4299-909A-0FB108766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46" y="1164152"/>
            <a:ext cx="4904509" cy="1107996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ACD84A8-2495-456C-B3CC-0B890730C675}"/>
              </a:ext>
            </a:extLst>
          </p:cNvPr>
          <p:cNvSpPr txBox="1"/>
          <p:nvPr/>
        </p:nvSpPr>
        <p:spPr>
          <a:xfrm>
            <a:off x="3525982" y="1166446"/>
            <a:ext cx="5140037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600" dirty="0">
                <a:solidFill>
                  <a:schemeClr val="bg1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המשימה היומית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A36D663-F278-461E-AF62-3F6E0AB4F6B4}"/>
              </a:ext>
            </a:extLst>
          </p:cNvPr>
          <p:cNvSpPr txBox="1"/>
          <p:nvPr/>
        </p:nvSpPr>
        <p:spPr>
          <a:xfrm>
            <a:off x="1838036" y="2576947"/>
            <a:ext cx="8515928" cy="217713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עליכם להתחלק לקבוצות לפי הקריטריונים שתקבלו.</a:t>
            </a:r>
          </a:p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כל קבוצה תערוך כינוס קצר,</a:t>
            </a:r>
          </a:p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ובו אמירת פסוקים ובקשת גאולה.</a:t>
            </a:r>
          </a:p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כל קבוצה </a:t>
            </a:r>
            <a:r>
              <a:rPr lang="he-IL" sz="2400" dirty="0" err="1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שתתאסף</a:t>
            </a: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 בזריזות ותערוך את הכינוס בחיות – </a:t>
            </a:r>
          </a:p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תקבל חלק/ים מדף היומן.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3CFF717-A28A-480C-94BB-3C16269C1944}"/>
              </a:ext>
            </a:extLst>
          </p:cNvPr>
          <p:cNvSpPr txBox="1"/>
          <p:nvPr/>
        </p:nvSpPr>
        <p:spPr>
          <a:xfrm>
            <a:off x="4904509" y="5093853"/>
            <a:ext cx="2382982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2800"/>
              </a:lnSpc>
            </a:pPr>
            <a:r>
              <a:rPr lang="he-IL" sz="3600" dirty="0">
                <a:solidFill>
                  <a:srgbClr val="204199"/>
                </a:solidFill>
                <a:latin typeface="Mekomi DL 2.0 AAA UltraBold" panose="00000900000000000000" pitchFamily="50" charset="-79"/>
                <a:cs typeface="Mekomi DL 2.0 AAA UltraBold" panose="00000900000000000000" pitchFamily="50" charset="-79"/>
              </a:rPr>
              <a:t>קדימה!</a:t>
            </a:r>
          </a:p>
        </p:txBody>
      </p:sp>
    </p:spTree>
    <p:extLst>
      <p:ext uri="{BB962C8B-B14F-4D97-AF65-F5344CB8AC3E}">
        <p14:creationId xmlns:p14="http://schemas.microsoft.com/office/powerpoint/2010/main" val="3256224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5" name="תמונה 4" descr="תמונה שמכילה טקסט, לוח ציור&#10;&#10;התיאור נוצר באופן אוטומטי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ECC56BC-3C8F-47A6-81F6-C74BA3F50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555">
            <a:off x="804349" y="1655090"/>
            <a:ext cx="2851451" cy="2016000"/>
          </a:xfrm>
          <a:prstGeom prst="rect">
            <a:avLst/>
          </a:prstGeom>
        </p:spPr>
      </p:pic>
      <p:pic>
        <p:nvPicPr>
          <p:cNvPr id="11" name="תמונה 10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27636252-FEA2-4901-A1A8-5392C41EE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9420">
            <a:off x="2841748" y="3843526"/>
            <a:ext cx="2851451" cy="2016000"/>
          </a:xfrm>
          <a:prstGeom prst="rect">
            <a:avLst/>
          </a:prstGeom>
        </p:spPr>
      </p:pic>
      <p:pic>
        <p:nvPicPr>
          <p:cNvPr id="13" name="תמונה 12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0403AE9-47BB-4C76-95D8-BCEFA41F7D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7589">
            <a:off x="6989822" y="4026025"/>
            <a:ext cx="2851451" cy="2016000"/>
          </a:xfrm>
          <a:prstGeom prst="rect">
            <a:avLst/>
          </a:prstGeom>
        </p:spPr>
      </p:pic>
      <p:pic>
        <p:nvPicPr>
          <p:cNvPr id="15" name="תמונה 1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28F0FCA-76B8-4C8E-A73D-0DD46B6EFE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046">
            <a:off x="4761715" y="1520817"/>
            <a:ext cx="2851451" cy="2016000"/>
          </a:xfrm>
          <a:prstGeom prst="rect">
            <a:avLst/>
          </a:prstGeom>
        </p:spPr>
      </p:pic>
      <p:pic>
        <p:nvPicPr>
          <p:cNvPr id="17" name="תמונה 16" descr="תמונה שמכילה טקסט, לוח ציור&#10;&#10;התיאור נוצר באופן אוטומטי">
            <a:extLst>
              <a:ext uri="{FF2B5EF4-FFF2-40B4-BE49-F238E27FC236}">
                <a16:creationId xmlns:a16="http://schemas.microsoft.com/office/drawing/2014/main" id="{BE99B71C-5519-4368-AB7A-C31E256B94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2179">
            <a:off x="8781771" y="1656694"/>
            <a:ext cx="2851451" cy="2016000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243E8C2E-1579-466F-B066-39DBC0520820}"/>
              </a:ext>
            </a:extLst>
          </p:cNvPr>
          <p:cNvSpPr txBox="1"/>
          <p:nvPr/>
        </p:nvSpPr>
        <p:spPr>
          <a:xfrm>
            <a:off x="2262000" y="896973"/>
            <a:ext cx="7668000" cy="484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2400" dirty="0">
                <a:solidFill>
                  <a:srgbClr val="204199"/>
                </a:solidFill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לקריאת היומן, לחצו על הדף אותו מצאתם:</a:t>
            </a:r>
          </a:p>
        </p:txBody>
      </p:sp>
    </p:spTree>
    <p:extLst>
      <p:ext uri="{BB962C8B-B14F-4D97-AF65-F5344CB8AC3E}">
        <p14:creationId xmlns:p14="http://schemas.microsoft.com/office/powerpoint/2010/main" val="1686356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5" name="תמונה 4" descr="תמונה שמכילה טקסט, לוח ציור&#10;&#10;התיאור נוצר באופן אוטומטי">
            <a:extLst>
              <a:ext uri="{FF2B5EF4-FFF2-40B4-BE49-F238E27FC236}">
                <a16:creationId xmlns:a16="http://schemas.microsoft.com/office/drawing/2014/main" id="{1ECC56BC-3C8F-47A6-81F6-C74BA3F50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034" y="992988"/>
            <a:ext cx="6847932" cy="484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01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2" name="יומן א כינוסים">
            <a:hlinkClick r:id="" action="ppaction://media"/>
            <a:extLst>
              <a:ext uri="{FF2B5EF4-FFF2-40B4-BE49-F238E27FC236}">
                <a16:creationId xmlns:a16="http://schemas.microsoft.com/office/drawing/2014/main" id="{11DDC198-27A9-4E37-B1DB-0EACC47EE5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20294" y="1272220"/>
            <a:ext cx="5751413" cy="4313560"/>
          </a:xfrm>
          <a:prstGeom prst="rect">
            <a:avLst/>
          </a:prstGeom>
          <a:ln w="76200">
            <a:solidFill>
              <a:srgbClr val="CA6DA8"/>
            </a:solidFill>
          </a:ln>
        </p:spPr>
      </p:pic>
    </p:spTree>
    <p:extLst>
      <p:ext uri="{BB962C8B-B14F-4D97-AF65-F5344CB8AC3E}">
        <p14:creationId xmlns:p14="http://schemas.microsoft.com/office/powerpoint/2010/main" val="326376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9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pic>
        <p:nvPicPr>
          <p:cNvPr id="11" name="תמונה 10" descr="תמונה שמכילה טקסט, שלט&#10;&#10;התיאור נוצר באופן אוטומטי">
            <a:extLst>
              <a:ext uri="{FF2B5EF4-FFF2-40B4-BE49-F238E27FC236}">
                <a16:creationId xmlns:a16="http://schemas.microsoft.com/office/drawing/2014/main" id="{27859ABD-34F9-43F5-A6DC-9E0354170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727" y="852423"/>
            <a:ext cx="5369667" cy="3320999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2931568D-FD58-4B50-B382-50557A8F20EF}"/>
              </a:ext>
            </a:extLst>
          </p:cNvPr>
          <p:cNvSpPr txBox="1"/>
          <p:nvPr/>
        </p:nvSpPr>
        <p:spPr>
          <a:xfrm>
            <a:off x="2262000" y="4342720"/>
            <a:ext cx="7668000" cy="62754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ts val="3300"/>
              </a:lnSpc>
            </a:pPr>
            <a:r>
              <a:rPr lang="he-IL" sz="6000" dirty="0">
                <a:solidFill>
                  <a:srgbClr val="204199"/>
                </a:solidFill>
                <a:latin typeface="Klugman FM" panose="00000500000000000000" pitchFamily="50" charset="-79"/>
                <a:cs typeface="Klugman FM" panose="00000500000000000000" pitchFamily="50" charset="-79"/>
              </a:rPr>
              <a:t>- נפתח את החוברת בעמוד היומי -</a:t>
            </a:r>
          </a:p>
        </p:txBody>
      </p:sp>
    </p:spTree>
    <p:extLst>
      <p:ext uri="{BB962C8B-B14F-4D97-AF65-F5344CB8AC3E}">
        <p14:creationId xmlns:p14="http://schemas.microsoft.com/office/powerpoint/2010/main" val="2155174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C7980E14-A6E3-4A9E-96F4-94B868E858A6}"/>
              </a:ext>
            </a:extLst>
          </p:cNvPr>
          <p:cNvSpPr txBox="1"/>
          <p:nvPr/>
        </p:nvSpPr>
        <p:spPr>
          <a:xfrm>
            <a:off x="3048000" y="1616426"/>
            <a:ext cx="6096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i="0" u="none" strike="noStrike" dirty="0">
                <a:solidFill>
                  <a:srgbClr val="CA6DA8"/>
                </a:solidFill>
                <a:effectLst/>
                <a:latin typeface="Klugman FM" panose="00000500000000000000" pitchFamily="50" charset="-79"/>
                <a:cs typeface="Klugman FM" panose="00000500000000000000" pitchFamily="50" charset="-79"/>
              </a:rPr>
              <a:t>"לֵךְ כְּנוֹס אֶת כָּל הַיְּהוּדִים" </a:t>
            </a:r>
            <a:endParaRPr lang="he-IL" sz="6600" dirty="0">
              <a:solidFill>
                <a:srgbClr val="CA6DA8"/>
              </a:solidFill>
              <a:latin typeface="Klugman FM" panose="00000500000000000000" pitchFamily="50" charset="-79"/>
              <a:cs typeface="Klugman FM" panose="00000500000000000000" pitchFamily="50" charset="-79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2117845" y="2873360"/>
            <a:ext cx="7956311" cy="2151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עַל־פִּי הַמְּסֻפָּר בַּמִּדְרָשׁ, הַגְּזֵרָה (בְּחַג הַפּוּרִים) בָּטְלָה בִּזְכוּת הַיְּלָדִים. מָרְדְּכַי הַצַּדִּיק אָסַף אֶת יַלְדֵי יִשְׂרָאֵל, הִתְפַּלֵּל אִתָּם וְלָמַד אִתָּם תּוֹרָה וְהַקּוֹל שֶׁלָּהֶם עָלָה לִפְנֵי הַשֵּׁם וְגָרַם לְבִטּוּל הַגְּזֵרָה.</a:t>
            </a:r>
          </a:p>
        </p:txBody>
      </p:sp>
    </p:spTree>
    <p:extLst>
      <p:ext uri="{BB962C8B-B14F-4D97-AF65-F5344CB8AC3E}">
        <p14:creationId xmlns:p14="http://schemas.microsoft.com/office/powerpoint/2010/main" val="316445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47355B9-7A9A-44C0-A8C9-364FB0B30A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4455" r="4453" b="4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AFC3DC7-2C65-49D0-824F-D3BE5F2C5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5" y="-65810"/>
            <a:ext cx="1670750" cy="1701801"/>
          </a:xfrm>
          <a:prstGeom prst="rect">
            <a:avLst/>
          </a:prstGeom>
        </p:spPr>
      </p:pic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19BF656-6F0B-47DA-BA9F-850CC4CFC768}"/>
              </a:ext>
            </a:extLst>
          </p:cNvPr>
          <p:cNvSpPr txBox="1"/>
          <p:nvPr/>
        </p:nvSpPr>
        <p:spPr>
          <a:xfrm>
            <a:off x="1431637" y="1358599"/>
            <a:ext cx="9328726" cy="3882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כָּךְ גַּם הַיּוֹם, לְהִתְנַהֲגוּת יַלְדֵי יִשְׂרָאֵל יֵשׁ הַשְׁפָּעָה עַל מָה שֶׁקּוֹרֶה עִם כָּל עַם יִשְׂרָאֵל. </a:t>
            </a:r>
          </a:p>
          <a:p>
            <a:pPr algn="just">
              <a:lnSpc>
                <a:spcPts val="4100"/>
              </a:lnSpc>
              <a:spcAft>
                <a:spcPts val="1200"/>
              </a:spcAft>
            </a:pPr>
            <a:r>
              <a:rPr lang="he-IL" sz="2800" i="0" u="none" strike="noStrike" dirty="0">
                <a:solidFill>
                  <a:srgbClr val="CA6DA8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כַּאֲשֶׁר יַלְדֵי יִשְׂרָאֵל מִתְכַּנְּסִים יַחַד, בְּאֹפֶן שֶׁל קֵרוּב לְבָבוֹת, לוֹמְדִים תּוֹרָה וּמִתְפַּלְּלִים לְהַשֵּׁם, מְקַבֵּל הַשֵּׁם אֶת בַּקָּשָׁתָם. </a:t>
            </a:r>
            <a:r>
              <a:rPr lang="he-IL" sz="2800" i="0" u="none" strike="noStrike" dirty="0">
                <a:solidFill>
                  <a:srgbClr val="204199"/>
                </a:solidFill>
                <a:effectLst/>
                <a:latin typeface="Mekomi DL 2.0 AAA Medium" panose="00000600000000000000" pitchFamily="50" charset="-79"/>
                <a:cs typeface="Mekomi DL 2.0 AAA Medium" panose="00000600000000000000" pitchFamily="50" charset="-79"/>
              </a:rPr>
              <a:t>נוֹסָף לְכָל הַבְּרָכוֹת שֶׁהֵם מְקַבְּלִים מֵהַשֵּׁם, נוֹתֵן הַשֵּׁם בְּרָכוֹת גַּם עֲבוּר כָּל עַם יִשְׂרָאֵל – לַהוֹרִים, לַמּוֹרִים וְלַמּוֹרוֹת וּלְכָל הַיְּהוּדִים – בְּכָל הַדְּבָרִים הַטּוֹבִים שֶׁהֵם זְקוּקִים לָהֶם.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3CEDF91F-CEC5-487B-83C1-93F51285AAC8}"/>
              </a:ext>
            </a:extLst>
          </p:cNvPr>
          <p:cNvSpPr txBox="1"/>
          <p:nvPr/>
        </p:nvSpPr>
        <p:spPr>
          <a:xfrm>
            <a:off x="1431637" y="5161467"/>
            <a:ext cx="9328726" cy="546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4100"/>
              </a:lnSpc>
              <a:spcAft>
                <a:spcPts val="1200"/>
              </a:spcAft>
            </a:pPr>
            <a:r>
              <a:rPr lang="he-IL" i="0" u="none" strike="noStrike" dirty="0">
                <a:solidFill>
                  <a:srgbClr val="204199"/>
                </a:solidFill>
                <a:effectLst/>
                <a:latin typeface="Mekomi DL 2.0 AAA Light" panose="00000400000000000000" pitchFamily="50" charset="-79"/>
                <a:cs typeface="Mekomi DL 2.0 AAA Light" panose="00000400000000000000" pitchFamily="50" charset="-79"/>
              </a:rPr>
              <a:t>(עַל־פִּי הָרַבִּי מְדַבֵּר לְיַלְדֵי יִשְׂרָאֵל א, עַמּוּד 268)</a:t>
            </a:r>
          </a:p>
        </p:txBody>
      </p:sp>
    </p:spTree>
    <p:extLst>
      <p:ext uri="{BB962C8B-B14F-4D97-AF65-F5344CB8AC3E}">
        <p14:creationId xmlns:p14="http://schemas.microsoft.com/office/powerpoint/2010/main" val="239873036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361</Words>
  <Application>Microsoft Office PowerPoint</Application>
  <PresentationFormat>מסך רחב</PresentationFormat>
  <Paragraphs>59</Paragraphs>
  <Slides>18</Slides>
  <Notes>0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18</vt:i4>
      </vt:variant>
    </vt:vector>
  </HeadingPairs>
  <TitlesOfParts>
    <vt:vector size="27" baseType="lpstr">
      <vt:lpstr>Mekomi DL 2.0 AAA Medium</vt:lpstr>
      <vt:lpstr>Mekomi DL 2.0 AAA UltraBold</vt:lpstr>
      <vt:lpstr>Calibri</vt:lpstr>
      <vt:lpstr>Calibri Light</vt:lpstr>
      <vt:lpstr>Mekomi DL 2.0 AAA</vt:lpstr>
      <vt:lpstr>Mekomi DL 2.0 AAA Light</vt:lpstr>
      <vt:lpstr>Klugman FM</vt:lpstr>
      <vt:lpstr>Arial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שטערני פש</cp:lastModifiedBy>
  <cp:revision>25</cp:revision>
  <dcterms:created xsi:type="dcterms:W3CDTF">2022-01-03T09:15:38Z</dcterms:created>
  <dcterms:modified xsi:type="dcterms:W3CDTF">2022-01-04T11:40:53Z</dcterms:modified>
</cp:coreProperties>
</file>