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m4a" ContentType="audio/mp4"/>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embedTrueTypeFonts="1">
  <p:sldMasterIdLst>
    <p:sldMasterId id="2147483648" r:id="rId1"/>
  </p:sldMasterIdLst>
  <p:sldIdLst>
    <p:sldId id="256" r:id="rId2"/>
    <p:sldId id="301" r:id="rId3"/>
    <p:sldId id="257" r:id="rId4"/>
    <p:sldId id="258" r:id="rId5"/>
    <p:sldId id="305" r:id="rId6"/>
    <p:sldId id="260" r:id="rId7"/>
    <p:sldId id="261" r:id="rId8"/>
    <p:sldId id="278" r:id="rId9"/>
    <p:sldId id="262" r:id="rId10"/>
    <p:sldId id="306" r:id="rId11"/>
    <p:sldId id="310" r:id="rId12"/>
    <p:sldId id="311" r:id="rId13"/>
    <p:sldId id="312" r:id="rId14"/>
    <p:sldId id="274" r:id="rId15"/>
    <p:sldId id="300" r:id="rId16"/>
    <p:sldId id="313" r:id="rId17"/>
    <p:sldId id="269" r:id="rId18"/>
    <p:sldId id="314" r:id="rId19"/>
    <p:sldId id="270" r:id="rId20"/>
    <p:sldId id="275" r:id="rId21"/>
    <p:sldId id="276" r:id="rId22"/>
    <p:sldId id="277" r:id="rId23"/>
  </p:sldIdLst>
  <p:sldSz cx="12192000" cy="6858000"/>
  <p:notesSz cx="6858000" cy="9144000"/>
  <p:embeddedFontLst>
    <p:embeddedFont>
      <p:font typeface="Calibri" panose="020F0502020204030204" pitchFamily="34" charset="0"/>
      <p:regular r:id="rId24"/>
      <p:bold r:id="rId25"/>
      <p:italic r:id="rId26"/>
      <p:boldItalic r:id="rId27"/>
    </p:embeddedFont>
    <p:embeddedFont>
      <p:font typeface="Calibri Light" panose="020F0302020204030204" pitchFamily="34" charset="0"/>
      <p:regular r:id="rId28"/>
      <p:italic r:id="rId29"/>
    </p:embeddedFont>
    <p:embeddedFont>
      <p:font typeface="Klugman FM" panose="00000500000000000000" pitchFamily="50" charset="-79"/>
      <p:regular r:id="rId30"/>
    </p:embeddedFont>
    <p:embeddedFont>
      <p:font typeface="Mekomi DL 2.0 AAA" panose="00000500000000000000" pitchFamily="50" charset="-79"/>
      <p:regular r:id="rId31"/>
      <p:bold r:id="rId32"/>
    </p:embeddedFont>
    <p:embeddedFont>
      <p:font typeface="Mekomi DL 2.0 AAA Light" panose="00000400000000000000" pitchFamily="50" charset="-79"/>
      <p:regular r:id="rId33"/>
    </p:embeddedFont>
    <p:embeddedFont>
      <p:font typeface="Mekomi DL 2.0 AAA Medium" panose="00000600000000000000" pitchFamily="50" charset="-79"/>
      <p:regular r:id="rId34"/>
    </p:embeddedFont>
    <p:embeddedFont>
      <p:font typeface="Mekomi DL 2.0 AAA UltraBold" panose="00000900000000000000" pitchFamily="50" charset="-79"/>
      <p:bold r:id="rId35"/>
    </p:embeddedFont>
  </p:embeddedFontLst>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8345"/>
    <a:srgbClr val="CA6DA8"/>
    <a:srgbClr val="204199"/>
    <a:srgbClr val="00A850"/>
    <a:srgbClr val="F3CD2E"/>
    <a:srgbClr val="60C3C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5" autoAdjust="0"/>
    <p:restoredTop sz="94660"/>
  </p:normalViewPr>
  <p:slideViewPr>
    <p:cSldViewPr snapToGrid="0">
      <p:cViewPr>
        <p:scale>
          <a:sx n="60" d="100"/>
          <a:sy n="60" d="100"/>
        </p:scale>
        <p:origin x="989" y="5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5.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3313DE7C-0349-44AF-9617-0A25BFDF50E0}"/>
              </a:ext>
            </a:extLst>
          </p:cNvPr>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p>
        </p:txBody>
      </p:sp>
      <p:sp>
        <p:nvSpPr>
          <p:cNvPr id="3" name="כותרת משנה 2">
            <a:extLst>
              <a:ext uri="{FF2B5EF4-FFF2-40B4-BE49-F238E27FC236}">
                <a16:creationId xmlns:a16="http://schemas.microsoft.com/office/drawing/2014/main" id="{B28C6657-6B10-493B-B120-050FC1C781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p>
        </p:txBody>
      </p:sp>
      <p:sp>
        <p:nvSpPr>
          <p:cNvPr id="4" name="מציין מיקום של תאריך 3">
            <a:extLst>
              <a:ext uri="{FF2B5EF4-FFF2-40B4-BE49-F238E27FC236}">
                <a16:creationId xmlns:a16="http://schemas.microsoft.com/office/drawing/2014/main" id="{7869599A-5CA2-40E6-9307-883F08DE0292}"/>
              </a:ext>
            </a:extLst>
          </p:cNvPr>
          <p:cNvSpPr>
            <a:spLocks noGrp="1"/>
          </p:cNvSpPr>
          <p:nvPr>
            <p:ph type="dt" sz="half" idx="10"/>
          </p:nvPr>
        </p:nvSpPr>
        <p:spPr/>
        <p:txBody>
          <a:bodyPr/>
          <a:lstStyle/>
          <a:p>
            <a:fld id="{773D13AF-288A-403C-8E51-A5EFEBBAC62E}" type="datetimeFigureOut">
              <a:rPr lang="he-IL" smtClean="0"/>
              <a:t>ד'/שבט/תשפ"ב</a:t>
            </a:fld>
            <a:endParaRPr lang="he-IL"/>
          </a:p>
        </p:txBody>
      </p:sp>
      <p:sp>
        <p:nvSpPr>
          <p:cNvPr id="5" name="מציין מיקום של כותרת תחתונה 4">
            <a:extLst>
              <a:ext uri="{FF2B5EF4-FFF2-40B4-BE49-F238E27FC236}">
                <a16:creationId xmlns:a16="http://schemas.microsoft.com/office/drawing/2014/main" id="{19C68193-3011-4C6E-BC36-1EC7F4564FB6}"/>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440D529B-E0F0-406D-8BFA-4891BBEFDFFB}"/>
              </a:ext>
            </a:extLst>
          </p:cNvPr>
          <p:cNvSpPr>
            <a:spLocks noGrp="1"/>
          </p:cNvSpPr>
          <p:nvPr>
            <p:ph type="sldNum" sz="quarter" idx="12"/>
          </p:nvPr>
        </p:nvSpPr>
        <p:spPr/>
        <p:txBody>
          <a:bodyPr/>
          <a:lstStyle/>
          <a:p>
            <a:fld id="{0CC78575-BE3F-4E12-A5A9-5C9F185EE7BF}" type="slidenum">
              <a:rPr lang="he-IL" smtClean="0"/>
              <a:t>‹#›</a:t>
            </a:fld>
            <a:endParaRPr lang="he-IL"/>
          </a:p>
        </p:txBody>
      </p:sp>
    </p:spTree>
    <p:extLst>
      <p:ext uri="{BB962C8B-B14F-4D97-AF65-F5344CB8AC3E}">
        <p14:creationId xmlns:p14="http://schemas.microsoft.com/office/powerpoint/2010/main" val="40903840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080EBAE4-F185-4004-83FF-DC25676E2824}"/>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9F7585FD-01A1-4A2E-888A-2722EC1AD251}"/>
              </a:ext>
            </a:extLst>
          </p:cNvPr>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F9120BDF-7B9A-443F-8E7F-F9A82FCEC142}"/>
              </a:ext>
            </a:extLst>
          </p:cNvPr>
          <p:cNvSpPr>
            <a:spLocks noGrp="1"/>
          </p:cNvSpPr>
          <p:nvPr>
            <p:ph type="dt" sz="half" idx="10"/>
          </p:nvPr>
        </p:nvSpPr>
        <p:spPr/>
        <p:txBody>
          <a:bodyPr/>
          <a:lstStyle/>
          <a:p>
            <a:fld id="{773D13AF-288A-403C-8E51-A5EFEBBAC62E}" type="datetimeFigureOut">
              <a:rPr lang="he-IL" smtClean="0"/>
              <a:t>ד'/שבט/תשפ"ב</a:t>
            </a:fld>
            <a:endParaRPr lang="he-IL"/>
          </a:p>
        </p:txBody>
      </p:sp>
      <p:sp>
        <p:nvSpPr>
          <p:cNvPr id="5" name="מציין מיקום של כותרת תחתונה 4">
            <a:extLst>
              <a:ext uri="{FF2B5EF4-FFF2-40B4-BE49-F238E27FC236}">
                <a16:creationId xmlns:a16="http://schemas.microsoft.com/office/drawing/2014/main" id="{B45DA167-5C50-48F4-92F6-B378C314B2FE}"/>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11BDD0CD-9301-4701-A5F7-C67555012454}"/>
              </a:ext>
            </a:extLst>
          </p:cNvPr>
          <p:cNvSpPr>
            <a:spLocks noGrp="1"/>
          </p:cNvSpPr>
          <p:nvPr>
            <p:ph type="sldNum" sz="quarter" idx="12"/>
          </p:nvPr>
        </p:nvSpPr>
        <p:spPr/>
        <p:txBody>
          <a:bodyPr/>
          <a:lstStyle/>
          <a:p>
            <a:fld id="{0CC78575-BE3F-4E12-A5A9-5C9F185EE7BF}" type="slidenum">
              <a:rPr lang="he-IL" smtClean="0"/>
              <a:t>‹#›</a:t>
            </a:fld>
            <a:endParaRPr lang="he-IL"/>
          </a:p>
        </p:txBody>
      </p:sp>
    </p:spTree>
    <p:extLst>
      <p:ext uri="{BB962C8B-B14F-4D97-AF65-F5344CB8AC3E}">
        <p14:creationId xmlns:p14="http://schemas.microsoft.com/office/powerpoint/2010/main" val="2271537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a:extLst>
              <a:ext uri="{FF2B5EF4-FFF2-40B4-BE49-F238E27FC236}">
                <a16:creationId xmlns:a16="http://schemas.microsoft.com/office/drawing/2014/main" id="{233F7BFA-FA3C-40B9-B13E-546E3CEA8B98}"/>
              </a:ext>
            </a:extLst>
          </p:cNvPr>
          <p:cNvSpPr>
            <a:spLocks noGrp="1"/>
          </p:cNvSpPr>
          <p:nvPr>
            <p:ph type="title" orient="vert"/>
          </p:nvPr>
        </p:nvSpPr>
        <p:spPr>
          <a:xfrm>
            <a:off x="8724900" y="365125"/>
            <a:ext cx="2628900" cy="5811838"/>
          </a:xfrm>
        </p:spPr>
        <p:txBody>
          <a:bodyPr vert="eaVert"/>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1651BC38-5B42-4E7B-B8C7-16FD8CA1617E}"/>
              </a:ext>
            </a:extLst>
          </p:cNvPr>
          <p:cNvSpPr>
            <a:spLocks noGrp="1"/>
          </p:cNvSpPr>
          <p:nvPr>
            <p:ph type="body" orient="vert" idx="1"/>
          </p:nvPr>
        </p:nvSpPr>
        <p:spPr>
          <a:xfrm>
            <a:off x="838200" y="365125"/>
            <a:ext cx="7734300" cy="5811838"/>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84CA8CFA-C15D-4713-92C6-49FF0B61870A}"/>
              </a:ext>
            </a:extLst>
          </p:cNvPr>
          <p:cNvSpPr>
            <a:spLocks noGrp="1"/>
          </p:cNvSpPr>
          <p:nvPr>
            <p:ph type="dt" sz="half" idx="10"/>
          </p:nvPr>
        </p:nvSpPr>
        <p:spPr/>
        <p:txBody>
          <a:bodyPr/>
          <a:lstStyle/>
          <a:p>
            <a:fld id="{773D13AF-288A-403C-8E51-A5EFEBBAC62E}" type="datetimeFigureOut">
              <a:rPr lang="he-IL" smtClean="0"/>
              <a:t>ד'/שבט/תשפ"ב</a:t>
            </a:fld>
            <a:endParaRPr lang="he-IL"/>
          </a:p>
        </p:txBody>
      </p:sp>
      <p:sp>
        <p:nvSpPr>
          <p:cNvPr id="5" name="מציין מיקום של כותרת תחתונה 4">
            <a:extLst>
              <a:ext uri="{FF2B5EF4-FFF2-40B4-BE49-F238E27FC236}">
                <a16:creationId xmlns:a16="http://schemas.microsoft.com/office/drawing/2014/main" id="{33964999-A839-45C3-93E5-D670A5338C06}"/>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A6834802-AFCB-4B7B-A0DE-88FACAFE5E51}"/>
              </a:ext>
            </a:extLst>
          </p:cNvPr>
          <p:cNvSpPr>
            <a:spLocks noGrp="1"/>
          </p:cNvSpPr>
          <p:nvPr>
            <p:ph type="sldNum" sz="quarter" idx="12"/>
          </p:nvPr>
        </p:nvSpPr>
        <p:spPr/>
        <p:txBody>
          <a:bodyPr/>
          <a:lstStyle/>
          <a:p>
            <a:fld id="{0CC78575-BE3F-4E12-A5A9-5C9F185EE7BF}" type="slidenum">
              <a:rPr lang="he-IL" smtClean="0"/>
              <a:t>‹#›</a:t>
            </a:fld>
            <a:endParaRPr lang="he-IL"/>
          </a:p>
        </p:txBody>
      </p:sp>
    </p:spTree>
    <p:extLst>
      <p:ext uri="{BB962C8B-B14F-4D97-AF65-F5344CB8AC3E}">
        <p14:creationId xmlns:p14="http://schemas.microsoft.com/office/powerpoint/2010/main" val="940301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29AAFFBC-BBC8-496D-B2A9-516529144CBF}"/>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9CED75FE-A88B-4284-AA3B-D809CCBD6253}"/>
              </a:ext>
            </a:extLst>
          </p:cNvPr>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B6EC2A55-895E-408A-AEBB-1D364B9BF08E}"/>
              </a:ext>
            </a:extLst>
          </p:cNvPr>
          <p:cNvSpPr>
            <a:spLocks noGrp="1"/>
          </p:cNvSpPr>
          <p:nvPr>
            <p:ph type="dt" sz="half" idx="10"/>
          </p:nvPr>
        </p:nvSpPr>
        <p:spPr/>
        <p:txBody>
          <a:bodyPr/>
          <a:lstStyle/>
          <a:p>
            <a:fld id="{773D13AF-288A-403C-8E51-A5EFEBBAC62E}" type="datetimeFigureOut">
              <a:rPr lang="he-IL" smtClean="0"/>
              <a:t>ד'/שבט/תשפ"ב</a:t>
            </a:fld>
            <a:endParaRPr lang="he-IL"/>
          </a:p>
        </p:txBody>
      </p:sp>
      <p:sp>
        <p:nvSpPr>
          <p:cNvPr id="5" name="מציין מיקום של כותרת תחתונה 4">
            <a:extLst>
              <a:ext uri="{FF2B5EF4-FFF2-40B4-BE49-F238E27FC236}">
                <a16:creationId xmlns:a16="http://schemas.microsoft.com/office/drawing/2014/main" id="{D5ED24E3-6ACF-4598-B236-FC0973BE5E4A}"/>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F4997299-F741-4B2F-9194-8DCAB6E2B00F}"/>
              </a:ext>
            </a:extLst>
          </p:cNvPr>
          <p:cNvSpPr>
            <a:spLocks noGrp="1"/>
          </p:cNvSpPr>
          <p:nvPr>
            <p:ph type="sldNum" sz="quarter" idx="12"/>
          </p:nvPr>
        </p:nvSpPr>
        <p:spPr/>
        <p:txBody>
          <a:bodyPr/>
          <a:lstStyle/>
          <a:p>
            <a:fld id="{0CC78575-BE3F-4E12-A5A9-5C9F185EE7BF}" type="slidenum">
              <a:rPr lang="he-IL" smtClean="0"/>
              <a:t>‹#›</a:t>
            </a:fld>
            <a:endParaRPr lang="he-IL"/>
          </a:p>
        </p:txBody>
      </p:sp>
    </p:spTree>
    <p:extLst>
      <p:ext uri="{BB962C8B-B14F-4D97-AF65-F5344CB8AC3E}">
        <p14:creationId xmlns:p14="http://schemas.microsoft.com/office/powerpoint/2010/main" val="618682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F8102EC2-2A9F-440B-A933-597933FE56F4}"/>
              </a:ext>
            </a:extLst>
          </p:cNvPr>
          <p:cNvSpPr>
            <a:spLocks noGrp="1"/>
          </p:cNvSpPr>
          <p:nvPr>
            <p:ph type="title"/>
          </p:nvPr>
        </p:nvSpPr>
        <p:spPr>
          <a:xfrm>
            <a:off x="831850" y="1709738"/>
            <a:ext cx="10515600" cy="2852737"/>
          </a:xfrm>
        </p:spPr>
        <p:txBody>
          <a:bodyPr anchor="b"/>
          <a:lstStyle>
            <a:lvl1pPr>
              <a:defRPr sz="6000"/>
            </a:lvl1p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21CE1694-29DE-4E6C-8AF3-818C02B7B5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a:t>לחץ כדי לערוך סגנונות טקסט של תבנית בסיס</a:t>
            </a:r>
          </a:p>
        </p:txBody>
      </p:sp>
      <p:sp>
        <p:nvSpPr>
          <p:cNvPr id="4" name="מציין מיקום של תאריך 3">
            <a:extLst>
              <a:ext uri="{FF2B5EF4-FFF2-40B4-BE49-F238E27FC236}">
                <a16:creationId xmlns:a16="http://schemas.microsoft.com/office/drawing/2014/main" id="{542039C0-CD31-4CFE-91A8-0842D05857EC}"/>
              </a:ext>
            </a:extLst>
          </p:cNvPr>
          <p:cNvSpPr>
            <a:spLocks noGrp="1"/>
          </p:cNvSpPr>
          <p:nvPr>
            <p:ph type="dt" sz="half" idx="10"/>
          </p:nvPr>
        </p:nvSpPr>
        <p:spPr/>
        <p:txBody>
          <a:bodyPr/>
          <a:lstStyle/>
          <a:p>
            <a:fld id="{773D13AF-288A-403C-8E51-A5EFEBBAC62E}" type="datetimeFigureOut">
              <a:rPr lang="he-IL" smtClean="0"/>
              <a:t>ד'/שבט/תשפ"ב</a:t>
            </a:fld>
            <a:endParaRPr lang="he-IL"/>
          </a:p>
        </p:txBody>
      </p:sp>
      <p:sp>
        <p:nvSpPr>
          <p:cNvPr id="5" name="מציין מיקום של כותרת תחתונה 4">
            <a:extLst>
              <a:ext uri="{FF2B5EF4-FFF2-40B4-BE49-F238E27FC236}">
                <a16:creationId xmlns:a16="http://schemas.microsoft.com/office/drawing/2014/main" id="{3917FFAA-E8C4-4CE5-8847-6E7D39F815DB}"/>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4290E32A-2199-4109-8153-4FBAE62EEFE7}"/>
              </a:ext>
            </a:extLst>
          </p:cNvPr>
          <p:cNvSpPr>
            <a:spLocks noGrp="1"/>
          </p:cNvSpPr>
          <p:nvPr>
            <p:ph type="sldNum" sz="quarter" idx="12"/>
          </p:nvPr>
        </p:nvSpPr>
        <p:spPr/>
        <p:txBody>
          <a:bodyPr/>
          <a:lstStyle/>
          <a:p>
            <a:fld id="{0CC78575-BE3F-4E12-A5A9-5C9F185EE7BF}" type="slidenum">
              <a:rPr lang="he-IL" smtClean="0"/>
              <a:t>‹#›</a:t>
            </a:fld>
            <a:endParaRPr lang="he-IL"/>
          </a:p>
        </p:txBody>
      </p:sp>
    </p:spTree>
    <p:extLst>
      <p:ext uri="{BB962C8B-B14F-4D97-AF65-F5344CB8AC3E}">
        <p14:creationId xmlns:p14="http://schemas.microsoft.com/office/powerpoint/2010/main" val="1950586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13568494-6E00-4A3E-A120-0156C0571D30}"/>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8FD9BA01-2441-42E5-92EE-C0862D631406}"/>
              </a:ext>
            </a:extLst>
          </p:cNvPr>
          <p:cNvSpPr>
            <a:spLocks noGrp="1"/>
          </p:cNvSpPr>
          <p:nvPr>
            <p:ph sz="half" idx="1"/>
          </p:nvPr>
        </p:nvSpPr>
        <p:spPr>
          <a:xfrm>
            <a:off x="838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תוכן 3">
            <a:extLst>
              <a:ext uri="{FF2B5EF4-FFF2-40B4-BE49-F238E27FC236}">
                <a16:creationId xmlns:a16="http://schemas.microsoft.com/office/drawing/2014/main" id="{6D1A9528-0BF0-4D03-B75A-CBDC51700977}"/>
              </a:ext>
            </a:extLst>
          </p:cNvPr>
          <p:cNvSpPr>
            <a:spLocks noGrp="1"/>
          </p:cNvSpPr>
          <p:nvPr>
            <p:ph sz="half" idx="2"/>
          </p:nvPr>
        </p:nvSpPr>
        <p:spPr>
          <a:xfrm>
            <a:off x="6172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של תאריך 4">
            <a:extLst>
              <a:ext uri="{FF2B5EF4-FFF2-40B4-BE49-F238E27FC236}">
                <a16:creationId xmlns:a16="http://schemas.microsoft.com/office/drawing/2014/main" id="{F8BE4A40-3420-4116-A7D1-9760AF909F22}"/>
              </a:ext>
            </a:extLst>
          </p:cNvPr>
          <p:cNvSpPr>
            <a:spLocks noGrp="1"/>
          </p:cNvSpPr>
          <p:nvPr>
            <p:ph type="dt" sz="half" idx="10"/>
          </p:nvPr>
        </p:nvSpPr>
        <p:spPr/>
        <p:txBody>
          <a:bodyPr/>
          <a:lstStyle/>
          <a:p>
            <a:fld id="{773D13AF-288A-403C-8E51-A5EFEBBAC62E}" type="datetimeFigureOut">
              <a:rPr lang="he-IL" smtClean="0"/>
              <a:t>ד'/שבט/תשפ"ב</a:t>
            </a:fld>
            <a:endParaRPr lang="he-IL"/>
          </a:p>
        </p:txBody>
      </p:sp>
      <p:sp>
        <p:nvSpPr>
          <p:cNvPr id="6" name="מציין מיקום של כותרת תחתונה 5">
            <a:extLst>
              <a:ext uri="{FF2B5EF4-FFF2-40B4-BE49-F238E27FC236}">
                <a16:creationId xmlns:a16="http://schemas.microsoft.com/office/drawing/2014/main" id="{787FE923-A1FA-4AF0-BEC8-762BA80EBD58}"/>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8E3AD289-7F3C-457A-BDA0-2379B56DF92A}"/>
              </a:ext>
            </a:extLst>
          </p:cNvPr>
          <p:cNvSpPr>
            <a:spLocks noGrp="1"/>
          </p:cNvSpPr>
          <p:nvPr>
            <p:ph type="sldNum" sz="quarter" idx="12"/>
          </p:nvPr>
        </p:nvSpPr>
        <p:spPr/>
        <p:txBody>
          <a:bodyPr/>
          <a:lstStyle/>
          <a:p>
            <a:fld id="{0CC78575-BE3F-4E12-A5A9-5C9F185EE7BF}" type="slidenum">
              <a:rPr lang="he-IL" smtClean="0"/>
              <a:t>‹#›</a:t>
            </a:fld>
            <a:endParaRPr lang="he-IL"/>
          </a:p>
        </p:txBody>
      </p:sp>
    </p:spTree>
    <p:extLst>
      <p:ext uri="{BB962C8B-B14F-4D97-AF65-F5344CB8AC3E}">
        <p14:creationId xmlns:p14="http://schemas.microsoft.com/office/powerpoint/2010/main" val="2705259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6235791-1F1B-447F-AD07-9CB7314CD6E2}"/>
              </a:ext>
            </a:extLst>
          </p:cNvPr>
          <p:cNvSpPr>
            <a:spLocks noGrp="1"/>
          </p:cNvSpPr>
          <p:nvPr>
            <p:ph type="title"/>
          </p:nvPr>
        </p:nvSpPr>
        <p:spPr>
          <a:xfrm>
            <a:off x="839788" y="365125"/>
            <a:ext cx="10515600" cy="1325563"/>
          </a:xfrm>
        </p:spPr>
        <p:txBody>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CB1058DA-9CD6-4FFD-A1DA-9454CA5376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מציין מיקום תוכן 3">
            <a:extLst>
              <a:ext uri="{FF2B5EF4-FFF2-40B4-BE49-F238E27FC236}">
                <a16:creationId xmlns:a16="http://schemas.microsoft.com/office/drawing/2014/main" id="{961CEA4F-ADF5-45CB-8C68-26BF1752EF60}"/>
              </a:ext>
            </a:extLst>
          </p:cNvPr>
          <p:cNvSpPr>
            <a:spLocks noGrp="1"/>
          </p:cNvSpPr>
          <p:nvPr>
            <p:ph sz="half" idx="2"/>
          </p:nvPr>
        </p:nvSpPr>
        <p:spPr>
          <a:xfrm>
            <a:off x="839788" y="2505075"/>
            <a:ext cx="5157787"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טקסט 4">
            <a:extLst>
              <a:ext uri="{FF2B5EF4-FFF2-40B4-BE49-F238E27FC236}">
                <a16:creationId xmlns:a16="http://schemas.microsoft.com/office/drawing/2014/main" id="{6FEBAFA9-F56D-42A1-AD58-564D6E6A7A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מציין מיקום תוכן 5">
            <a:extLst>
              <a:ext uri="{FF2B5EF4-FFF2-40B4-BE49-F238E27FC236}">
                <a16:creationId xmlns:a16="http://schemas.microsoft.com/office/drawing/2014/main" id="{4BF663FF-60F7-4B9F-878D-9A9C0D77494A}"/>
              </a:ext>
            </a:extLst>
          </p:cNvPr>
          <p:cNvSpPr>
            <a:spLocks noGrp="1"/>
          </p:cNvSpPr>
          <p:nvPr>
            <p:ph sz="quarter" idx="4"/>
          </p:nvPr>
        </p:nvSpPr>
        <p:spPr>
          <a:xfrm>
            <a:off x="6172200" y="2505075"/>
            <a:ext cx="5183188"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7" name="מציין מיקום של תאריך 6">
            <a:extLst>
              <a:ext uri="{FF2B5EF4-FFF2-40B4-BE49-F238E27FC236}">
                <a16:creationId xmlns:a16="http://schemas.microsoft.com/office/drawing/2014/main" id="{63525631-DA57-4668-8A49-768954C4A177}"/>
              </a:ext>
            </a:extLst>
          </p:cNvPr>
          <p:cNvSpPr>
            <a:spLocks noGrp="1"/>
          </p:cNvSpPr>
          <p:nvPr>
            <p:ph type="dt" sz="half" idx="10"/>
          </p:nvPr>
        </p:nvSpPr>
        <p:spPr/>
        <p:txBody>
          <a:bodyPr/>
          <a:lstStyle/>
          <a:p>
            <a:fld id="{773D13AF-288A-403C-8E51-A5EFEBBAC62E}" type="datetimeFigureOut">
              <a:rPr lang="he-IL" smtClean="0"/>
              <a:t>ד'/שבט/תשפ"ב</a:t>
            </a:fld>
            <a:endParaRPr lang="he-IL"/>
          </a:p>
        </p:txBody>
      </p:sp>
      <p:sp>
        <p:nvSpPr>
          <p:cNvPr id="8" name="מציין מיקום של כותרת תחתונה 7">
            <a:extLst>
              <a:ext uri="{FF2B5EF4-FFF2-40B4-BE49-F238E27FC236}">
                <a16:creationId xmlns:a16="http://schemas.microsoft.com/office/drawing/2014/main" id="{8218DC91-4385-4237-B1C9-0D5616B016BC}"/>
              </a:ext>
            </a:extLst>
          </p:cNvPr>
          <p:cNvSpPr>
            <a:spLocks noGrp="1"/>
          </p:cNvSpPr>
          <p:nvPr>
            <p:ph type="ftr" sz="quarter" idx="11"/>
          </p:nvPr>
        </p:nvSpPr>
        <p:spPr/>
        <p:txBody>
          <a:bodyPr/>
          <a:lstStyle/>
          <a:p>
            <a:endParaRPr lang="he-IL"/>
          </a:p>
        </p:txBody>
      </p:sp>
      <p:sp>
        <p:nvSpPr>
          <p:cNvPr id="9" name="מציין מיקום של מספר שקופית 8">
            <a:extLst>
              <a:ext uri="{FF2B5EF4-FFF2-40B4-BE49-F238E27FC236}">
                <a16:creationId xmlns:a16="http://schemas.microsoft.com/office/drawing/2014/main" id="{CCCF7BA6-1AF4-4F3A-B713-84595B5C02B1}"/>
              </a:ext>
            </a:extLst>
          </p:cNvPr>
          <p:cNvSpPr>
            <a:spLocks noGrp="1"/>
          </p:cNvSpPr>
          <p:nvPr>
            <p:ph type="sldNum" sz="quarter" idx="12"/>
          </p:nvPr>
        </p:nvSpPr>
        <p:spPr/>
        <p:txBody>
          <a:bodyPr/>
          <a:lstStyle/>
          <a:p>
            <a:fld id="{0CC78575-BE3F-4E12-A5A9-5C9F185EE7BF}" type="slidenum">
              <a:rPr lang="he-IL" smtClean="0"/>
              <a:t>‹#›</a:t>
            </a:fld>
            <a:endParaRPr lang="he-IL"/>
          </a:p>
        </p:txBody>
      </p:sp>
    </p:spTree>
    <p:extLst>
      <p:ext uri="{BB962C8B-B14F-4D97-AF65-F5344CB8AC3E}">
        <p14:creationId xmlns:p14="http://schemas.microsoft.com/office/powerpoint/2010/main" val="378677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3614542F-5087-4BD4-994D-F5A987883961}"/>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a:extLst>
              <a:ext uri="{FF2B5EF4-FFF2-40B4-BE49-F238E27FC236}">
                <a16:creationId xmlns:a16="http://schemas.microsoft.com/office/drawing/2014/main" id="{2C102F1A-ADE1-439E-9887-279481FFD0FA}"/>
              </a:ext>
            </a:extLst>
          </p:cNvPr>
          <p:cNvSpPr>
            <a:spLocks noGrp="1"/>
          </p:cNvSpPr>
          <p:nvPr>
            <p:ph type="dt" sz="half" idx="10"/>
          </p:nvPr>
        </p:nvSpPr>
        <p:spPr/>
        <p:txBody>
          <a:bodyPr/>
          <a:lstStyle/>
          <a:p>
            <a:fld id="{773D13AF-288A-403C-8E51-A5EFEBBAC62E}" type="datetimeFigureOut">
              <a:rPr lang="he-IL" smtClean="0"/>
              <a:t>ד'/שבט/תשפ"ב</a:t>
            </a:fld>
            <a:endParaRPr lang="he-IL"/>
          </a:p>
        </p:txBody>
      </p:sp>
      <p:sp>
        <p:nvSpPr>
          <p:cNvPr id="4" name="מציין מיקום של כותרת תחתונה 3">
            <a:extLst>
              <a:ext uri="{FF2B5EF4-FFF2-40B4-BE49-F238E27FC236}">
                <a16:creationId xmlns:a16="http://schemas.microsoft.com/office/drawing/2014/main" id="{B75C35B7-7316-49C5-B39E-D586B358EE0D}"/>
              </a:ext>
            </a:extLst>
          </p:cNvPr>
          <p:cNvSpPr>
            <a:spLocks noGrp="1"/>
          </p:cNvSpPr>
          <p:nvPr>
            <p:ph type="ftr" sz="quarter" idx="11"/>
          </p:nvPr>
        </p:nvSpPr>
        <p:spPr/>
        <p:txBody>
          <a:bodyPr/>
          <a:lstStyle/>
          <a:p>
            <a:endParaRPr lang="he-IL"/>
          </a:p>
        </p:txBody>
      </p:sp>
      <p:sp>
        <p:nvSpPr>
          <p:cNvPr id="5" name="מציין מיקום של מספר שקופית 4">
            <a:extLst>
              <a:ext uri="{FF2B5EF4-FFF2-40B4-BE49-F238E27FC236}">
                <a16:creationId xmlns:a16="http://schemas.microsoft.com/office/drawing/2014/main" id="{716FC907-95CC-41B1-936B-E3958DBA0FAE}"/>
              </a:ext>
            </a:extLst>
          </p:cNvPr>
          <p:cNvSpPr>
            <a:spLocks noGrp="1"/>
          </p:cNvSpPr>
          <p:nvPr>
            <p:ph type="sldNum" sz="quarter" idx="12"/>
          </p:nvPr>
        </p:nvSpPr>
        <p:spPr/>
        <p:txBody>
          <a:bodyPr/>
          <a:lstStyle/>
          <a:p>
            <a:fld id="{0CC78575-BE3F-4E12-A5A9-5C9F185EE7BF}" type="slidenum">
              <a:rPr lang="he-IL" smtClean="0"/>
              <a:t>‹#›</a:t>
            </a:fld>
            <a:endParaRPr lang="he-IL"/>
          </a:p>
        </p:txBody>
      </p:sp>
    </p:spTree>
    <p:extLst>
      <p:ext uri="{BB962C8B-B14F-4D97-AF65-F5344CB8AC3E}">
        <p14:creationId xmlns:p14="http://schemas.microsoft.com/office/powerpoint/2010/main" val="3421729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a:extLst>
              <a:ext uri="{FF2B5EF4-FFF2-40B4-BE49-F238E27FC236}">
                <a16:creationId xmlns:a16="http://schemas.microsoft.com/office/drawing/2014/main" id="{61D760E0-41C3-4CF7-8CB4-81A6377462C1}"/>
              </a:ext>
            </a:extLst>
          </p:cNvPr>
          <p:cNvSpPr>
            <a:spLocks noGrp="1"/>
          </p:cNvSpPr>
          <p:nvPr>
            <p:ph type="dt" sz="half" idx="10"/>
          </p:nvPr>
        </p:nvSpPr>
        <p:spPr/>
        <p:txBody>
          <a:bodyPr/>
          <a:lstStyle/>
          <a:p>
            <a:fld id="{773D13AF-288A-403C-8E51-A5EFEBBAC62E}" type="datetimeFigureOut">
              <a:rPr lang="he-IL" smtClean="0"/>
              <a:t>ד'/שבט/תשפ"ב</a:t>
            </a:fld>
            <a:endParaRPr lang="he-IL"/>
          </a:p>
        </p:txBody>
      </p:sp>
      <p:sp>
        <p:nvSpPr>
          <p:cNvPr id="3" name="מציין מיקום של כותרת תחתונה 2">
            <a:extLst>
              <a:ext uri="{FF2B5EF4-FFF2-40B4-BE49-F238E27FC236}">
                <a16:creationId xmlns:a16="http://schemas.microsoft.com/office/drawing/2014/main" id="{DBE6FECD-0A1B-4821-B3BF-B54EC9C40FE4}"/>
              </a:ext>
            </a:extLst>
          </p:cNvPr>
          <p:cNvSpPr>
            <a:spLocks noGrp="1"/>
          </p:cNvSpPr>
          <p:nvPr>
            <p:ph type="ftr" sz="quarter" idx="11"/>
          </p:nvPr>
        </p:nvSpPr>
        <p:spPr/>
        <p:txBody>
          <a:bodyPr/>
          <a:lstStyle/>
          <a:p>
            <a:endParaRPr lang="he-IL"/>
          </a:p>
        </p:txBody>
      </p:sp>
      <p:sp>
        <p:nvSpPr>
          <p:cNvPr id="4" name="מציין מיקום של מספר שקופית 3">
            <a:extLst>
              <a:ext uri="{FF2B5EF4-FFF2-40B4-BE49-F238E27FC236}">
                <a16:creationId xmlns:a16="http://schemas.microsoft.com/office/drawing/2014/main" id="{98C538CD-6C29-4BBF-9495-E245DB196CC4}"/>
              </a:ext>
            </a:extLst>
          </p:cNvPr>
          <p:cNvSpPr>
            <a:spLocks noGrp="1"/>
          </p:cNvSpPr>
          <p:nvPr>
            <p:ph type="sldNum" sz="quarter" idx="12"/>
          </p:nvPr>
        </p:nvSpPr>
        <p:spPr/>
        <p:txBody>
          <a:bodyPr/>
          <a:lstStyle/>
          <a:p>
            <a:fld id="{0CC78575-BE3F-4E12-A5A9-5C9F185EE7BF}" type="slidenum">
              <a:rPr lang="he-IL" smtClean="0"/>
              <a:t>‹#›</a:t>
            </a:fld>
            <a:endParaRPr lang="he-IL"/>
          </a:p>
        </p:txBody>
      </p:sp>
    </p:spTree>
    <p:extLst>
      <p:ext uri="{BB962C8B-B14F-4D97-AF65-F5344CB8AC3E}">
        <p14:creationId xmlns:p14="http://schemas.microsoft.com/office/powerpoint/2010/main" val="2630795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F446AB7E-C7AE-488B-8EAE-56E1CD1B1429}"/>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121C83E9-73D0-4BE2-80E6-4494B4F068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טקסט 3">
            <a:extLst>
              <a:ext uri="{FF2B5EF4-FFF2-40B4-BE49-F238E27FC236}">
                <a16:creationId xmlns:a16="http://schemas.microsoft.com/office/drawing/2014/main" id="{C9071C32-2202-4BFF-A43A-324A3588A9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273FB38E-36B4-4C47-923B-B2F7F3685CC8}"/>
              </a:ext>
            </a:extLst>
          </p:cNvPr>
          <p:cNvSpPr>
            <a:spLocks noGrp="1"/>
          </p:cNvSpPr>
          <p:nvPr>
            <p:ph type="dt" sz="half" idx="10"/>
          </p:nvPr>
        </p:nvSpPr>
        <p:spPr/>
        <p:txBody>
          <a:bodyPr/>
          <a:lstStyle/>
          <a:p>
            <a:fld id="{773D13AF-288A-403C-8E51-A5EFEBBAC62E}" type="datetimeFigureOut">
              <a:rPr lang="he-IL" smtClean="0"/>
              <a:t>ד'/שבט/תשפ"ב</a:t>
            </a:fld>
            <a:endParaRPr lang="he-IL"/>
          </a:p>
        </p:txBody>
      </p:sp>
      <p:sp>
        <p:nvSpPr>
          <p:cNvPr id="6" name="מציין מיקום של כותרת תחתונה 5">
            <a:extLst>
              <a:ext uri="{FF2B5EF4-FFF2-40B4-BE49-F238E27FC236}">
                <a16:creationId xmlns:a16="http://schemas.microsoft.com/office/drawing/2014/main" id="{DF35C65A-E485-4C07-A248-194E55BBC0ED}"/>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6685B77B-613A-4188-B110-4E185ED66910}"/>
              </a:ext>
            </a:extLst>
          </p:cNvPr>
          <p:cNvSpPr>
            <a:spLocks noGrp="1"/>
          </p:cNvSpPr>
          <p:nvPr>
            <p:ph type="sldNum" sz="quarter" idx="12"/>
          </p:nvPr>
        </p:nvSpPr>
        <p:spPr/>
        <p:txBody>
          <a:bodyPr/>
          <a:lstStyle/>
          <a:p>
            <a:fld id="{0CC78575-BE3F-4E12-A5A9-5C9F185EE7BF}" type="slidenum">
              <a:rPr lang="he-IL" smtClean="0"/>
              <a:t>‹#›</a:t>
            </a:fld>
            <a:endParaRPr lang="he-IL"/>
          </a:p>
        </p:txBody>
      </p:sp>
    </p:spTree>
    <p:extLst>
      <p:ext uri="{BB962C8B-B14F-4D97-AF65-F5344CB8AC3E}">
        <p14:creationId xmlns:p14="http://schemas.microsoft.com/office/powerpoint/2010/main" val="8562169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286E1D2A-2242-43AD-BF9A-2414343AA24A}"/>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של תמונה 2">
            <a:extLst>
              <a:ext uri="{FF2B5EF4-FFF2-40B4-BE49-F238E27FC236}">
                <a16:creationId xmlns:a16="http://schemas.microsoft.com/office/drawing/2014/main" id="{3415BB2E-5A85-45F9-BC4B-0F625D6148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a:extLst>
              <a:ext uri="{FF2B5EF4-FFF2-40B4-BE49-F238E27FC236}">
                <a16:creationId xmlns:a16="http://schemas.microsoft.com/office/drawing/2014/main" id="{FD32451F-4AAB-4809-BE29-153AADDBAF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07898F81-BF66-4F40-9FA4-30D579F44272}"/>
              </a:ext>
            </a:extLst>
          </p:cNvPr>
          <p:cNvSpPr>
            <a:spLocks noGrp="1"/>
          </p:cNvSpPr>
          <p:nvPr>
            <p:ph type="dt" sz="half" idx="10"/>
          </p:nvPr>
        </p:nvSpPr>
        <p:spPr/>
        <p:txBody>
          <a:bodyPr/>
          <a:lstStyle/>
          <a:p>
            <a:fld id="{773D13AF-288A-403C-8E51-A5EFEBBAC62E}" type="datetimeFigureOut">
              <a:rPr lang="he-IL" smtClean="0"/>
              <a:t>ד'/שבט/תשפ"ב</a:t>
            </a:fld>
            <a:endParaRPr lang="he-IL"/>
          </a:p>
        </p:txBody>
      </p:sp>
      <p:sp>
        <p:nvSpPr>
          <p:cNvPr id="6" name="מציין מיקום של כותרת תחתונה 5">
            <a:extLst>
              <a:ext uri="{FF2B5EF4-FFF2-40B4-BE49-F238E27FC236}">
                <a16:creationId xmlns:a16="http://schemas.microsoft.com/office/drawing/2014/main" id="{A03CD551-62F9-45D1-BC0E-4CC91235C1C2}"/>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89C2E173-8787-42EB-AD8B-58671B573F90}"/>
              </a:ext>
            </a:extLst>
          </p:cNvPr>
          <p:cNvSpPr>
            <a:spLocks noGrp="1"/>
          </p:cNvSpPr>
          <p:nvPr>
            <p:ph type="sldNum" sz="quarter" idx="12"/>
          </p:nvPr>
        </p:nvSpPr>
        <p:spPr/>
        <p:txBody>
          <a:bodyPr/>
          <a:lstStyle/>
          <a:p>
            <a:fld id="{0CC78575-BE3F-4E12-A5A9-5C9F185EE7BF}" type="slidenum">
              <a:rPr lang="he-IL" smtClean="0"/>
              <a:t>‹#›</a:t>
            </a:fld>
            <a:endParaRPr lang="he-IL"/>
          </a:p>
        </p:txBody>
      </p:sp>
    </p:spTree>
    <p:extLst>
      <p:ext uri="{BB962C8B-B14F-4D97-AF65-F5344CB8AC3E}">
        <p14:creationId xmlns:p14="http://schemas.microsoft.com/office/powerpoint/2010/main" val="3514982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1">
            <a:extLst>
              <a:ext uri="{FF2B5EF4-FFF2-40B4-BE49-F238E27FC236}">
                <a16:creationId xmlns:a16="http://schemas.microsoft.com/office/drawing/2014/main" id="{826246C9-E077-4C39-8A1D-C8578214F536}"/>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7C8BF5D0-7DBA-4BE5-963B-2BE068A022A0}"/>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E6BD4B0F-523D-4983-A629-358FF492FCA6}"/>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773D13AF-288A-403C-8E51-A5EFEBBAC62E}" type="datetimeFigureOut">
              <a:rPr lang="he-IL" smtClean="0"/>
              <a:t>ד'/שבט/תשפ"ב</a:t>
            </a:fld>
            <a:endParaRPr lang="he-IL"/>
          </a:p>
        </p:txBody>
      </p:sp>
      <p:sp>
        <p:nvSpPr>
          <p:cNvPr id="5" name="מציין מיקום של כותרת תחתונה 4">
            <a:extLst>
              <a:ext uri="{FF2B5EF4-FFF2-40B4-BE49-F238E27FC236}">
                <a16:creationId xmlns:a16="http://schemas.microsoft.com/office/drawing/2014/main" id="{0AC2A7FA-B5C6-4746-962E-787B3F04ED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a:extLst>
              <a:ext uri="{FF2B5EF4-FFF2-40B4-BE49-F238E27FC236}">
                <a16:creationId xmlns:a16="http://schemas.microsoft.com/office/drawing/2014/main" id="{6DBA727A-9121-47EF-AEF3-88DE320F8650}"/>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CC78575-BE3F-4E12-A5A9-5C9F185EE7BF}" type="slidenum">
              <a:rPr lang="he-IL" smtClean="0"/>
              <a:t>‹#›</a:t>
            </a:fld>
            <a:endParaRPr lang="he-IL"/>
          </a:p>
        </p:txBody>
      </p:sp>
    </p:spTree>
    <p:extLst>
      <p:ext uri="{BB962C8B-B14F-4D97-AF65-F5344CB8AC3E}">
        <p14:creationId xmlns:p14="http://schemas.microsoft.com/office/powerpoint/2010/main" val="40862302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7.jpg"/><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7.png"/><Relationship Id="rId7" Type="http://schemas.openxmlformats.org/officeDocument/2006/relationships/image" Target="../media/image26.pn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6.png"/><Relationship Id="rId9" Type="http://schemas.openxmlformats.org/officeDocument/2006/relationships/image" Target="../media/image28.png"/></Relationships>
</file>

<file path=ppt/slides/_rels/slide16.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7.png"/><Relationship Id="rId7" Type="http://schemas.openxmlformats.org/officeDocument/2006/relationships/image" Target="../media/image26.pn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6.png"/><Relationship Id="rId9"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Layout" Target="../slideLayouts/slideLayout1.xml"/><Relationship Id="rId4" Type="http://schemas.openxmlformats.org/officeDocument/2006/relationships/image" Target="../media/image31.emf"/></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png"/><Relationship Id="rId4" Type="http://schemas.openxmlformats.org/officeDocument/2006/relationships/image" Target="../media/image1.jp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2.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png"/><Relationship Id="rId7" Type="http://schemas.openxmlformats.org/officeDocument/2006/relationships/image" Target="../media/image11.jpe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3.png"/><Relationship Id="rId5" Type="http://schemas.openxmlformats.org/officeDocument/2006/relationships/image" Target="../media/image7.png"/><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תמונה 6">
            <a:extLst>
              <a:ext uri="{FF2B5EF4-FFF2-40B4-BE49-F238E27FC236}">
                <a16:creationId xmlns:a16="http://schemas.microsoft.com/office/drawing/2014/main" id="{80F3883D-A241-4C89-B742-86398A8BF9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תמונה 4">
            <a:extLst>
              <a:ext uri="{FF2B5EF4-FFF2-40B4-BE49-F238E27FC236}">
                <a16:creationId xmlns:a16="http://schemas.microsoft.com/office/drawing/2014/main" id="{A5B3FB2C-C115-4674-B81A-57993EA5CB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5090" y="89359"/>
            <a:ext cx="5541820" cy="5644812"/>
          </a:xfrm>
          <a:prstGeom prst="rect">
            <a:avLst/>
          </a:prstGeom>
        </p:spPr>
      </p:pic>
      <p:pic>
        <p:nvPicPr>
          <p:cNvPr id="9" name="תמונה 8" descr="תמונה שמכילה טקסט&#10;&#10;התיאור נוצר באופן אוטומטי">
            <a:extLst>
              <a:ext uri="{FF2B5EF4-FFF2-40B4-BE49-F238E27FC236}">
                <a16:creationId xmlns:a16="http://schemas.microsoft.com/office/drawing/2014/main" id="{E0E17537-B008-4184-BA70-21DC6CA37F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7505" y="758519"/>
            <a:ext cx="1586167" cy="969161"/>
          </a:xfrm>
          <a:prstGeom prst="rect">
            <a:avLst/>
          </a:prstGeom>
        </p:spPr>
      </p:pic>
      <p:sp>
        <p:nvSpPr>
          <p:cNvPr id="10" name="תיבת טקסט 9">
            <a:extLst>
              <a:ext uri="{FF2B5EF4-FFF2-40B4-BE49-F238E27FC236}">
                <a16:creationId xmlns:a16="http://schemas.microsoft.com/office/drawing/2014/main" id="{C9D4C59A-5B27-4A20-9575-B6D99FDFC78A}"/>
              </a:ext>
            </a:extLst>
          </p:cNvPr>
          <p:cNvSpPr txBox="1"/>
          <p:nvPr/>
        </p:nvSpPr>
        <p:spPr>
          <a:xfrm>
            <a:off x="10815781" y="757383"/>
            <a:ext cx="609600" cy="276999"/>
          </a:xfrm>
          <a:prstGeom prst="rect">
            <a:avLst/>
          </a:prstGeom>
          <a:noFill/>
        </p:spPr>
        <p:txBody>
          <a:bodyPr wrap="square" rtlCol="1">
            <a:spAutoFit/>
          </a:bodyPr>
          <a:lstStyle/>
          <a:p>
            <a:r>
              <a:rPr lang="he-IL" sz="1200" dirty="0">
                <a:solidFill>
                  <a:srgbClr val="204199"/>
                </a:solidFill>
                <a:latin typeface="Mekomi DL 2.0 AAA" panose="00000500000000000000" pitchFamily="50" charset="-79"/>
                <a:cs typeface="Mekomi DL 2.0 AAA" panose="00000500000000000000" pitchFamily="50" charset="-79"/>
              </a:rPr>
              <a:t>ב"ה</a:t>
            </a:r>
          </a:p>
        </p:txBody>
      </p:sp>
      <p:sp>
        <p:nvSpPr>
          <p:cNvPr id="6" name="תיבת טקסט 5">
            <a:extLst>
              <a:ext uri="{FF2B5EF4-FFF2-40B4-BE49-F238E27FC236}">
                <a16:creationId xmlns:a16="http://schemas.microsoft.com/office/drawing/2014/main" id="{39C3923C-3EFB-49B7-A798-2DF0C38B3A2F}"/>
              </a:ext>
            </a:extLst>
          </p:cNvPr>
          <p:cNvSpPr txBox="1"/>
          <p:nvPr/>
        </p:nvSpPr>
        <p:spPr>
          <a:xfrm>
            <a:off x="4354945" y="4860639"/>
            <a:ext cx="3482110" cy="830997"/>
          </a:xfrm>
          <a:prstGeom prst="rect">
            <a:avLst/>
          </a:prstGeom>
          <a:noFill/>
        </p:spPr>
        <p:txBody>
          <a:bodyPr wrap="square" rtlCol="1">
            <a:spAutoFit/>
          </a:bodyPr>
          <a:lstStyle/>
          <a:p>
            <a:pPr algn="ctr"/>
            <a:r>
              <a:rPr lang="he-IL" sz="4800" dirty="0">
                <a:solidFill>
                  <a:srgbClr val="204199"/>
                </a:solidFill>
                <a:latin typeface="Klugman FM" panose="00000500000000000000" pitchFamily="50" charset="-79"/>
                <a:cs typeface="Klugman FM" panose="00000500000000000000" pitchFamily="50" charset="-79"/>
              </a:rPr>
              <a:t>שבוע נרות להאיר</a:t>
            </a:r>
          </a:p>
        </p:txBody>
      </p:sp>
      <p:sp>
        <p:nvSpPr>
          <p:cNvPr id="11" name="תיבת טקסט 10">
            <a:extLst>
              <a:ext uri="{FF2B5EF4-FFF2-40B4-BE49-F238E27FC236}">
                <a16:creationId xmlns:a16="http://schemas.microsoft.com/office/drawing/2014/main" id="{112B0602-3DB0-42A9-A725-F7F9830B5595}"/>
              </a:ext>
            </a:extLst>
          </p:cNvPr>
          <p:cNvSpPr txBox="1"/>
          <p:nvPr/>
        </p:nvSpPr>
        <p:spPr>
          <a:xfrm>
            <a:off x="4354945" y="5435557"/>
            <a:ext cx="3482110" cy="830997"/>
          </a:xfrm>
          <a:prstGeom prst="rect">
            <a:avLst/>
          </a:prstGeom>
          <a:noFill/>
        </p:spPr>
        <p:txBody>
          <a:bodyPr wrap="square" rtlCol="1">
            <a:spAutoFit/>
          </a:bodyPr>
          <a:lstStyle/>
          <a:p>
            <a:pPr algn="ctr"/>
            <a:r>
              <a:rPr lang="he-IL" sz="4800" dirty="0">
                <a:solidFill>
                  <a:srgbClr val="60C3CA"/>
                </a:solidFill>
                <a:latin typeface="Klugman FM" panose="00000500000000000000" pitchFamily="50" charset="-79"/>
                <a:cs typeface="Klugman FM" panose="00000500000000000000" pitchFamily="50" charset="-79"/>
              </a:rPr>
              <a:t>יום ד'</a:t>
            </a:r>
          </a:p>
        </p:txBody>
      </p:sp>
    </p:spTree>
    <p:extLst>
      <p:ext uri="{BB962C8B-B14F-4D97-AF65-F5344CB8AC3E}">
        <p14:creationId xmlns:p14="http://schemas.microsoft.com/office/powerpoint/2010/main" val="20679780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547355B9-7A9A-44C0-A8C9-364FB0B30AAB}"/>
              </a:ext>
            </a:extLst>
          </p:cNvPr>
          <p:cNvPicPr>
            <a:picLocks noChangeAspect="1"/>
          </p:cNvPicPr>
          <p:nvPr/>
        </p:nvPicPr>
        <p:blipFill rotWithShape="1">
          <a:blip r:embed="rId2">
            <a:extLst>
              <a:ext uri="{28A0092B-C50C-407E-A947-70E740481C1C}">
                <a14:useLocalDpi xmlns:a14="http://schemas.microsoft.com/office/drawing/2010/main" val="0"/>
              </a:ext>
            </a:extLst>
          </a:blip>
          <a:srcRect l="4455" t="4455" r="4453" b="4453"/>
          <a:stretch/>
        </p:blipFill>
        <p:spPr>
          <a:xfrm>
            <a:off x="0" y="0"/>
            <a:ext cx="12192000" cy="6858000"/>
          </a:xfrm>
          <a:prstGeom prst="rect">
            <a:avLst/>
          </a:prstGeom>
        </p:spPr>
      </p:pic>
      <p:pic>
        <p:nvPicPr>
          <p:cNvPr id="6" name="תמונה 5">
            <a:extLst>
              <a:ext uri="{FF2B5EF4-FFF2-40B4-BE49-F238E27FC236}">
                <a16:creationId xmlns:a16="http://schemas.microsoft.com/office/drawing/2014/main" id="{7AFC3DC7-2C65-49D0-824F-D3BE5F2C54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sp>
        <p:nvSpPr>
          <p:cNvPr id="8" name="תיבת טקסט 7">
            <a:extLst>
              <a:ext uri="{FF2B5EF4-FFF2-40B4-BE49-F238E27FC236}">
                <a16:creationId xmlns:a16="http://schemas.microsoft.com/office/drawing/2014/main" id="{C7980E14-A6E3-4A9E-96F4-94B868E858A6}"/>
              </a:ext>
            </a:extLst>
          </p:cNvPr>
          <p:cNvSpPr txBox="1"/>
          <p:nvPr/>
        </p:nvSpPr>
        <p:spPr>
          <a:xfrm>
            <a:off x="3048000" y="1567972"/>
            <a:ext cx="6096000" cy="1107996"/>
          </a:xfrm>
          <a:prstGeom prst="rect">
            <a:avLst/>
          </a:prstGeom>
          <a:noFill/>
        </p:spPr>
        <p:txBody>
          <a:bodyPr wrap="square">
            <a:spAutoFit/>
          </a:bodyPr>
          <a:lstStyle/>
          <a:p>
            <a:pPr algn="ctr"/>
            <a:r>
              <a:rPr lang="he-IL" sz="6600" i="0" u="none" strike="noStrike" dirty="0">
                <a:solidFill>
                  <a:srgbClr val="F58345"/>
                </a:solidFill>
                <a:effectLst/>
                <a:latin typeface="Klugman FM" panose="00000500000000000000" pitchFamily="50" charset="-79"/>
                <a:cs typeface="Klugman FM" panose="00000500000000000000" pitchFamily="50" charset="-79"/>
              </a:rPr>
              <a:t>עֲבוּר מָה הַכֶּסֶף?</a:t>
            </a:r>
            <a:endParaRPr lang="he-IL" sz="6600" dirty="0">
              <a:solidFill>
                <a:srgbClr val="F58345"/>
              </a:solidFill>
              <a:latin typeface="Klugman FM" panose="00000500000000000000" pitchFamily="50" charset="-79"/>
              <a:cs typeface="Klugman FM" panose="00000500000000000000" pitchFamily="50" charset="-79"/>
            </a:endParaRPr>
          </a:p>
        </p:txBody>
      </p:sp>
      <p:sp>
        <p:nvSpPr>
          <p:cNvPr id="9" name="תיבת טקסט 8">
            <a:extLst>
              <a:ext uri="{FF2B5EF4-FFF2-40B4-BE49-F238E27FC236}">
                <a16:creationId xmlns:a16="http://schemas.microsoft.com/office/drawing/2014/main" id="{E19BF656-6F0B-47DA-BA9F-850CC4CFC768}"/>
              </a:ext>
            </a:extLst>
          </p:cNvPr>
          <p:cNvSpPr txBox="1"/>
          <p:nvPr/>
        </p:nvSpPr>
        <p:spPr>
          <a:xfrm>
            <a:off x="4000500" y="2892055"/>
            <a:ext cx="7391400" cy="2301592"/>
          </a:xfrm>
          <a:prstGeom prst="rect">
            <a:avLst/>
          </a:prstGeom>
          <a:noFill/>
        </p:spPr>
        <p:txBody>
          <a:bodyPr wrap="square">
            <a:spAutoFit/>
          </a:bodyPr>
          <a:lstStyle/>
          <a:p>
            <a:pPr algn="just">
              <a:lnSpc>
                <a:spcPts val="4400"/>
              </a:lnSpc>
              <a:spcAft>
                <a:spcPts val="1200"/>
              </a:spcAft>
            </a:pPr>
            <a:r>
              <a:rPr lang="he-IL" sz="3000" i="0" u="none" strike="noStrike" dirty="0">
                <a:solidFill>
                  <a:srgbClr val="204199"/>
                </a:solidFill>
                <a:effectLst/>
                <a:latin typeface="Mekomi DL 2.0 AAA Medium" panose="00000600000000000000" pitchFamily="50" charset="-79"/>
                <a:cs typeface="Mekomi DL 2.0 AAA Medium" panose="00000600000000000000" pitchFamily="50" charset="-79"/>
              </a:rPr>
              <a:t>כַּאֲשֶׁר מַגִּיעַ כֶּסֶף לְיָדוֹ שֶׁל יֶלֶד יְהוּדִי </a:t>
            </a:r>
            <a:r>
              <a:rPr lang="he-IL" sz="3000" i="0" u="none" strike="noStrike" dirty="0" err="1">
                <a:solidFill>
                  <a:srgbClr val="204199"/>
                </a:solidFill>
                <a:effectLst/>
                <a:latin typeface="Mekomi DL 2.0 AAA Medium" panose="00000600000000000000" pitchFamily="50" charset="-79"/>
                <a:cs typeface="Mekomi DL 2.0 AAA Medium" panose="00000600000000000000" pitchFamily="50" charset="-79"/>
              </a:rPr>
              <a:t>מִ"צִבְאוֹת</a:t>
            </a:r>
            <a:r>
              <a:rPr lang="he-IL" sz="3000" i="0" u="none" strike="noStrike" dirty="0">
                <a:solidFill>
                  <a:srgbClr val="204199"/>
                </a:solidFill>
                <a:effectLst/>
                <a:latin typeface="Mekomi DL 2.0 AAA Medium" panose="00000600000000000000" pitchFamily="50" charset="-79"/>
                <a:cs typeface="Mekomi DL 2.0 AAA Medium" panose="00000600000000000000" pitchFamily="50" charset="-79"/>
              </a:rPr>
              <a:t> הַשֵּׁם", </a:t>
            </a:r>
            <a:r>
              <a:rPr lang="he-IL" sz="3000" i="0" u="none" strike="noStrike" dirty="0" err="1">
                <a:solidFill>
                  <a:srgbClr val="204199"/>
                </a:solidFill>
                <a:effectLst/>
                <a:latin typeface="Mekomi DL 2.0 AAA Medium" panose="00000600000000000000" pitchFamily="50" charset="-79"/>
                <a:cs typeface="Mekomi DL 2.0 AAA Medium" panose="00000600000000000000" pitchFamily="50" charset="-79"/>
              </a:rPr>
              <a:t>וּבִמְיֻחָד</a:t>
            </a:r>
            <a:r>
              <a:rPr lang="he-IL" sz="3000" i="0" u="none" strike="noStrike" dirty="0">
                <a:solidFill>
                  <a:srgbClr val="204199"/>
                </a:solidFill>
                <a:effectLst/>
                <a:latin typeface="Mekomi DL 2.0 AAA Medium" panose="00000600000000000000" pitchFamily="50" charset="-79"/>
                <a:cs typeface="Mekomi DL 2.0 AAA Medium" panose="00000600000000000000" pitchFamily="50" charset="-79"/>
              </a:rPr>
              <a:t> כֶּסֶף כָּזֶה שֶׁהוּא לֹא חָשַׁב שֶׁיַּגִּיעַ לְיָדוֹ (דְּמֵי חֲנ</a:t>
            </a:r>
            <a:r>
              <a:rPr lang="he-IL" sz="3000" dirty="0">
                <a:solidFill>
                  <a:srgbClr val="204199"/>
                </a:solidFill>
                <a:latin typeface="Mekomi DL 2.0 AAA Medium" panose="00000600000000000000" pitchFamily="50" charset="-79"/>
                <a:cs typeface="Mekomi DL 2.0 AAA Medium" panose="00000600000000000000" pitchFamily="50" charset="-79"/>
              </a:rPr>
              <a:t>ֻ</a:t>
            </a:r>
            <a:r>
              <a:rPr lang="he-IL" sz="3000" i="0" u="none" strike="noStrike" dirty="0">
                <a:solidFill>
                  <a:srgbClr val="204199"/>
                </a:solidFill>
                <a:effectLst/>
                <a:latin typeface="Mekomi DL 2.0 AAA Medium" panose="00000600000000000000" pitchFamily="50" charset="-79"/>
                <a:cs typeface="Mekomi DL 2.0 AAA Medium" panose="00000600000000000000" pitchFamily="50" charset="-79"/>
              </a:rPr>
              <a:t>כָּה) - בָּרוּר לוֹ שֶׁזֶּהוּ כְּדֵי שֶׁהוּא יוּכַל לָתֵת יוֹתֵר צְדָקָה!</a:t>
            </a:r>
          </a:p>
        </p:txBody>
      </p:sp>
      <p:pic>
        <p:nvPicPr>
          <p:cNvPr id="4" name="תמונה 3">
            <a:extLst>
              <a:ext uri="{FF2B5EF4-FFF2-40B4-BE49-F238E27FC236}">
                <a16:creationId xmlns:a16="http://schemas.microsoft.com/office/drawing/2014/main" id="{47D0AF05-7AFE-4724-AE2C-F3C4F93F00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697" y="1879248"/>
            <a:ext cx="4114203" cy="3936029"/>
          </a:xfrm>
          <a:prstGeom prst="rect">
            <a:avLst/>
          </a:prstGeom>
        </p:spPr>
      </p:pic>
    </p:spTree>
    <p:extLst>
      <p:ext uri="{BB962C8B-B14F-4D97-AF65-F5344CB8AC3E}">
        <p14:creationId xmlns:p14="http://schemas.microsoft.com/office/powerpoint/2010/main" val="3534926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תמונה 10">
            <a:extLst>
              <a:ext uri="{FF2B5EF4-FFF2-40B4-BE49-F238E27FC236}">
                <a16:creationId xmlns:a16="http://schemas.microsoft.com/office/drawing/2014/main" id="{766C3282-7280-419A-98A7-1B9ED19E918B}"/>
              </a:ext>
            </a:extLst>
          </p:cNvPr>
          <p:cNvPicPr>
            <a:picLocks noChangeAspect="1"/>
          </p:cNvPicPr>
          <p:nvPr/>
        </p:nvPicPr>
        <p:blipFill rotWithShape="1">
          <a:blip r:embed="rId2">
            <a:extLst>
              <a:ext uri="{28A0092B-C50C-407E-A947-70E740481C1C}">
                <a14:useLocalDpi xmlns:a14="http://schemas.microsoft.com/office/drawing/2010/main" val="0"/>
              </a:ext>
            </a:extLst>
          </a:blip>
          <a:srcRect t="51217" r="18641" b="5272"/>
          <a:stretch/>
        </p:blipFill>
        <p:spPr>
          <a:xfrm rot="16200000" flipH="1">
            <a:off x="-797100" y="797099"/>
            <a:ext cx="6858000" cy="5263801"/>
          </a:xfrm>
          <a:prstGeom prst="rect">
            <a:avLst/>
          </a:prstGeom>
        </p:spPr>
      </p:pic>
      <p:pic>
        <p:nvPicPr>
          <p:cNvPr id="6" name="תמונה 5">
            <a:extLst>
              <a:ext uri="{FF2B5EF4-FFF2-40B4-BE49-F238E27FC236}">
                <a16:creationId xmlns:a16="http://schemas.microsoft.com/office/drawing/2014/main" id="{7AFC3DC7-2C65-49D0-824F-D3BE5F2C54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9223" y="-103444"/>
            <a:ext cx="1461777" cy="1488944"/>
          </a:xfrm>
          <a:prstGeom prst="rect">
            <a:avLst/>
          </a:prstGeom>
        </p:spPr>
      </p:pic>
      <p:pic>
        <p:nvPicPr>
          <p:cNvPr id="13" name="תמונה 12">
            <a:extLst>
              <a:ext uri="{FF2B5EF4-FFF2-40B4-BE49-F238E27FC236}">
                <a16:creationId xmlns:a16="http://schemas.microsoft.com/office/drawing/2014/main" id="{A31A89C4-C7EE-44D3-9B92-10E0AF958F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3696" y="4717726"/>
            <a:ext cx="2731014" cy="2127508"/>
          </a:xfrm>
          <a:prstGeom prst="rect">
            <a:avLst/>
          </a:prstGeom>
        </p:spPr>
      </p:pic>
      <p:pic>
        <p:nvPicPr>
          <p:cNvPr id="17" name="תמונה 16">
            <a:extLst>
              <a:ext uri="{FF2B5EF4-FFF2-40B4-BE49-F238E27FC236}">
                <a16:creationId xmlns:a16="http://schemas.microsoft.com/office/drawing/2014/main" id="{72BDBB26-085F-4F3F-AFD3-C62CB542C3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262118">
            <a:off x="485207" y="2217916"/>
            <a:ext cx="3538924" cy="2536108"/>
          </a:xfrm>
          <a:prstGeom prst="rect">
            <a:avLst/>
          </a:prstGeom>
        </p:spPr>
      </p:pic>
      <p:sp>
        <p:nvSpPr>
          <p:cNvPr id="12" name="תיבת טקסט 11">
            <a:extLst>
              <a:ext uri="{FF2B5EF4-FFF2-40B4-BE49-F238E27FC236}">
                <a16:creationId xmlns:a16="http://schemas.microsoft.com/office/drawing/2014/main" id="{889CE46D-7F43-451B-BB55-04A316807F7D}"/>
              </a:ext>
            </a:extLst>
          </p:cNvPr>
          <p:cNvSpPr txBox="1"/>
          <p:nvPr/>
        </p:nvSpPr>
        <p:spPr>
          <a:xfrm>
            <a:off x="4927600" y="1590175"/>
            <a:ext cx="6850643" cy="4036233"/>
          </a:xfrm>
          <a:prstGeom prst="rect">
            <a:avLst/>
          </a:prstGeom>
          <a:noFill/>
        </p:spPr>
        <p:txBody>
          <a:bodyPr wrap="square">
            <a:spAutoFit/>
          </a:bodyPr>
          <a:lstStyle/>
          <a:p>
            <a:pPr algn="just">
              <a:lnSpc>
                <a:spcPts val="4100"/>
              </a:lnSpc>
              <a:spcAft>
                <a:spcPts val="1200"/>
              </a:spcAft>
            </a:pPr>
            <a:r>
              <a:rPr lang="he-IL" sz="2800" i="0" u="none" strike="noStrike" dirty="0">
                <a:solidFill>
                  <a:srgbClr val="204199"/>
                </a:solidFill>
                <a:effectLst/>
                <a:latin typeface="Mekomi DL 2.0 AAA Medium" panose="00000600000000000000" pitchFamily="50" charset="-79"/>
                <a:cs typeface="Mekomi DL 2.0 AAA Medium" panose="00000600000000000000" pitchFamily="50" charset="-79"/>
              </a:rPr>
              <a:t>שֶׁהֲרֵי, לַאֲמִתּוֹ שֶׁל דָּבָר, לְמָה צָרִיךְ יֶלֶד יְהוּדִי כֶּסֶף?</a:t>
            </a:r>
          </a:p>
          <a:p>
            <a:pPr algn="just">
              <a:lnSpc>
                <a:spcPts val="4100"/>
              </a:lnSpc>
              <a:spcAft>
                <a:spcPts val="1200"/>
              </a:spcAft>
            </a:pPr>
            <a:r>
              <a:rPr lang="he-IL" sz="2800" i="0" u="none" strike="noStrike" dirty="0">
                <a:solidFill>
                  <a:srgbClr val="204199"/>
                </a:solidFill>
                <a:effectLst/>
                <a:latin typeface="Mekomi DL 2.0 AAA Medium" panose="00000600000000000000" pitchFamily="50" charset="-79"/>
                <a:cs typeface="Mekomi DL 2.0 AAA Medium" panose="00000600000000000000" pitchFamily="50" charset="-79"/>
              </a:rPr>
              <a:t>הַהוֹרִים שֶׁלּוֹ מְסַפְּקִים לוֹ אֶת כָּל צְרָכָיו, "לֶחֶם לֶאֱכֹל וּבֶגֶד </a:t>
            </a:r>
            <a:r>
              <a:rPr lang="he-IL" sz="2800" i="0" u="none" strike="noStrike" dirty="0" err="1">
                <a:solidFill>
                  <a:srgbClr val="204199"/>
                </a:solidFill>
                <a:effectLst/>
                <a:latin typeface="Mekomi DL 2.0 AAA Medium" panose="00000600000000000000" pitchFamily="50" charset="-79"/>
                <a:cs typeface="Mekomi DL 2.0 AAA Medium" panose="00000600000000000000" pitchFamily="50" charset="-79"/>
              </a:rPr>
              <a:t>לִלְבֹּש</a:t>
            </a:r>
            <a:r>
              <a:rPr lang="he-IL" sz="2800" i="0" u="none" strike="noStrike" dirty="0">
                <a:solidFill>
                  <a:srgbClr val="204199"/>
                </a:solidFill>
                <a:effectLst/>
                <a:latin typeface="Mekomi DL 2.0 AAA Medium" panose="00000600000000000000" pitchFamily="50" charset="-79"/>
                <a:cs typeface="Mekomi DL 2.0 AAA Medium" panose="00000600000000000000" pitchFamily="50" charset="-79"/>
              </a:rPr>
              <a:t>ׁ", </a:t>
            </a:r>
            <a:r>
              <a:rPr lang="he-IL" sz="2800" i="0" u="none" strike="noStrike" dirty="0" err="1">
                <a:solidFill>
                  <a:srgbClr val="204199"/>
                </a:solidFill>
                <a:effectLst/>
                <a:latin typeface="Mekomi DL 2.0 AAA Medium" panose="00000600000000000000" pitchFamily="50" charset="-79"/>
                <a:cs typeface="Mekomi DL 2.0 AAA Medium" panose="00000600000000000000" pitchFamily="50" charset="-79"/>
              </a:rPr>
              <a:t>וּבְוַדַּאי</a:t>
            </a:r>
            <a:r>
              <a:rPr lang="he-IL" sz="2800" i="0" u="none" strike="noStrike" dirty="0">
                <a:solidFill>
                  <a:srgbClr val="204199"/>
                </a:solidFill>
                <a:effectLst/>
                <a:latin typeface="Mekomi DL 2.0 AAA Medium" panose="00000600000000000000" pitchFamily="50" charset="-79"/>
                <a:cs typeface="Mekomi DL 2.0 AAA Medium" panose="00000600000000000000" pitchFamily="50" charset="-79"/>
              </a:rPr>
              <a:t> בַּיִת לָגוּר בּוֹ, וְהֵם גַּם קוֹנִים לוֹ סְפָרִים לִלְמֹד בָּהֶם!</a:t>
            </a:r>
          </a:p>
          <a:p>
            <a:pPr algn="just">
              <a:lnSpc>
                <a:spcPts val="4100"/>
              </a:lnSpc>
              <a:spcAft>
                <a:spcPts val="1200"/>
              </a:spcAft>
            </a:pPr>
            <a:r>
              <a:rPr lang="he-IL" sz="2800" i="0" u="none" strike="noStrike" dirty="0">
                <a:solidFill>
                  <a:srgbClr val="204199"/>
                </a:solidFill>
                <a:effectLst/>
                <a:latin typeface="Mekomi DL 2.0 AAA Medium" panose="00000600000000000000" pitchFamily="50" charset="-79"/>
                <a:cs typeface="Mekomi DL 2.0 AAA Medium" panose="00000600000000000000" pitchFamily="50" charset="-79"/>
              </a:rPr>
              <a:t>וְאִם כֵּן, עִקַּר הַצֹּרֶךְ שֶׁיֵּשׁ לוֹ בְּכֶסֶף הוּא כְּדֵי לַעֲשׂוֹת בּוֹ מִצְווֹת, הָחֵל מִמִּצְוַת הַצְּדָקָה.</a:t>
            </a:r>
          </a:p>
        </p:txBody>
      </p:sp>
      <p:pic>
        <p:nvPicPr>
          <p:cNvPr id="15" name="תמונה 14">
            <a:extLst>
              <a:ext uri="{FF2B5EF4-FFF2-40B4-BE49-F238E27FC236}">
                <a16:creationId xmlns:a16="http://schemas.microsoft.com/office/drawing/2014/main" id="{DA881475-1877-4EA2-8A99-82561F43041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528057" y="152108"/>
            <a:ext cx="2011077" cy="2127508"/>
          </a:xfrm>
          <a:prstGeom prst="rect">
            <a:avLst/>
          </a:prstGeom>
        </p:spPr>
      </p:pic>
    </p:spTree>
    <p:extLst>
      <p:ext uri="{BB962C8B-B14F-4D97-AF65-F5344CB8AC3E}">
        <p14:creationId xmlns:p14="http://schemas.microsoft.com/office/powerpoint/2010/main" val="2958022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תיבת טקסט 8">
            <a:extLst>
              <a:ext uri="{FF2B5EF4-FFF2-40B4-BE49-F238E27FC236}">
                <a16:creationId xmlns:a16="http://schemas.microsoft.com/office/drawing/2014/main" id="{E19BF656-6F0B-47DA-BA9F-850CC4CFC768}"/>
              </a:ext>
            </a:extLst>
          </p:cNvPr>
          <p:cNvSpPr txBox="1"/>
          <p:nvPr/>
        </p:nvSpPr>
        <p:spPr>
          <a:xfrm>
            <a:off x="2959100" y="1536701"/>
            <a:ext cx="8094688" cy="4080925"/>
          </a:xfrm>
          <a:prstGeom prst="rect">
            <a:avLst/>
          </a:prstGeom>
          <a:noFill/>
        </p:spPr>
        <p:txBody>
          <a:bodyPr wrap="square">
            <a:spAutoFit/>
          </a:bodyPr>
          <a:lstStyle/>
          <a:p>
            <a:pPr algn="just">
              <a:lnSpc>
                <a:spcPts val="4500"/>
              </a:lnSpc>
              <a:spcAft>
                <a:spcPts val="1200"/>
              </a:spcAft>
            </a:pPr>
            <a:r>
              <a:rPr lang="he-IL" sz="3000" i="0" u="none" strike="noStrike" dirty="0">
                <a:solidFill>
                  <a:srgbClr val="204199"/>
                </a:solidFill>
                <a:effectLst/>
                <a:latin typeface="Mekomi DL 2.0 AAA Medium" panose="00000600000000000000" pitchFamily="50" charset="-79"/>
                <a:cs typeface="Mekomi DL 2.0 AAA Medium" panose="00000600000000000000" pitchFamily="50" charset="-79"/>
              </a:rPr>
              <a:t>דָּבָר זֶה מְקַבֵּל מַשְׁמָעוּת מְיֻחֶדֶת לְאוֹר דִּבְרֵי אַדְמוֹ"ר הַזָּקֵן, שֶׁלַּמְרוֹת שֶׁבִּכְלָל יֵשׁ לִצְדָקָה שִׁעוּר, אִם מַעֲשֵׂר אוֹ חֹמֶשׁ, הֲרֵי בַּזְּמַנִּים שֶׁלָּנוּ יֵשׁ לָתֵת יוֹתֵר מֵחֹמֶשׁ, כְּדֵי לְבַטֵּל אֶת כָּל הַדְּבָרִים הָרָעִים, כְּמוֹ שֶׁכָּתוּב "וַחֲטָאָךְ֙ בְּצִדְקָ֣ה פְרֻ֔ק", הַצְּדָקָה פּוֹדָה וְגוֹאֶלֶת אֶת הַנְּשָׁמָה מִכָּל הַדְּבָרִים הַלֹּא טוֹבִים.</a:t>
            </a:r>
          </a:p>
        </p:txBody>
      </p:sp>
      <p:pic>
        <p:nvPicPr>
          <p:cNvPr id="5" name="תמונה 4" descr="תמונה שמכילה טקסט&#10;&#10;התיאור נוצר באופן אוטומטי">
            <a:extLst>
              <a:ext uri="{FF2B5EF4-FFF2-40B4-BE49-F238E27FC236}">
                <a16:creationId xmlns:a16="http://schemas.microsoft.com/office/drawing/2014/main" id="{41E901E2-CACC-4FF5-B98E-0172625C44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5" y="2110510"/>
            <a:ext cx="4040419" cy="4658590"/>
          </a:xfrm>
          <a:prstGeom prst="rect">
            <a:avLst/>
          </a:prstGeom>
        </p:spPr>
      </p:pic>
      <p:pic>
        <p:nvPicPr>
          <p:cNvPr id="10" name="תמונה 9" descr="תמונה שמכילה טקסט, צללית&#10;&#10;התיאור נוצר באופן אוטומטי">
            <a:extLst>
              <a:ext uri="{FF2B5EF4-FFF2-40B4-BE49-F238E27FC236}">
                <a16:creationId xmlns:a16="http://schemas.microsoft.com/office/drawing/2014/main" id="{F1B5AB47-8C3B-4E66-89B1-ED4FED652D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 y="-368618"/>
            <a:ext cx="13502640" cy="7595236"/>
          </a:xfrm>
          <a:prstGeom prst="rect">
            <a:avLst/>
          </a:prstGeom>
        </p:spPr>
      </p:pic>
      <p:pic>
        <p:nvPicPr>
          <p:cNvPr id="6" name="תמונה 5">
            <a:extLst>
              <a:ext uri="{FF2B5EF4-FFF2-40B4-BE49-F238E27FC236}">
                <a16:creationId xmlns:a16="http://schemas.microsoft.com/office/drawing/2014/main" id="{7AFC3DC7-2C65-49D0-824F-D3BE5F2C54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spTree>
    <p:extLst>
      <p:ext uri="{BB962C8B-B14F-4D97-AF65-F5344CB8AC3E}">
        <p14:creationId xmlns:p14="http://schemas.microsoft.com/office/powerpoint/2010/main" val="36121519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descr="תמונה שמכילה טקסט&#10;&#10;התיאור נוצר באופן אוטומטי">
            <a:extLst>
              <a:ext uri="{FF2B5EF4-FFF2-40B4-BE49-F238E27FC236}">
                <a16:creationId xmlns:a16="http://schemas.microsoft.com/office/drawing/2014/main" id="{8EB8B286-2FA2-44A0-AA2C-6DB682E0CA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43400" y="3101190"/>
            <a:ext cx="3505200" cy="3635674"/>
          </a:xfrm>
          <a:prstGeom prst="rect">
            <a:avLst/>
          </a:prstGeom>
        </p:spPr>
      </p:pic>
      <p:pic>
        <p:nvPicPr>
          <p:cNvPr id="10" name="תמונה 9" descr="תמונה שמכילה טקסט, צללית&#10;&#10;התיאור נוצר באופן אוטומטי">
            <a:extLst>
              <a:ext uri="{FF2B5EF4-FFF2-40B4-BE49-F238E27FC236}">
                <a16:creationId xmlns:a16="http://schemas.microsoft.com/office/drawing/2014/main" id="{F1B5AB47-8C3B-4E66-89B1-ED4FED652D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 y="-368618"/>
            <a:ext cx="13502640" cy="7595236"/>
          </a:xfrm>
          <a:prstGeom prst="rect">
            <a:avLst/>
          </a:prstGeom>
        </p:spPr>
      </p:pic>
      <p:sp>
        <p:nvSpPr>
          <p:cNvPr id="9" name="תיבת טקסט 8">
            <a:extLst>
              <a:ext uri="{FF2B5EF4-FFF2-40B4-BE49-F238E27FC236}">
                <a16:creationId xmlns:a16="http://schemas.microsoft.com/office/drawing/2014/main" id="{E19BF656-6F0B-47DA-BA9F-850CC4CFC768}"/>
              </a:ext>
            </a:extLst>
          </p:cNvPr>
          <p:cNvSpPr txBox="1"/>
          <p:nvPr/>
        </p:nvSpPr>
        <p:spPr>
          <a:xfrm>
            <a:off x="1369206" y="1334656"/>
            <a:ext cx="9453588" cy="1195520"/>
          </a:xfrm>
          <a:prstGeom prst="rect">
            <a:avLst/>
          </a:prstGeom>
          <a:noFill/>
        </p:spPr>
        <p:txBody>
          <a:bodyPr wrap="square">
            <a:spAutoFit/>
          </a:bodyPr>
          <a:lstStyle/>
          <a:p>
            <a:pPr algn="just">
              <a:lnSpc>
                <a:spcPts val="4500"/>
              </a:lnSpc>
              <a:spcAft>
                <a:spcPts val="1200"/>
              </a:spcAft>
            </a:pPr>
            <a:r>
              <a:rPr lang="he-IL" sz="3000" i="0" u="none" strike="noStrike" dirty="0" err="1">
                <a:solidFill>
                  <a:srgbClr val="204199"/>
                </a:solidFill>
                <a:effectLst/>
                <a:latin typeface="Mekomi DL 2.0 AAA Medium" panose="00000600000000000000" pitchFamily="50" charset="-79"/>
                <a:cs typeface="Mekomi DL 2.0 AAA Medium" panose="00000600000000000000" pitchFamily="50" charset="-79"/>
              </a:rPr>
              <a:t>וּ"גְּדוֹלָה</a:t>
            </a:r>
            <a:r>
              <a:rPr lang="he-IL" sz="3000" i="0" u="none" strike="noStrike" dirty="0">
                <a:solidFill>
                  <a:srgbClr val="204199"/>
                </a:solidFill>
                <a:effectLst/>
                <a:latin typeface="Mekomi DL 2.0 AAA Medium" panose="00000600000000000000" pitchFamily="50" charset="-79"/>
                <a:cs typeface="Mekomi DL 2.0 AAA Medium" panose="00000600000000000000" pitchFamily="50" charset="-79"/>
              </a:rPr>
              <a:t> צְדָקָה שֶׁמְּקָרֶבֶת אֶת הַגְּאֻלָּה" – שֶׁנִּזְכֶּה </a:t>
            </a:r>
            <a:r>
              <a:rPr lang="he-IL" sz="3000" i="0" u="none" strike="noStrike" dirty="0" err="1">
                <a:solidFill>
                  <a:srgbClr val="204199"/>
                </a:solidFill>
                <a:effectLst/>
                <a:latin typeface="Mekomi DL 2.0 AAA Medium" panose="00000600000000000000" pitchFamily="50" charset="-79"/>
                <a:cs typeface="Mekomi DL 2.0 AAA Medium" panose="00000600000000000000" pitchFamily="50" charset="-79"/>
              </a:rPr>
              <a:t>לַ"חֲנֻכָּה</a:t>
            </a:r>
            <a:r>
              <a:rPr lang="he-IL" sz="3000" i="0" u="none" strike="noStrike" dirty="0">
                <a:solidFill>
                  <a:srgbClr val="204199"/>
                </a:solidFill>
                <a:effectLst/>
                <a:latin typeface="Mekomi DL 2.0 AAA Medium" panose="00000600000000000000" pitchFamily="50" charset="-79"/>
                <a:cs typeface="Mekomi DL 2.0 AAA Medium" panose="00000600000000000000" pitchFamily="50" charset="-79"/>
              </a:rPr>
              <a:t>" שֶׁל בֵּית הַמִּקְדָּשׁ הַשְּׁלִישִׁי, תֶּכֶף וּמִיָּד מַמָּשׁ.</a:t>
            </a:r>
          </a:p>
        </p:txBody>
      </p:sp>
      <p:pic>
        <p:nvPicPr>
          <p:cNvPr id="6" name="תמונה 5">
            <a:extLst>
              <a:ext uri="{FF2B5EF4-FFF2-40B4-BE49-F238E27FC236}">
                <a16:creationId xmlns:a16="http://schemas.microsoft.com/office/drawing/2014/main" id="{7AFC3DC7-2C65-49D0-824F-D3BE5F2C54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sp>
        <p:nvSpPr>
          <p:cNvPr id="8" name="תיבת טקסט 7">
            <a:extLst>
              <a:ext uri="{FF2B5EF4-FFF2-40B4-BE49-F238E27FC236}">
                <a16:creationId xmlns:a16="http://schemas.microsoft.com/office/drawing/2014/main" id="{225C02F2-5373-4F0E-85E0-090ED3330BE9}"/>
              </a:ext>
            </a:extLst>
          </p:cNvPr>
          <p:cNvSpPr txBox="1"/>
          <p:nvPr/>
        </p:nvSpPr>
        <p:spPr>
          <a:xfrm>
            <a:off x="1369206" y="2489897"/>
            <a:ext cx="8294254" cy="546560"/>
          </a:xfrm>
          <a:prstGeom prst="rect">
            <a:avLst/>
          </a:prstGeom>
          <a:noFill/>
        </p:spPr>
        <p:txBody>
          <a:bodyPr wrap="square">
            <a:spAutoFit/>
          </a:bodyPr>
          <a:lstStyle/>
          <a:p>
            <a:pPr algn="l">
              <a:lnSpc>
                <a:spcPts val="4100"/>
              </a:lnSpc>
              <a:spcAft>
                <a:spcPts val="1200"/>
              </a:spcAft>
            </a:pPr>
            <a:r>
              <a:rPr lang="he-IL" i="0" u="none" strike="noStrike" dirty="0">
                <a:solidFill>
                  <a:srgbClr val="204199"/>
                </a:solidFill>
                <a:effectLst/>
                <a:latin typeface="Mekomi DL 2.0 AAA Light" panose="00000400000000000000" pitchFamily="50" charset="-79"/>
                <a:cs typeface="Mekomi DL 2.0 AAA Light" panose="00000400000000000000" pitchFamily="50" charset="-79"/>
              </a:rPr>
              <a:t>(עַל־פִּי הָרַבִּי מְדַבֵּר לְיַלְדֵי יִשְׂרָאֵל א, עַמּוּד 217)</a:t>
            </a:r>
          </a:p>
        </p:txBody>
      </p:sp>
    </p:spTree>
    <p:extLst>
      <p:ext uri="{BB962C8B-B14F-4D97-AF65-F5344CB8AC3E}">
        <p14:creationId xmlns:p14="http://schemas.microsoft.com/office/powerpoint/2010/main" val="1781866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547355B9-7A9A-44C0-A8C9-364FB0B30AAB}"/>
              </a:ext>
            </a:extLst>
          </p:cNvPr>
          <p:cNvPicPr>
            <a:picLocks noChangeAspect="1"/>
          </p:cNvPicPr>
          <p:nvPr/>
        </p:nvPicPr>
        <p:blipFill rotWithShape="1">
          <a:blip r:embed="rId2">
            <a:extLst>
              <a:ext uri="{28A0092B-C50C-407E-A947-70E740481C1C}">
                <a14:useLocalDpi xmlns:a14="http://schemas.microsoft.com/office/drawing/2010/main" val="0"/>
              </a:ext>
            </a:extLst>
          </a:blip>
          <a:srcRect l="4455" t="4455" r="4453" b="4453"/>
          <a:stretch/>
        </p:blipFill>
        <p:spPr>
          <a:xfrm>
            <a:off x="0" y="0"/>
            <a:ext cx="12192000" cy="6858000"/>
          </a:xfrm>
          <a:prstGeom prst="rect">
            <a:avLst/>
          </a:prstGeom>
        </p:spPr>
      </p:pic>
      <p:pic>
        <p:nvPicPr>
          <p:cNvPr id="4" name="תמונה 3">
            <a:extLst>
              <a:ext uri="{FF2B5EF4-FFF2-40B4-BE49-F238E27FC236}">
                <a16:creationId xmlns:a16="http://schemas.microsoft.com/office/drawing/2014/main" id="{21D6051E-05A6-4299-909A-0FB1087669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3673" y="2028540"/>
            <a:ext cx="7684654" cy="2800921"/>
          </a:xfrm>
          <a:prstGeom prst="rect">
            <a:avLst/>
          </a:prstGeom>
        </p:spPr>
      </p:pic>
      <p:pic>
        <p:nvPicPr>
          <p:cNvPr id="6" name="תמונה 5">
            <a:extLst>
              <a:ext uri="{FF2B5EF4-FFF2-40B4-BE49-F238E27FC236}">
                <a16:creationId xmlns:a16="http://schemas.microsoft.com/office/drawing/2014/main" id="{7AFC3DC7-2C65-49D0-824F-D3BE5F2C54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sp>
        <p:nvSpPr>
          <p:cNvPr id="7" name="תיבת טקסט 6">
            <a:extLst>
              <a:ext uri="{FF2B5EF4-FFF2-40B4-BE49-F238E27FC236}">
                <a16:creationId xmlns:a16="http://schemas.microsoft.com/office/drawing/2014/main" id="{EACD84A8-2495-456C-B3CC-0B890730C675}"/>
              </a:ext>
            </a:extLst>
          </p:cNvPr>
          <p:cNvSpPr txBox="1"/>
          <p:nvPr/>
        </p:nvSpPr>
        <p:spPr>
          <a:xfrm>
            <a:off x="3525982" y="2875002"/>
            <a:ext cx="5140037" cy="1107996"/>
          </a:xfrm>
          <a:prstGeom prst="rect">
            <a:avLst/>
          </a:prstGeom>
          <a:noFill/>
        </p:spPr>
        <p:txBody>
          <a:bodyPr wrap="square" rtlCol="1">
            <a:spAutoFit/>
          </a:bodyPr>
          <a:lstStyle/>
          <a:p>
            <a:pPr algn="ctr"/>
            <a:r>
              <a:rPr lang="he-IL" sz="6600" dirty="0">
                <a:solidFill>
                  <a:schemeClr val="bg1"/>
                </a:solidFill>
                <a:latin typeface="Klugman FM" panose="00000500000000000000" pitchFamily="50" charset="-79"/>
                <a:cs typeface="Klugman FM" panose="00000500000000000000" pitchFamily="50" charset="-79"/>
              </a:rPr>
              <a:t>נבחן את עצמנו...</a:t>
            </a:r>
          </a:p>
        </p:txBody>
      </p:sp>
    </p:spTree>
    <p:extLst>
      <p:ext uri="{BB962C8B-B14F-4D97-AF65-F5344CB8AC3E}">
        <p14:creationId xmlns:p14="http://schemas.microsoft.com/office/powerpoint/2010/main" val="38955567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547355B9-7A9A-44C0-A8C9-364FB0B30AAB}"/>
              </a:ext>
            </a:extLst>
          </p:cNvPr>
          <p:cNvPicPr>
            <a:picLocks noChangeAspect="1"/>
          </p:cNvPicPr>
          <p:nvPr/>
        </p:nvPicPr>
        <p:blipFill rotWithShape="1">
          <a:blip r:embed="rId2">
            <a:extLst>
              <a:ext uri="{28A0092B-C50C-407E-A947-70E740481C1C}">
                <a14:useLocalDpi xmlns:a14="http://schemas.microsoft.com/office/drawing/2010/main" val="0"/>
              </a:ext>
            </a:extLst>
          </a:blip>
          <a:srcRect l="4455" t="4455" r="4453" b="4453"/>
          <a:stretch/>
        </p:blipFill>
        <p:spPr>
          <a:xfrm>
            <a:off x="0" y="0"/>
            <a:ext cx="12192000" cy="6858000"/>
          </a:xfrm>
          <a:prstGeom prst="rect">
            <a:avLst/>
          </a:prstGeom>
        </p:spPr>
      </p:pic>
      <p:pic>
        <p:nvPicPr>
          <p:cNvPr id="6" name="תמונה 5">
            <a:extLst>
              <a:ext uri="{FF2B5EF4-FFF2-40B4-BE49-F238E27FC236}">
                <a16:creationId xmlns:a16="http://schemas.microsoft.com/office/drawing/2014/main" id="{7AFC3DC7-2C65-49D0-824F-D3BE5F2C54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pic>
        <p:nvPicPr>
          <p:cNvPr id="13" name="תמונה 12">
            <a:extLst>
              <a:ext uri="{FF2B5EF4-FFF2-40B4-BE49-F238E27FC236}">
                <a16:creationId xmlns:a16="http://schemas.microsoft.com/office/drawing/2014/main" id="{6BDE493C-6771-4BC4-89D0-24F5138337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22302" y="935240"/>
            <a:ext cx="7347397" cy="1423498"/>
          </a:xfrm>
          <a:prstGeom prst="rect">
            <a:avLst/>
          </a:prstGeom>
        </p:spPr>
      </p:pic>
      <p:sp>
        <p:nvSpPr>
          <p:cNvPr id="14" name="תיבת טקסט 13">
            <a:extLst>
              <a:ext uri="{FF2B5EF4-FFF2-40B4-BE49-F238E27FC236}">
                <a16:creationId xmlns:a16="http://schemas.microsoft.com/office/drawing/2014/main" id="{A2740634-CEE9-4D36-9697-BD063CE1E85B}"/>
              </a:ext>
            </a:extLst>
          </p:cNvPr>
          <p:cNvSpPr txBox="1"/>
          <p:nvPr/>
        </p:nvSpPr>
        <p:spPr>
          <a:xfrm>
            <a:off x="2952172" y="1207744"/>
            <a:ext cx="6287656" cy="954107"/>
          </a:xfrm>
          <a:prstGeom prst="rect">
            <a:avLst/>
          </a:prstGeom>
          <a:noFill/>
        </p:spPr>
        <p:txBody>
          <a:bodyPr wrap="square" rtlCol="1">
            <a:spAutoFit/>
          </a:bodyPr>
          <a:lstStyle/>
          <a:p>
            <a:pPr algn="ctr"/>
            <a:r>
              <a:rPr lang="he-IL" sz="2800" dirty="0">
                <a:solidFill>
                  <a:schemeClr val="bg1"/>
                </a:solidFill>
                <a:latin typeface="Mekomi DL 2.0 AAA UltraBold" panose="00000900000000000000" pitchFamily="50" charset="-79"/>
                <a:cs typeface="Mekomi DL 2.0 AAA UltraBold" panose="00000900000000000000" pitchFamily="50" charset="-79"/>
              </a:rPr>
              <a:t>לאילו מהדברים הבאים צריך להספיק בכל חודש הכסף של אבא ואמא?</a:t>
            </a:r>
          </a:p>
        </p:txBody>
      </p:sp>
      <p:pic>
        <p:nvPicPr>
          <p:cNvPr id="5" name="תמונה 4">
            <a:extLst>
              <a:ext uri="{FF2B5EF4-FFF2-40B4-BE49-F238E27FC236}">
                <a16:creationId xmlns:a16="http://schemas.microsoft.com/office/drawing/2014/main" id="{5A36147A-6F76-40BA-8564-F2CEB7156B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87361" y="2907751"/>
            <a:ext cx="2536572" cy="1423498"/>
          </a:xfrm>
          <a:prstGeom prst="rect">
            <a:avLst/>
          </a:prstGeom>
        </p:spPr>
      </p:pic>
      <p:pic>
        <p:nvPicPr>
          <p:cNvPr id="12" name="תמונה 11" descr="תמונה שמכילה כלי קיבול&#10;&#10;התיאור נוצר באופן אוטומטי">
            <a:extLst>
              <a:ext uri="{FF2B5EF4-FFF2-40B4-BE49-F238E27FC236}">
                <a16:creationId xmlns:a16="http://schemas.microsoft.com/office/drawing/2014/main" id="{09D8AB92-0024-4267-94CF-9D866CDBE94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96891" y="2725757"/>
            <a:ext cx="1116570" cy="2025863"/>
          </a:xfrm>
          <a:prstGeom prst="rect">
            <a:avLst/>
          </a:prstGeom>
        </p:spPr>
      </p:pic>
      <p:pic>
        <p:nvPicPr>
          <p:cNvPr id="21" name="תמונה 20" descr="תמונה שמכילה מפוספס&#10;&#10;התיאור נוצר באופן אוטומטי">
            <a:extLst>
              <a:ext uri="{FF2B5EF4-FFF2-40B4-BE49-F238E27FC236}">
                <a16:creationId xmlns:a16="http://schemas.microsoft.com/office/drawing/2014/main" id="{CBF22E76-9668-43FB-8E61-27DB2430A54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984002">
            <a:off x="5955982" y="4244548"/>
            <a:ext cx="2911921" cy="1751708"/>
          </a:xfrm>
          <a:prstGeom prst="rect">
            <a:avLst/>
          </a:prstGeom>
        </p:spPr>
      </p:pic>
      <p:pic>
        <p:nvPicPr>
          <p:cNvPr id="27" name="תמונה 26" descr="תמונה שמכילה מקורה, אור&#10;&#10;התיאור נוצר באופן אוטומטי">
            <a:extLst>
              <a:ext uri="{FF2B5EF4-FFF2-40B4-BE49-F238E27FC236}">
                <a16:creationId xmlns:a16="http://schemas.microsoft.com/office/drawing/2014/main" id="{B511371D-D60B-4263-9AF4-0D4F551C5BC6}"/>
              </a:ext>
            </a:extLst>
          </p:cNvPr>
          <p:cNvPicPr>
            <a:picLocks noChangeAspect="1"/>
          </p:cNvPicPr>
          <p:nvPr/>
        </p:nvPicPr>
        <p:blipFill rotWithShape="1">
          <a:blip r:embed="rId8">
            <a:extLst>
              <a:ext uri="{28A0092B-C50C-407E-A947-70E740481C1C}">
                <a14:useLocalDpi xmlns:a14="http://schemas.microsoft.com/office/drawing/2010/main" val="0"/>
              </a:ext>
            </a:extLst>
          </a:blip>
          <a:srcRect l="8854" t="16353" r="67005" b="12877"/>
          <a:stretch/>
        </p:blipFill>
        <p:spPr>
          <a:xfrm>
            <a:off x="3207179" y="4173201"/>
            <a:ext cx="1059753" cy="1725957"/>
          </a:xfrm>
          <a:prstGeom prst="rect">
            <a:avLst/>
          </a:prstGeom>
        </p:spPr>
      </p:pic>
      <p:pic>
        <p:nvPicPr>
          <p:cNvPr id="29" name="תמונה 28">
            <a:extLst>
              <a:ext uri="{FF2B5EF4-FFF2-40B4-BE49-F238E27FC236}">
                <a16:creationId xmlns:a16="http://schemas.microsoft.com/office/drawing/2014/main" id="{5CFEE033-6777-4CA5-A3A6-A8567A81931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6891" y="2747329"/>
            <a:ext cx="2526771" cy="2729282"/>
          </a:xfrm>
          <a:prstGeom prst="rect">
            <a:avLst/>
          </a:prstGeom>
        </p:spPr>
      </p:pic>
      <p:pic>
        <p:nvPicPr>
          <p:cNvPr id="31" name="תמונה 30">
            <a:extLst>
              <a:ext uri="{FF2B5EF4-FFF2-40B4-BE49-F238E27FC236}">
                <a16:creationId xmlns:a16="http://schemas.microsoft.com/office/drawing/2014/main" id="{79C3EA1D-3DC3-43F4-8A47-812B8CE35FA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380618" y="2629567"/>
            <a:ext cx="1143315" cy="940349"/>
          </a:xfrm>
          <a:prstGeom prst="rect">
            <a:avLst/>
          </a:prstGeom>
        </p:spPr>
      </p:pic>
      <p:pic>
        <p:nvPicPr>
          <p:cNvPr id="32" name="תמונה 31">
            <a:extLst>
              <a:ext uri="{FF2B5EF4-FFF2-40B4-BE49-F238E27FC236}">
                <a16:creationId xmlns:a16="http://schemas.microsoft.com/office/drawing/2014/main" id="{348E3C13-3FB0-4892-94D8-A64C96B0778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653537" y="5120402"/>
            <a:ext cx="1143315" cy="940349"/>
          </a:xfrm>
          <a:prstGeom prst="rect">
            <a:avLst/>
          </a:prstGeom>
        </p:spPr>
      </p:pic>
      <p:pic>
        <p:nvPicPr>
          <p:cNvPr id="33" name="תמונה 32">
            <a:extLst>
              <a:ext uri="{FF2B5EF4-FFF2-40B4-BE49-F238E27FC236}">
                <a16:creationId xmlns:a16="http://schemas.microsoft.com/office/drawing/2014/main" id="{88CCD3B6-8798-4737-B46F-A605E038206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493983" y="3140356"/>
            <a:ext cx="1143315" cy="940349"/>
          </a:xfrm>
          <a:prstGeom prst="rect">
            <a:avLst/>
          </a:prstGeom>
        </p:spPr>
      </p:pic>
      <p:pic>
        <p:nvPicPr>
          <p:cNvPr id="34" name="תמונה 33">
            <a:extLst>
              <a:ext uri="{FF2B5EF4-FFF2-40B4-BE49-F238E27FC236}">
                <a16:creationId xmlns:a16="http://schemas.microsoft.com/office/drawing/2014/main" id="{4E871506-85B4-44A6-99D5-CF7335302BD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003336" y="4786107"/>
            <a:ext cx="1143315" cy="940349"/>
          </a:xfrm>
          <a:prstGeom prst="rect">
            <a:avLst/>
          </a:prstGeom>
        </p:spPr>
      </p:pic>
      <p:pic>
        <p:nvPicPr>
          <p:cNvPr id="35" name="תמונה 34">
            <a:extLst>
              <a:ext uri="{FF2B5EF4-FFF2-40B4-BE49-F238E27FC236}">
                <a16:creationId xmlns:a16="http://schemas.microsoft.com/office/drawing/2014/main" id="{48605BAE-2F9A-44C3-8707-EAC1D8FCAB3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31020" y="3232852"/>
            <a:ext cx="1143315" cy="940349"/>
          </a:xfrm>
          <a:prstGeom prst="rect">
            <a:avLst/>
          </a:prstGeom>
        </p:spPr>
      </p:pic>
      <p:sp>
        <p:nvSpPr>
          <p:cNvPr id="36" name="תיבת טקסט 35">
            <a:extLst>
              <a:ext uri="{FF2B5EF4-FFF2-40B4-BE49-F238E27FC236}">
                <a16:creationId xmlns:a16="http://schemas.microsoft.com/office/drawing/2014/main" id="{7CF9F2C3-B4F6-4053-A615-4F05E3F70F7D}"/>
              </a:ext>
            </a:extLst>
          </p:cNvPr>
          <p:cNvSpPr txBox="1"/>
          <p:nvPr/>
        </p:nvSpPr>
        <p:spPr>
          <a:xfrm>
            <a:off x="3126000" y="2155455"/>
            <a:ext cx="5940000" cy="608821"/>
          </a:xfrm>
          <a:prstGeom prst="rect">
            <a:avLst/>
          </a:prstGeom>
          <a:noFill/>
        </p:spPr>
        <p:txBody>
          <a:bodyPr wrap="square">
            <a:spAutoFit/>
          </a:bodyPr>
          <a:lstStyle/>
          <a:p>
            <a:pPr algn="ctr">
              <a:lnSpc>
                <a:spcPts val="4400"/>
              </a:lnSpc>
              <a:spcAft>
                <a:spcPts val="1200"/>
              </a:spcAft>
            </a:pPr>
            <a:r>
              <a:rPr lang="he-IL" sz="2400" i="0" u="none" strike="noStrike" dirty="0">
                <a:solidFill>
                  <a:srgbClr val="204199"/>
                </a:solidFill>
                <a:effectLst/>
                <a:latin typeface="Mekomi DL 2.0 AAA Medium" panose="00000600000000000000" pitchFamily="50" charset="-79"/>
                <a:cs typeface="Mekomi DL 2.0 AAA Medium" panose="00000600000000000000" pitchFamily="50" charset="-79"/>
              </a:rPr>
              <a:t>לחצו על התמונות המתאימות</a:t>
            </a:r>
          </a:p>
        </p:txBody>
      </p:sp>
    </p:spTree>
    <p:extLst>
      <p:ext uri="{BB962C8B-B14F-4D97-AF65-F5344CB8AC3E}">
        <p14:creationId xmlns:p14="http://schemas.microsoft.com/office/powerpoint/2010/main" val="14945698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5"/>
                  </p:tgtEl>
                </p:cond>
              </p:nextCondLst>
            </p:seq>
            <p:seq concurrent="1" nextAc="seek">
              <p:cTn id="10" restart="whenNotActive" fill="hold" evtFilter="cancelBubble" nodeType="interactiveSeq">
                <p:stCondLst>
                  <p:cond evt="onClick" delay="0">
                    <p:tgtEl>
                      <p:spTgt spid="21"/>
                    </p:tgtEl>
                  </p:cond>
                </p:stCondLst>
                <p:endSync evt="end" delay="0">
                  <p:rtn val="all"/>
                </p:endSync>
                <p:childTnLst>
                  <p:par>
                    <p:cTn id="11" fill="hold">
                      <p:stCondLst>
                        <p:cond delay="0"/>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fade">
                                      <p:cBhvr>
                                        <p:cTn id="15" dur="1000"/>
                                        <p:tgtEl>
                                          <p:spTgt spid="32"/>
                                        </p:tgtEl>
                                      </p:cBhvr>
                                    </p:animEffect>
                                    <p:anim calcmode="lin" valueType="num">
                                      <p:cBhvr>
                                        <p:cTn id="16" dur="1000" fill="hold"/>
                                        <p:tgtEl>
                                          <p:spTgt spid="32"/>
                                        </p:tgtEl>
                                        <p:attrNameLst>
                                          <p:attrName>ppt_x</p:attrName>
                                        </p:attrNameLst>
                                      </p:cBhvr>
                                      <p:tavLst>
                                        <p:tav tm="0">
                                          <p:val>
                                            <p:strVal val="#ppt_x"/>
                                          </p:val>
                                        </p:tav>
                                        <p:tav tm="100000">
                                          <p:val>
                                            <p:strVal val="#ppt_x"/>
                                          </p:val>
                                        </p:tav>
                                      </p:tavLst>
                                    </p:anim>
                                    <p:anim calcmode="lin" valueType="num">
                                      <p:cBhvr>
                                        <p:cTn id="17"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21"/>
                  </p:tgtEl>
                </p:cond>
              </p:nextCondLst>
            </p:seq>
            <p:seq concurrent="1" nextAc="seek">
              <p:cTn id="18" restart="whenNotActive" fill="hold" evtFilter="cancelBubble" nodeType="interactiveSeq">
                <p:stCondLst>
                  <p:cond evt="onClick" delay="0">
                    <p:tgtEl>
                      <p:spTgt spid="12"/>
                    </p:tgtEl>
                  </p:cond>
                </p:stCondLst>
                <p:endSync evt="end" delay="0">
                  <p:rtn val="all"/>
                </p:endSync>
                <p:childTnLst>
                  <p:par>
                    <p:cTn id="19" fill="hold">
                      <p:stCondLst>
                        <p:cond delay="0"/>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1000"/>
                                        <p:tgtEl>
                                          <p:spTgt spid="33"/>
                                        </p:tgtEl>
                                      </p:cBhvr>
                                    </p:animEffect>
                                    <p:anim calcmode="lin" valueType="num">
                                      <p:cBhvr>
                                        <p:cTn id="24" dur="1000" fill="hold"/>
                                        <p:tgtEl>
                                          <p:spTgt spid="33"/>
                                        </p:tgtEl>
                                        <p:attrNameLst>
                                          <p:attrName>ppt_x</p:attrName>
                                        </p:attrNameLst>
                                      </p:cBhvr>
                                      <p:tavLst>
                                        <p:tav tm="0">
                                          <p:val>
                                            <p:strVal val="#ppt_x"/>
                                          </p:val>
                                        </p:tav>
                                        <p:tav tm="100000">
                                          <p:val>
                                            <p:strVal val="#ppt_x"/>
                                          </p:val>
                                        </p:tav>
                                      </p:tavLst>
                                    </p:anim>
                                    <p:anim calcmode="lin" valueType="num">
                                      <p:cBhvr>
                                        <p:cTn id="25"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12"/>
                  </p:tgtEl>
                </p:cond>
              </p:nextCondLst>
            </p:seq>
            <p:seq concurrent="1" nextAc="seek">
              <p:cTn id="26" restart="whenNotActive" fill="hold" evtFilter="cancelBubble" nodeType="interactiveSeq">
                <p:stCondLst>
                  <p:cond evt="onClick" delay="0">
                    <p:tgtEl>
                      <p:spTgt spid="27"/>
                    </p:tgtEl>
                  </p:cond>
                </p:stCondLst>
                <p:endSync evt="end" delay="0">
                  <p:rtn val="all"/>
                </p:endSync>
                <p:childTnLst>
                  <p:par>
                    <p:cTn id="27" fill="hold">
                      <p:stCondLst>
                        <p:cond delay="0"/>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fade">
                                      <p:cBhvr>
                                        <p:cTn id="31" dur="1000"/>
                                        <p:tgtEl>
                                          <p:spTgt spid="34"/>
                                        </p:tgtEl>
                                      </p:cBhvr>
                                    </p:animEffect>
                                    <p:anim calcmode="lin" valueType="num">
                                      <p:cBhvr>
                                        <p:cTn id="32" dur="1000" fill="hold"/>
                                        <p:tgtEl>
                                          <p:spTgt spid="34"/>
                                        </p:tgtEl>
                                        <p:attrNameLst>
                                          <p:attrName>ppt_x</p:attrName>
                                        </p:attrNameLst>
                                      </p:cBhvr>
                                      <p:tavLst>
                                        <p:tav tm="0">
                                          <p:val>
                                            <p:strVal val="#ppt_x"/>
                                          </p:val>
                                        </p:tav>
                                        <p:tav tm="100000">
                                          <p:val>
                                            <p:strVal val="#ppt_x"/>
                                          </p:val>
                                        </p:tav>
                                      </p:tavLst>
                                    </p:anim>
                                    <p:anim calcmode="lin" valueType="num">
                                      <p:cBhvr>
                                        <p:cTn id="33"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27"/>
                  </p:tgtEl>
                </p:cond>
              </p:nextCondLst>
            </p:seq>
            <p:seq concurrent="1" nextAc="seek">
              <p:cTn id="34" restart="whenNotActive" fill="hold" evtFilter="cancelBubble" nodeType="interactiveSeq">
                <p:stCondLst>
                  <p:cond evt="onClick" delay="0">
                    <p:tgtEl>
                      <p:spTgt spid="29"/>
                    </p:tgtEl>
                  </p:cond>
                </p:stCondLst>
                <p:endSync evt="end" delay="0">
                  <p:rtn val="all"/>
                </p:endSync>
                <p:childTnLst>
                  <p:par>
                    <p:cTn id="35" fill="hold">
                      <p:stCondLst>
                        <p:cond delay="0"/>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fade">
                                      <p:cBhvr>
                                        <p:cTn id="39" dur="1000"/>
                                        <p:tgtEl>
                                          <p:spTgt spid="35"/>
                                        </p:tgtEl>
                                      </p:cBhvr>
                                    </p:animEffect>
                                    <p:anim calcmode="lin" valueType="num">
                                      <p:cBhvr>
                                        <p:cTn id="40" dur="1000" fill="hold"/>
                                        <p:tgtEl>
                                          <p:spTgt spid="35"/>
                                        </p:tgtEl>
                                        <p:attrNameLst>
                                          <p:attrName>ppt_x</p:attrName>
                                        </p:attrNameLst>
                                      </p:cBhvr>
                                      <p:tavLst>
                                        <p:tav tm="0">
                                          <p:val>
                                            <p:strVal val="#ppt_x"/>
                                          </p:val>
                                        </p:tav>
                                        <p:tav tm="100000">
                                          <p:val>
                                            <p:strVal val="#ppt_x"/>
                                          </p:val>
                                        </p:tav>
                                      </p:tavLst>
                                    </p:anim>
                                    <p:anim calcmode="lin" valueType="num">
                                      <p:cBhvr>
                                        <p:cTn id="41"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29"/>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547355B9-7A9A-44C0-A8C9-364FB0B30AAB}"/>
              </a:ext>
            </a:extLst>
          </p:cNvPr>
          <p:cNvPicPr>
            <a:picLocks noChangeAspect="1"/>
          </p:cNvPicPr>
          <p:nvPr/>
        </p:nvPicPr>
        <p:blipFill rotWithShape="1">
          <a:blip r:embed="rId2">
            <a:extLst>
              <a:ext uri="{28A0092B-C50C-407E-A947-70E740481C1C}">
                <a14:useLocalDpi xmlns:a14="http://schemas.microsoft.com/office/drawing/2010/main" val="0"/>
              </a:ext>
            </a:extLst>
          </a:blip>
          <a:srcRect l="4455" t="4455" r="4453" b="4453"/>
          <a:stretch/>
        </p:blipFill>
        <p:spPr>
          <a:xfrm>
            <a:off x="0" y="0"/>
            <a:ext cx="12192000" cy="6858000"/>
          </a:xfrm>
          <a:prstGeom prst="rect">
            <a:avLst/>
          </a:prstGeom>
        </p:spPr>
      </p:pic>
      <p:pic>
        <p:nvPicPr>
          <p:cNvPr id="6" name="תמונה 5">
            <a:extLst>
              <a:ext uri="{FF2B5EF4-FFF2-40B4-BE49-F238E27FC236}">
                <a16:creationId xmlns:a16="http://schemas.microsoft.com/office/drawing/2014/main" id="{7AFC3DC7-2C65-49D0-824F-D3BE5F2C54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pic>
        <p:nvPicPr>
          <p:cNvPr id="13" name="תמונה 12">
            <a:extLst>
              <a:ext uri="{FF2B5EF4-FFF2-40B4-BE49-F238E27FC236}">
                <a16:creationId xmlns:a16="http://schemas.microsoft.com/office/drawing/2014/main" id="{6BDE493C-6771-4BC4-89D0-24F5138337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22302" y="935240"/>
            <a:ext cx="7347397" cy="1423498"/>
          </a:xfrm>
          <a:prstGeom prst="rect">
            <a:avLst/>
          </a:prstGeom>
        </p:spPr>
      </p:pic>
      <p:sp>
        <p:nvSpPr>
          <p:cNvPr id="14" name="תיבת טקסט 13">
            <a:extLst>
              <a:ext uri="{FF2B5EF4-FFF2-40B4-BE49-F238E27FC236}">
                <a16:creationId xmlns:a16="http://schemas.microsoft.com/office/drawing/2014/main" id="{A2740634-CEE9-4D36-9697-BD063CE1E85B}"/>
              </a:ext>
            </a:extLst>
          </p:cNvPr>
          <p:cNvSpPr txBox="1"/>
          <p:nvPr/>
        </p:nvSpPr>
        <p:spPr>
          <a:xfrm>
            <a:off x="2952172" y="1207744"/>
            <a:ext cx="6287656" cy="954107"/>
          </a:xfrm>
          <a:prstGeom prst="rect">
            <a:avLst/>
          </a:prstGeom>
          <a:noFill/>
        </p:spPr>
        <p:txBody>
          <a:bodyPr wrap="square" rtlCol="1">
            <a:spAutoFit/>
          </a:bodyPr>
          <a:lstStyle/>
          <a:p>
            <a:pPr algn="ctr"/>
            <a:r>
              <a:rPr lang="he-IL" sz="2800" dirty="0">
                <a:solidFill>
                  <a:schemeClr val="bg1"/>
                </a:solidFill>
                <a:latin typeface="Mekomi DL 2.0 AAA UltraBold" panose="00000900000000000000" pitchFamily="50" charset="-79"/>
                <a:cs typeface="Mekomi DL 2.0 AAA UltraBold" panose="00000900000000000000" pitchFamily="50" charset="-79"/>
              </a:rPr>
              <a:t>לאילו מהדברים הבאים צריך להספיק הכסף של דמי חנוכה?</a:t>
            </a:r>
          </a:p>
        </p:txBody>
      </p:sp>
      <p:pic>
        <p:nvPicPr>
          <p:cNvPr id="5" name="תמונה 4">
            <a:extLst>
              <a:ext uri="{FF2B5EF4-FFF2-40B4-BE49-F238E27FC236}">
                <a16:creationId xmlns:a16="http://schemas.microsoft.com/office/drawing/2014/main" id="{5A36147A-6F76-40BA-8564-F2CEB7156B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87361" y="2907751"/>
            <a:ext cx="2536572" cy="1423498"/>
          </a:xfrm>
          <a:prstGeom prst="rect">
            <a:avLst/>
          </a:prstGeom>
        </p:spPr>
      </p:pic>
      <p:pic>
        <p:nvPicPr>
          <p:cNvPr id="12" name="תמונה 11" descr="תמונה שמכילה כלי קיבול&#10;&#10;התיאור נוצר באופן אוטומטי">
            <a:extLst>
              <a:ext uri="{FF2B5EF4-FFF2-40B4-BE49-F238E27FC236}">
                <a16:creationId xmlns:a16="http://schemas.microsoft.com/office/drawing/2014/main" id="{09D8AB92-0024-4267-94CF-9D866CDBE94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96891" y="2725757"/>
            <a:ext cx="1116570" cy="2025863"/>
          </a:xfrm>
          <a:prstGeom prst="rect">
            <a:avLst/>
          </a:prstGeom>
        </p:spPr>
      </p:pic>
      <p:pic>
        <p:nvPicPr>
          <p:cNvPr id="21" name="תמונה 20" descr="תמונה שמכילה מפוספס&#10;&#10;התיאור נוצר באופן אוטומטי">
            <a:extLst>
              <a:ext uri="{FF2B5EF4-FFF2-40B4-BE49-F238E27FC236}">
                <a16:creationId xmlns:a16="http://schemas.microsoft.com/office/drawing/2014/main" id="{CBF22E76-9668-43FB-8E61-27DB2430A54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984002">
            <a:off x="5955982" y="4244548"/>
            <a:ext cx="2911921" cy="1751708"/>
          </a:xfrm>
          <a:prstGeom prst="rect">
            <a:avLst/>
          </a:prstGeom>
        </p:spPr>
      </p:pic>
      <p:pic>
        <p:nvPicPr>
          <p:cNvPr id="27" name="תמונה 26" descr="תמונה שמכילה מקורה, אור&#10;&#10;התיאור נוצר באופן אוטומטי">
            <a:extLst>
              <a:ext uri="{FF2B5EF4-FFF2-40B4-BE49-F238E27FC236}">
                <a16:creationId xmlns:a16="http://schemas.microsoft.com/office/drawing/2014/main" id="{B511371D-D60B-4263-9AF4-0D4F551C5BC6}"/>
              </a:ext>
            </a:extLst>
          </p:cNvPr>
          <p:cNvPicPr>
            <a:picLocks noChangeAspect="1"/>
          </p:cNvPicPr>
          <p:nvPr/>
        </p:nvPicPr>
        <p:blipFill rotWithShape="1">
          <a:blip r:embed="rId8">
            <a:extLst>
              <a:ext uri="{28A0092B-C50C-407E-A947-70E740481C1C}">
                <a14:useLocalDpi xmlns:a14="http://schemas.microsoft.com/office/drawing/2010/main" val="0"/>
              </a:ext>
            </a:extLst>
          </a:blip>
          <a:srcRect l="8854" t="16353" r="67005" b="12877"/>
          <a:stretch/>
        </p:blipFill>
        <p:spPr>
          <a:xfrm>
            <a:off x="3207179" y="4173201"/>
            <a:ext cx="1059753" cy="1725957"/>
          </a:xfrm>
          <a:prstGeom prst="rect">
            <a:avLst/>
          </a:prstGeom>
        </p:spPr>
      </p:pic>
      <p:pic>
        <p:nvPicPr>
          <p:cNvPr id="29" name="תמונה 28">
            <a:extLst>
              <a:ext uri="{FF2B5EF4-FFF2-40B4-BE49-F238E27FC236}">
                <a16:creationId xmlns:a16="http://schemas.microsoft.com/office/drawing/2014/main" id="{5CFEE033-6777-4CA5-A3A6-A8567A81931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6891" y="2747329"/>
            <a:ext cx="2526771" cy="2729282"/>
          </a:xfrm>
          <a:prstGeom prst="rect">
            <a:avLst/>
          </a:prstGeom>
        </p:spPr>
      </p:pic>
      <p:pic>
        <p:nvPicPr>
          <p:cNvPr id="33" name="תמונה 32">
            <a:extLst>
              <a:ext uri="{FF2B5EF4-FFF2-40B4-BE49-F238E27FC236}">
                <a16:creationId xmlns:a16="http://schemas.microsoft.com/office/drawing/2014/main" id="{88CCD3B6-8798-4737-B46F-A605E038206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493983" y="3140356"/>
            <a:ext cx="1143315" cy="940349"/>
          </a:xfrm>
          <a:prstGeom prst="rect">
            <a:avLst/>
          </a:prstGeom>
        </p:spPr>
      </p:pic>
      <p:sp>
        <p:nvSpPr>
          <p:cNvPr id="36" name="תיבת טקסט 35">
            <a:extLst>
              <a:ext uri="{FF2B5EF4-FFF2-40B4-BE49-F238E27FC236}">
                <a16:creationId xmlns:a16="http://schemas.microsoft.com/office/drawing/2014/main" id="{7CF9F2C3-B4F6-4053-A615-4F05E3F70F7D}"/>
              </a:ext>
            </a:extLst>
          </p:cNvPr>
          <p:cNvSpPr txBox="1"/>
          <p:nvPr/>
        </p:nvSpPr>
        <p:spPr>
          <a:xfrm>
            <a:off x="3126000" y="2155455"/>
            <a:ext cx="5940000" cy="608821"/>
          </a:xfrm>
          <a:prstGeom prst="rect">
            <a:avLst/>
          </a:prstGeom>
          <a:noFill/>
        </p:spPr>
        <p:txBody>
          <a:bodyPr wrap="square">
            <a:spAutoFit/>
          </a:bodyPr>
          <a:lstStyle/>
          <a:p>
            <a:pPr algn="ctr">
              <a:lnSpc>
                <a:spcPts val="4400"/>
              </a:lnSpc>
              <a:spcAft>
                <a:spcPts val="1200"/>
              </a:spcAft>
            </a:pPr>
            <a:r>
              <a:rPr lang="he-IL" sz="2400" i="0" u="none" strike="noStrike" dirty="0">
                <a:solidFill>
                  <a:srgbClr val="204199"/>
                </a:solidFill>
                <a:effectLst/>
                <a:latin typeface="Mekomi DL 2.0 AAA Medium" panose="00000600000000000000" pitchFamily="50" charset="-79"/>
                <a:cs typeface="Mekomi DL 2.0 AAA Medium" panose="00000600000000000000" pitchFamily="50" charset="-79"/>
              </a:rPr>
              <a:t>לחצו על התמונות המתאימות</a:t>
            </a:r>
          </a:p>
        </p:txBody>
      </p:sp>
    </p:spTree>
    <p:extLst>
      <p:ext uri="{BB962C8B-B14F-4D97-AF65-F5344CB8AC3E}">
        <p14:creationId xmlns:p14="http://schemas.microsoft.com/office/powerpoint/2010/main" val="311196940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1000"/>
                                        <p:tgtEl>
                                          <p:spTgt spid="33"/>
                                        </p:tgtEl>
                                      </p:cBhvr>
                                    </p:animEffect>
                                    <p:anim calcmode="lin" valueType="num">
                                      <p:cBhvr>
                                        <p:cTn id="8" dur="1000" fill="hold"/>
                                        <p:tgtEl>
                                          <p:spTgt spid="33"/>
                                        </p:tgtEl>
                                        <p:attrNameLst>
                                          <p:attrName>ppt_x</p:attrName>
                                        </p:attrNameLst>
                                      </p:cBhvr>
                                      <p:tavLst>
                                        <p:tav tm="0">
                                          <p:val>
                                            <p:strVal val="#ppt_x"/>
                                          </p:val>
                                        </p:tav>
                                        <p:tav tm="100000">
                                          <p:val>
                                            <p:strVal val="#ppt_x"/>
                                          </p:val>
                                        </p:tav>
                                      </p:tavLst>
                                    </p:anim>
                                    <p:anim calcmode="lin" valueType="num">
                                      <p:cBhvr>
                                        <p:cTn id="9"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12"/>
                  </p:tgtEl>
                </p:cond>
              </p:nextCondLst>
            </p:seq>
            <p:seq concurrent="1" nextAc="seek">
              <p:cTn id="10" restart="whenNotActive" fill="hold" evtFilter="cancelBubble" nodeType="interactiveSeq">
                <p:stCondLst>
                  <p:cond evt="onClick" delay="0">
                    <p:tgtEl>
                      <p:spTgt spid="5"/>
                    </p:tgtEl>
                  </p:cond>
                </p:stCondLst>
                <p:endSync evt="end" delay="0">
                  <p:rtn val="all"/>
                </p:endSync>
                <p:childTnLst>
                  <p:par>
                    <p:cTn id="11" fill="hold">
                      <p:stCondLst>
                        <p:cond delay="0"/>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5"/>
                                        </p:tgtEl>
                                      </p:cBhvr>
                                    </p:animEffect>
                                    <p:set>
                                      <p:cBhvr>
                                        <p:cTn id="15"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16" restart="whenNotActive" fill="hold" evtFilter="cancelBubble" nodeType="interactiveSeq">
                <p:stCondLst>
                  <p:cond evt="onClick" delay="0">
                    <p:tgtEl>
                      <p:spTgt spid="21"/>
                    </p:tgtEl>
                  </p:cond>
                </p:stCondLst>
                <p:endSync evt="end" delay="0">
                  <p:rtn val="all"/>
                </p:endSync>
                <p:childTnLst>
                  <p:par>
                    <p:cTn id="17" fill="hold">
                      <p:stCondLst>
                        <p:cond delay="0"/>
                      </p:stCondLst>
                      <p:childTnLst>
                        <p:par>
                          <p:cTn id="18" fill="hold">
                            <p:stCondLst>
                              <p:cond delay="0"/>
                            </p:stCondLst>
                            <p:childTnLst>
                              <p:par>
                                <p:cTn id="19" presetID="10" presetClass="exit" presetSubtype="0" fill="hold" nodeType="clickEffect">
                                  <p:stCondLst>
                                    <p:cond delay="0"/>
                                  </p:stCondLst>
                                  <p:childTnLst>
                                    <p:animEffect transition="out" filter="fade">
                                      <p:cBhvr>
                                        <p:cTn id="20" dur="500"/>
                                        <p:tgtEl>
                                          <p:spTgt spid="21"/>
                                        </p:tgtEl>
                                      </p:cBhvr>
                                    </p:animEffect>
                                    <p:set>
                                      <p:cBhvr>
                                        <p:cTn id="21"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2" restart="whenNotActive" fill="hold" evtFilter="cancelBubble" nodeType="interactiveSeq">
                <p:stCondLst>
                  <p:cond evt="onClick" delay="0">
                    <p:tgtEl>
                      <p:spTgt spid="29"/>
                    </p:tgtEl>
                  </p:cond>
                </p:stCondLst>
                <p:endSync evt="end" delay="0">
                  <p:rtn val="all"/>
                </p:endSync>
                <p:childTnLst>
                  <p:par>
                    <p:cTn id="23" fill="hold">
                      <p:stCondLst>
                        <p:cond delay="0"/>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29"/>
                                        </p:tgtEl>
                                      </p:cBhvr>
                                    </p:animEffect>
                                    <p:set>
                                      <p:cBhvr>
                                        <p:cTn id="27"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28" restart="whenNotActive" fill="hold" evtFilter="cancelBubble" nodeType="interactiveSeq">
                <p:stCondLst>
                  <p:cond evt="onClick" delay="0">
                    <p:tgtEl>
                      <p:spTgt spid="27"/>
                    </p:tgtEl>
                  </p:cond>
                </p:stCondLst>
                <p:endSync evt="end" delay="0">
                  <p:rtn val="all"/>
                </p:endSync>
                <p:childTnLst>
                  <p:par>
                    <p:cTn id="29" fill="hold">
                      <p:stCondLst>
                        <p:cond delay="0"/>
                      </p:stCondLst>
                      <p:childTnLst>
                        <p:par>
                          <p:cTn id="30" fill="hold">
                            <p:stCondLst>
                              <p:cond delay="0"/>
                            </p:stCondLst>
                            <p:childTnLst>
                              <p:par>
                                <p:cTn id="31" presetID="10" presetClass="exit" presetSubtype="0" fill="hold" nodeType="clickEffect">
                                  <p:stCondLst>
                                    <p:cond delay="0"/>
                                  </p:stCondLst>
                                  <p:childTnLst>
                                    <p:animEffect transition="out" filter="fade">
                                      <p:cBhvr>
                                        <p:cTn id="32" dur="500"/>
                                        <p:tgtEl>
                                          <p:spTgt spid="27"/>
                                        </p:tgtEl>
                                      </p:cBhvr>
                                    </p:animEffect>
                                    <p:set>
                                      <p:cBhvr>
                                        <p:cTn id="33"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547355B9-7A9A-44C0-A8C9-364FB0B30AAB}"/>
              </a:ext>
            </a:extLst>
          </p:cNvPr>
          <p:cNvPicPr>
            <a:picLocks noChangeAspect="1"/>
          </p:cNvPicPr>
          <p:nvPr/>
        </p:nvPicPr>
        <p:blipFill rotWithShape="1">
          <a:blip r:embed="rId2">
            <a:extLst>
              <a:ext uri="{28A0092B-C50C-407E-A947-70E740481C1C}">
                <a14:useLocalDpi xmlns:a14="http://schemas.microsoft.com/office/drawing/2010/main" val="0"/>
              </a:ext>
            </a:extLst>
          </a:blip>
          <a:srcRect l="4455" t="4455" r="4453" b="4453"/>
          <a:stretch/>
        </p:blipFill>
        <p:spPr>
          <a:xfrm>
            <a:off x="0" y="0"/>
            <a:ext cx="12192000" cy="6858000"/>
          </a:xfrm>
          <a:prstGeom prst="rect">
            <a:avLst/>
          </a:prstGeom>
        </p:spPr>
      </p:pic>
      <p:pic>
        <p:nvPicPr>
          <p:cNvPr id="6" name="תמונה 5">
            <a:extLst>
              <a:ext uri="{FF2B5EF4-FFF2-40B4-BE49-F238E27FC236}">
                <a16:creationId xmlns:a16="http://schemas.microsoft.com/office/drawing/2014/main" id="{7AFC3DC7-2C65-49D0-824F-D3BE5F2C54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sp>
        <p:nvSpPr>
          <p:cNvPr id="5" name="תיבת טקסט 4">
            <a:extLst>
              <a:ext uri="{FF2B5EF4-FFF2-40B4-BE49-F238E27FC236}">
                <a16:creationId xmlns:a16="http://schemas.microsoft.com/office/drawing/2014/main" id="{0B1D77CC-D639-4EE4-9716-E2E2166693D0}"/>
              </a:ext>
            </a:extLst>
          </p:cNvPr>
          <p:cNvSpPr txBox="1"/>
          <p:nvPr/>
        </p:nvSpPr>
        <p:spPr>
          <a:xfrm>
            <a:off x="1371600" y="2018940"/>
            <a:ext cx="9448800" cy="523220"/>
          </a:xfrm>
          <a:prstGeom prst="rect">
            <a:avLst/>
          </a:prstGeom>
          <a:noFill/>
        </p:spPr>
        <p:txBody>
          <a:bodyPr wrap="square" rtlCol="1">
            <a:spAutoFit/>
          </a:bodyPr>
          <a:lstStyle/>
          <a:p>
            <a:pPr algn="ctr"/>
            <a:r>
              <a:rPr lang="he-IL" sz="2800" dirty="0">
                <a:solidFill>
                  <a:srgbClr val="204199"/>
                </a:solidFill>
                <a:latin typeface="Mekomi DL 2.0 AAA UltraBold" panose="00000900000000000000" pitchFamily="50" charset="-79"/>
                <a:cs typeface="Mekomi DL 2.0 AAA UltraBold" panose="00000900000000000000" pitchFamily="50" charset="-79"/>
              </a:rPr>
              <a:t>למה </a:t>
            </a:r>
            <a:r>
              <a:rPr lang="he-IL" sz="2800" dirty="0" err="1">
                <a:solidFill>
                  <a:srgbClr val="204199"/>
                </a:solidFill>
                <a:latin typeface="Mekomi DL 2.0 AAA UltraBold" panose="00000900000000000000" pitchFamily="50" charset="-79"/>
                <a:cs typeface="Mekomi DL 2.0 AAA UltraBold" panose="00000900000000000000" pitchFamily="50" charset="-79"/>
              </a:rPr>
              <a:t>דוקא</a:t>
            </a:r>
            <a:r>
              <a:rPr lang="he-IL" sz="2800" dirty="0">
                <a:solidFill>
                  <a:srgbClr val="204199"/>
                </a:solidFill>
                <a:latin typeface="Mekomi DL 2.0 AAA UltraBold" panose="00000900000000000000" pitchFamily="50" charset="-79"/>
                <a:cs typeface="Mekomi DL 2.0 AAA UltraBold" panose="00000900000000000000" pitchFamily="50" charset="-79"/>
              </a:rPr>
              <a:t> בדורות שלנו צריך לתת יותר צדקה?</a:t>
            </a:r>
          </a:p>
        </p:txBody>
      </p:sp>
      <p:grpSp>
        <p:nvGrpSpPr>
          <p:cNvPr id="16" name="קבוצה 15">
            <a:extLst>
              <a:ext uri="{FF2B5EF4-FFF2-40B4-BE49-F238E27FC236}">
                <a16:creationId xmlns:a16="http://schemas.microsoft.com/office/drawing/2014/main" id="{8802D0C2-75AE-41EA-B725-2463BCA4CBBB}"/>
              </a:ext>
            </a:extLst>
          </p:cNvPr>
          <p:cNvGrpSpPr/>
          <p:nvPr/>
        </p:nvGrpSpPr>
        <p:grpSpPr>
          <a:xfrm>
            <a:off x="8062560" y="2991338"/>
            <a:ext cx="3960000" cy="1797641"/>
            <a:chOff x="7805428" y="2659002"/>
            <a:chExt cx="3780000" cy="1797641"/>
          </a:xfrm>
        </p:grpSpPr>
        <p:pic>
          <p:nvPicPr>
            <p:cNvPr id="12" name="תמונה 11">
              <a:extLst>
                <a:ext uri="{FF2B5EF4-FFF2-40B4-BE49-F238E27FC236}">
                  <a16:creationId xmlns:a16="http://schemas.microsoft.com/office/drawing/2014/main" id="{B253E9EB-EB1E-4500-A9B1-96EA545D9B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6577" y="3379425"/>
              <a:ext cx="3377703" cy="1077218"/>
            </a:xfrm>
            <a:prstGeom prst="rect">
              <a:avLst/>
            </a:prstGeom>
          </p:spPr>
        </p:pic>
        <p:sp>
          <p:nvSpPr>
            <p:cNvPr id="11" name="תיבת טקסט 10">
              <a:extLst>
                <a:ext uri="{FF2B5EF4-FFF2-40B4-BE49-F238E27FC236}">
                  <a16:creationId xmlns:a16="http://schemas.microsoft.com/office/drawing/2014/main" id="{06FEA46A-3F39-4CCC-BC20-E709C41180E5}"/>
                </a:ext>
              </a:extLst>
            </p:cNvPr>
            <p:cNvSpPr txBox="1"/>
            <p:nvPr/>
          </p:nvSpPr>
          <p:spPr>
            <a:xfrm>
              <a:off x="7805428" y="3529744"/>
              <a:ext cx="3780000" cy="810478"/>
            </a:xfrm>
            <a:prstGeom prst="rect">
              <a:avLst/>
            </a:prstGeom>
            <a:noFill/>
          </p:spPr>
          <p:txBody>
            <a:bodyPr wrap="square" rtlCol="1">
              <a:spAutoFit/>
            </a:bodyPr>
            <a:lstStyle/>
            <a:p>
              <a:pPr algn="ctr">
                <a:lnSpc>
                  <a:spcPts val="2800"/>
                </a:lnSpc>
              </a:pPr>
              <a:r>
                <a:rPr lang="he-IL" sz="2400" dirty="0">
                  <a:solidFill>
                    <a:srgbClr val="204199"/>
                  </a:solidFill>
                  <a:latin typeface="Mekomi DL 2.0 AAA Medium" panose="00000600000000000000" pitchFamily="50" charset="-79"/>
                  <a:cs typeface="Mekomi DL 2.0 AAA Medium" panose="00000600000000000000" pitchFamily="50" charset="-79"/>
                </a:rPr>
                <a:t>כי יש היום</a:t>
              </a:r>
            </a:p>
            <a:p>
              <a:pPr algn="ctr">
                <a:lnSpc>
                  <a:spcPts val="2800"/>
                </a:lnSpc>
              </a:pPr>
              <a:r>
                <a:rPr lang="he-IL" sz="2400" dirty="0">
                  <a:solidFill>
                    <a:srgbClr val="204199"/>
                  </a:solidFill>
                  <a:latin typeface="Mekomi DL 2.0 AAA Medium" panose="00000600000000000000" pitchFamily="50" charset="-79"/>
                  <a:cs typeface="Mekomi DL 2.0 AAA Medium" panose="00000600000000000000" pitchFamily="50" charset="-79"/>
                </a:rPr>
                <a:t>יותר עניים</a:t>
              </a:r>
            </a:p>
          </p:txBody>
        </p:sp>
        <p:sp>
          <p:nvSpPr>
            <p:cNvPr id="15" name="תיבת טקסט 14">
              <a:extLst>
                <a:ext uri="{FF2B5EF4-FFF2-40B4-BE49-F238E27FC236}">
                  <a16:creationId xmlns:a16="http://schemas.microsoft.com/office/drawing/2014/main" id="{C482467A-4EB7-4412-97E6-961F6A397F94}"/>
                </a:ext>
              </a:extLst>
            </p:cNvPr>
            <p:cNvSpPr txBox="1"/>
            <p:nvPr/>
          </p:nvSpPr>
          <p:spPr>
            <a:xfrm>
              <a:off x="9422840" y="2659002"/>
              <a:ext cx="545175" cy="923330"/>
            </a:xfrm>
            <a:prstGeom prst="rect">
              <a:avLst/>
            </a:prstGeom>
            <a:noFill/>
          </p:spPr>
          <p:txBody>
            <a:bodyPr wrap="square" rtlCol="1">
              <a:spAutoFit/>
            </a:bodyPr>
            <a:lstStyle/>
            <a:p>
              <a:pPr algn="ctr"/>
              <a:r>
                <a:rPr lang="he-IL" sz="5400" dirty="0">
                  <a:solidFill>
                    <a:srgbClr val="204199"/>
                  </a:solidFill>
                  <a:latin typeface="Klugman FM" panose="00000500000000000000" pitchFamily="50" charset="-79"/>
                  <a:cs typeface="Klugman FM" panose="00000500000000000000" pitchFamily="50" charset="-79"/>
                </a:rPr>
                <a:t>1</a:t>
              </a:r>
            </a:p>
          </p:txBody>
        </p:sp>
      </p:grpSp>
      <p:grpSp>
        <p:nvGrpSpPr>
          <p:cNvPr id="17" name="קבוצה 16">
            <a:extLst>
              <a:ext uri="{FF2B5EF4-FFF2-40B4-BE49-F238E27FC236}">
                <a16:creationId xmlns:a16="http://schemas.microsoft.com/office/drawing/2014/main" id="{6D9DF5B3-04FB-4872-9C43-056E22702337}"/>
              </a:ext>
            </a:extLst>
          </p:cNvPr>
          <p:cNvGrpSpPr/>
          <p:nvPr/>
        </p:nvGrpSpPr>
        <p:grpSpPr>
          <a:xfrm>
            <a:off x="4116000" y="2991338"/>
            <a:ext cx="3960000" cy="1797641"/>
            <a:chOff x="7805428" y="2659002"/>
            <a:chExt cx="3780000" cy="1797641"/>
          </a:xfrm>
        </p:grpSpPr>
        <p:pic>
          <p:nvPicPr>
            <p:cNvPr id="18" name="תמונה 17">
              <a:extLst>
                <a:ext uri="{FF2B5EF4-FFF2-40B4-BE49-F238E27FC236}">
                  <a16:creationId xmlns:a16="http://schemas.microsoft.com/office/drawing/2014/main" id="{BFC4FEFC-8603-45A1-9A4E-911B6E8BE0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6577" y="3379425"/>
              <a:ext cx="3377703" cy="1077218"/>
            </a:xfrm>
            <a:prstGeom prst="rect">
              <a:avLst/>
            </a:prstGeom>
          </p:spPr>
        </p:pic>
        <p:sp>
          <p:nvSpPr>
            <p:cNvPr id="19" name="תיבת טקסט 18">
              <a:extLst>
                <a:ext uri="{FF2B5EF4-FFF2-40B4-BE49-F238E27FC236}">
                  <a16:creationId xmlns:a16="http://schemas.microsoft.com/office/drawing/2014/main" id="{59FF1D66-72E2-4371-895F-29F1E2C634C7}"/>
                </a:ext>
              </a:extLst>
            </p:cNvPr>
            <p:cNvSpPr txBox="1"/>
            <p:nvPr/>
          </p:nvSpPr>
          <p:spPr>
            <a:xfrm>
              <a:off x="7805428" y="3516546"/>
              <a:ext cx="3780000" cy="810478"/>
            </a:xfrm>
            <a:prstGeom prst="rect">
              <a:avLst/>
            </a:prstGeom>
            <a:noFill/>
          </p:spPr>
          <p:txBody>
            <a:bodyPr wrap="square" rtlCol="1">
              <a:spAutoFit/>
            </a:bodyPr>
            <a:lstStyle/>
            <a:p>
              <a:pPr algn="ctr">
                <a:lnSpc>
                  <a:spcPts val="2800"/>
                </a:lnSpc>
              </a:pPr>
              <a:r>
                <a:rPr lang="he-IL" sz="2400" dirty="0">
                  <a:solidFill>
                    <a:srgbClr val="204199"/>
                  </a:solidFill>
                  <a:latin typeface="Mekomi DL 2.0 AAA Medium" panose="00000600000000000000" pitchFamily="50" charset="-79"/>
                  <a:cs typeface="Mekomi DL 2.0 AAA Medium" panose="00000600000000000000" pitchFamily="50" charset="-79"/>
                </a:rPr>
                <a:t>כי יש היום</a:t>
              </a:r>
            </a:p>
            <a:p>
              <a:pPr algn="ctr">
                <a:lnSpc>
                  <a:spcPts val="2800"/>
                </a:lnSpc>
              </a:pPr>
              <a:r>
                <a:rPr lang="he-IL" sz="2400" dirty="0">
                  <a:solidFill>
                    <a:srgbClr val="204199"/>
                  </a:solidFill>
                  <a:latin typeface="Mekomi DL 2.0 AAA Medium" panose="00000600000000000000" pitchFamily="50" charset="-79"/>
                  <a:cs typeface="Mekomi DL 2.0 AAA Medium" panose="00000600000000000000" pitchFamily="50" charset="-79"/>
                </a:rPr>
                <a:t>יותר כסף</a:t>
              </a:r>
            </a:p>
          </p:txBody>
        </p:sp>
        <p:sp>
          <p:nvSpPr>
            <p:cNvPr id="20" name="תיבת טקסט 19">
              <a:extLst>
                <a:ext uri="{FF2B5EF4-FFF2-40B4-BE49-F238E27FC236}">
                  <a16:creationId xmlns:a16="http://schemas.microsoft.com/office/drawing/2014/main" id="{BC8959B3-6ED9-460F-8958-C47757113EFD}"/>
                </a:ext>
              </a:extLst>
            </p:cNvPr>
            <p:cNvSpPr txBox="1"/>
            <p:nvPr/>
          </p:nvSpPr>
          <p:spPr>
            <a:xfrm>
              <a:off x="9422840" y="2659002"/>
              <a:ext cx="545175" cy="923330"/>
            </a:xfrm>
            <a:prstGeom prst="rect">
              <a:avLst/>
            </a:prstGeom>
            <a:noFill/>
          </p:spPr>
          <p:txBody>
            <a:bodyPr wrap="square" rtlCol="1">
              <a:spAutoFit/>
            </a:bodyPr>
            <a:lstStyle/>
            <a:p>
              <a:pPr algn="ctr"/>
              <a:r>
                <a:rPr lang="he-IL" sz="5400" dirty="0">
                  <a:solidFill>
                    <a:srgbClr val="204199"/>
                  </a:solidFill>
                  <a:latin typeface="Klugman FM" panose="00000500000000000000" pitchFamily="50" charset="-79"/>
                  <a:cs typeface="Klugman FM" panose="00000500000000000000" pitchFamily="50" charset="-79"/>
                </a:rPr>
                <a:t>2</a:t>
              </a:r>
            </a:p>
          </p:txBody>
        </p:sp>
      </p:grpSp>
      <p:grpSp>
        <p:nvGrpSpPr>
          <p:cNvPr id="21" name="קבוצה 20">
            <a:extLst>
              <a:ext uri="{FF2B5EF4-FFF2-40B4-BE49-F238E27FC236}">
                <a16:creationId xmlns:a16="http://schemas.microsoft.com/office/drawing/2014/main" id="{51E87D89-AF00-4CF8-9106-5698F9A42229}"/>
              </a:ext>
            </a:extLst>
          </p:cNvPr>
          <p:cNvGrpSpPr/>
          <p:nvPr/>
        </p:nvGrpSpPr>
        <p:grpSpPr>
          <a:xfrm>
            <a:off x="169440" y="2991338"/>
            <a:ext cx="3960000" cy="1797641"/>
            <a:chOff x="7805428" y="2659002"/>
            <a:chExt cx="3780000" cy="1797641"/>
          </a:xfrm>
        </p:grpSpPr>
        <p:pic>
          <p:nvPicPr>
            <p:cNvPr id="22" name="תמונה 21">
              <a:extLst>
                <a:ext uri="{FF2B5EF4-FFF2-40B4-BE49-F238E27FC236}">
                  <a16:creationId xmlns:a16="http://schemas.microsoft.com/office/drawing/2014/main" id="{B1E45043-9E83-4312-A344-E886E69A99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6577" y="3379425"/>
              <a:ext cx="3377703" cy="1077218"/>
            </a:xfrm>
            <a:prstGeom prst="rect">
              <a:avLst/>
            </a:prstGeom>
          </p:spPr>
        </p:pic>
        <p:sp>
          <p:nvSpPr>
            <p:cNvPr id="23" name="תיבת טקסט 22">
              <a:extLst>
                <a:ext uri="{FF2B5EF4-FFF2-40B4-BE49-F238E27FC236}">
                  <a16:creationId xmlns:a16="http://schemas.microsoft.com/office/drawing/2014/main" id="{0123FA66-BFE0-428D-8832-0E69B0E0A0FA}"/>
                </a:ext>
              </a:extLst>
            </p:cNvPr>
            <p:cNvSpPr txBox="1"/>
            <p:nvPr/>
          </p:nvSpPr>
          <p:spPr>
            <a:xfrm>
              <a:off x="7805428" y="3444249"/>
              <a:ext cx="3780000" cy="907556"/>
            </a:xfrm>
            <a:prstGeom prst="rect">
              <a:avLst/>
            </a:prstGeom>
            <a:noFill/>
          </p:spPr>
          <p:txBody>
            <a:bodyPr wrap="square" rtlCol="1">
              <a:spAutoFit/>
            </a:bodyPr>
            <a:lstStyle/>
            <a:p>
              <a:pPr algn="ctr">
                <a:lnSpc>
                  <a:spcPts val="3300"/>
                </a:lnSpc>
              </a:pPr>
              <a:r>
                <a:rPr lang="he-IL" sz="2400" dirty="0">
                  <a:solidFill>
                    <a:srgbClr val="204199"/>
                  </a:solidFill>
                  <a:latin typeface="Mekomi DL 2.0 AAA Medium" panose="00000600000000000000" pitchFamily="50" charset="-79"/>
                  <a:cs typeface="Mekomi DL 2.0 AAA Medium" panose="00000600000000000000" pitchFamily="50" charset="-79"/>
                </a:rPr>
                <a:t>כדי לבטל את</a:t>
              </a:r>
            </a:p>
            <a:p>
              <a:pPr algn="ctr">
                <a:lnSpc>
                  <a:spcPts val="3300"/>
                </a:lnSpc>
              </a:pPr>
              <a:r>
                <a:rPr lang="he-IL" sz="2400" dirty="0">
                  <a:solidFill>
                    <a:srgbClr val="204199"/>
                  </a:solidFill>
                  <a:latin typeface="Mekomi DL 2.0 AAA Medium" panose="00000600000000000000" pitchFamily="50" charset="-79"/>
                  <a:cs typeface="Mekomi DL 2.0 AAA Medium" panose="00000600000000000000" pitchFamily="50" charset="-79"/>
                </a:rPr>
                <a:t>הדברים הלא טובים</a:t>
              </a:r>
            </a:p>
          </p:txBody>
        </p:sp>
        <p:sp>
          <p:nvSpPr>
            <p:cNvPr id="24" name="תיבת טקסט 23">
              <a:extLst>
                <a:ext uri="{FF2B5EF4-FFF2-40B4-BE49-F238E27FC236}">
                  <a16:creationId xmlns:a16="http://schemas.microsoft.com/office/drawing/2014/main" id="{2ED11C51-75E6-41AD-9857-C82856F6A980}"/>
                </a:ext>
              </a:extLst>
            </p:cNvPr>
            <p:cNvSpPr txBox="1"/>
            <p:nvPr/>
          </p:nvSpPr>
          <p:spPr>
            <a:xfrm>
              <a:off x="9422840" y="2659002"/>
              <a:ext cx="545175" cy="923330"/>
            </a:xfrm>
            <a:prstGeom prst="rect">
              <a:avLst/>
            </a:prstGeom>
            <a:noFill/>
          </p:spPr>
          <p:txBody>
            <a:bodyPr wrap="square" rtlCol="1">
              <a:spAutoFit/>
            </a:bodyPr>
            <a:lstStyle/>
            <a:p>
              <a:pPr algn="ctr"/>
              <a:r>
                <a:rPr lang="he-IL" sz="5400" dirty="0">
                  <a:solidFill>
                    <a:srgbClr val="204199"/>
                  </a:solidFill>
                  <a:latin typeface="Klugman FM" panose="00000500000000000000" pitchFamily="50" charset="-79"/>
                  <a:cs typeface="Klugman FM" panose="00000500000000000000" pitchFamily="50" charset="-79"/>
                </a:rPr>
                <a:t>3</a:t>
              </a:r>
            </a:p>
          </p:txBody>
        </p:sp>
      </p:grpSp>
      <p:sp>
        <p:nvSpPr>
          <p:cNvPr id="33" name="תיבת טקסט 32">
            <a:extLst>
              <a:ext uri="{FF2B5EF4-FFF2-40B4-BE49-F238E27FC236}">
                <a16:creationId xmlns:a16="http://schemas.microsoft.com/office/drawing/2014/main" id="{D320C6B3-941D-4AA1-BF6A-C1BA7AD0CAF7}"/>
              </a:ext>
            </a:extLst>
          </p:cNvPr>
          <p:cNvSpPr txBox="1"/>
          <p:nvPr/>
        </p:nvSpPr>
        <p:spPr>
          <a:xfrm>
            <a:off x="1371600" y="1419758"/>
            <a:ext cx="9448800" cy="461665"/>
          </a:xfrm>
          <a:prstGeom prst="rect">
            <a:avLst/>
          </a:prstGeom>
          <a:noFill/>
        </p:spPr>
        <p:txBody>
          <a:bodyPr wrap="square" rtlCol="1">
            <a:spAutoFit/>
          </a:bodyPr>
          <a:lstStyle/>
          <a:p>
            <a:pPr algn="ctr"/>
            <a:r>
              <a:rPr lang="he-IL" sz="2400" dirty="0">
                <a:solidFill>
                  <a:srgbClr val="204199"/>
                </a:solidFill>
                <a:latin typeface="Mekomi DL 2.0 AAA Medium" panose="00000600000000000000" pitchFamily="50" charset="-79"/>
                <a:cs typeface="Mekomi DL 2.0 AAA Medium" panose="00000600000000000000" pitchFamily="50" charset="-79"/>
              </a:rPr>
              <a:t>בחרו את התשובה הנכונה:</a:t>
            </a:r>
          </a:p>
        </p:txBody>
      </p:sp>
    </p:spTree>
    <p:extLst>
      <p:ext uri="{BB962C8B-B14F-4D97-AF65-F5344CB8AC3E}">
        <p14:creationId xmlns:p14="http://schemas.microsoft.com/office/powerpoint/2010/main" val="42233105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547355B9-7A9A-44C0-A8C9-364FB0B30AAB}"/>
              </a:ext>
            </a:extLst>
          </p:cNvPr>
          <p:cNvPicPr>
            <a:picLocks noChangeAspect="1"/>
          </p:cNvPicPr>
          <p:nvPr/>
        </p:nvPicPr>
        <p:blipFill rotWithShape="1">
          <a:blip r:embed="rId2">
            <a:extLst>
              <a:ext uri="{28A0092B-C50C-407E-A947-70E740481C1C}">
                <a14:useLocalDpi xmlns:a14="http://schemas.microsoft.com/office/drawing/2010/main" val="0"/>
              </a:ext>
            </a:extLst>
          </a:blip>
          <a:srcRect l="4455" t="4455" r="4453" b="4453"/>
          <a:stretch/>
        </p:blipFill>
        <p:spPr>
          <a:xfrm>
            <a:off x="0" y="0"/>
            <a:ext cx="12192000" cy="6858000"/>
          </a:xfrm>
          <a:prstGeom prst="rect">
            <a:avLst/>
          </a:prstGeom>
        </p:spPr>
      </p:pic>
      <p:pic>
        <p:nvPicPr>
          <p:cNvPr id="6" name="תמונה 5">
            <a:extLst>
              <a:ext uri="{FF2B5EF4-FFF2-40B4-BE49-F238E27FC236}">
                <a16:creationId xmlns:a16="http://schemas.microsoft.com/office/drawing/2014/main" id="{7AFC3DC7-2C65-49D0-824F-D3BE5F2C54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sp>
        <p:nvSpPr>
          <p:cNvPr id="5" name="תיבת טקסט 4">
            <a:extLst>
              <a:ext uri="{FF2B5EF4-FFF2-40B4-BE49-F238E27FC236}">
                <a16:creationId xmlns:a16="http://schemas.microsoft.com/office/drawing/2014/main" id="{0B1D77CC-D639-4EE4-9716-E2E2166693D0}"/>
              </a:ext>
            </a:extLst>
          </p:cNvPr>
          <p:cNvSpPr txBox="1"/>
          <p:nvPr/>
        </p:nvSpPr>
        <p:spPr>
          <a:xfrm>
            <a:off x="1371600" y="2018940"/>
            <a:ext cx="9448800" cy="523220"/>
          </a:xfrm>
          <a:prstGeom prst="rect">
            <a:avLst/>
          </a:prstGeom>
          <a:noFill/>
        </p:spPr>
        <p:txBody>
          <a:bodyPr wrap="square" rtlCol="1">
            <a:spAutoFit/>
          </a:bodyPr>
          <a:lstStyle/>
          <a:p>
            <a:pPr algn="ctr"/>
            <a:r>
              <a:rPr lang="he-IL" sz="2800" dirty="0">
                <a:solidFill>
                  <a:srgbClr val="204199"/>
                </a:solidFill>
                <a:latin typeface="Mekomi DL 2.0 AAA UltraBold" panose="00000900000000000000" pitchFamily="50" charset="-79"/>
                <a:cs typeface="Mekomi DL 2.0 AAA UltraBold" panose="00000900000000000000" pitchFamily="50" charset="-79"/>
              </a:rPr>
              <a:t>למה </a:t>
            </a:r>
            <a:r>
              <a:rPr lang="he-IL" sz="2800" dirty="0" err="1">
                <a:solidFill>
                  <a:srgbClr val="204199"/>
                </a:solidFill>
                <a:latin typeface="Mekomi DL 2.0 AAA UltraBold" panose="00000900000000000000" pitchFamily="50" charset="-79"/>
                <a:cs typeface="Mekomi DL 2.0 AAA UltraBold" panose="00000900000000000000" pitchFamily="50" charset="-79"/>
              </a:rPr>
              <a:t>דוקא</a:t>
            </a:r>
            <a:r>
              <a:rPr lang="he-IL" sz="2800" dirty="0">
                <a:solidFill>
                  <a:srgbClr val="204199"/>
                </a:solidFill>
                <a:latin typeface="Mekomi DL 2.0 AAA UltraBold" panose="00000900000000000000" pitchFamily="50" charset="-79"/>
                <a:cs typeface="Mekomi DL 2.0 AAA UltraBold" panose="00000900000000000000" pitchFamily="50" charset="-79"/>
              </a:rPr>
              <a:t> בדורות שלנו צריך לתת יותר צדקה?</a:t>
            </a:r>
          </a:p>
        </p:txBody>
      </p:sp>
      <p:grpSp>
        <p:nvGrpSpPr>
          <p:cNvPr id="21" name="קבוצה 20">
            <a:extLst>
              <a:ext uri="{FF2B5EF4-FFF2-40B4-BE49-F238E27FC236}">
                <a16:creationId xmlns:a16="http://schemas.microsoft.com/office/drawing/2014/main" id="{51E87D89-AF00-4CF8-9106-5698F9A42229}"/>
              </a:ext>
            </a:extLst>
          </p:cNvPr>
          <p:cNvGrpSpPr/>
          <p:nvPr/>
        </p:nvGrpSpPr>
        <p:grpSpPr>
          <a:xfrm>
            <a:off x="169440" y="2991338"/>
            <a:ext cx="3960000" cy="1797641"/>
            <a:chOff x="7805428" y="2659002"/>
            <a:chExt cx="3780000" cy="1797641"/>
          </a:xfrm>
        </p:grpSpPr>
        <p:pic>
          <p:nvPicPr>
            <p:cNvPr id="22" name="תמונה 21">
              <a:extLst>
                <a:ext uri="{FF2B5EF4-FFF2-40B4-BE49-F238E27FC236}">
                  <a16:creationId xmlns:a16="http://schemas.microsoft.com/office/drawing/2014/main" id="{B1E45043-9E83-4312-A344-E886E69A99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6577" y="3379425"/>
              <a:ext cx="3377703" cy="1077218"/>
            </a:xfrm>
            <a:prstGeom prst="rect">
              <a:avLst/>
            </a:prstGeom>
          </p:spPr>
        </p:pic>
        <p:sp>
          <p:nvSpPr>
            <p:cNvPr id="23" name="תיבת טקסט 22">
              <a:extLst>
                <a:ext uri="{FF2B5EF4-FFF2-40B4-BE49-F238E27FC236}">
                  <a16:creationId xmlns:a16="http://schemas.microsoft.com/office/drawing/2014/main" id="{0123FA66-BFE0-428D-8832-0E69B0E0A0FA}"/>
                </a:ext>
              </a:extLst>
            </p:cNvPr>
            <p:cNvSpPr txBox="1"/>
            <p:nvPr/>
          </p:nvSpPr>
          <p:spPr>
            <a:xfrm>
              <a:off x="7805428" y="3444249"/>
              <a:ext cx="3780000" cy="907556"/>
            </a:xfrm>
            <a:prstGeom prst="rect">
              <a:avLst/>
            </a:prstGeom>
            <a:noFill/>
          </p:spPr>
          <p:txBody>
            <a:bodyPr wrap="square" rtlCol="1">
              <a:spAutoFit/>
            </a:bodyPr>
            <a:lstStyle/>
            <a:p>
              <a:pPr algn="ctr">
                <a:lnSpc>
                  <a:spcPts val="3300"/>
                </a:lnSpc>
              </a:pPr>
              <a:r>
                <a:rPr lang="he-IL" sz="2400" dirty="0">
                  <a:solidFill>
                    <a:srgbClr val="204199"/>
                  </a:solidFill>
                  <a:latin typeface="Mekomi DL 2.0 AAA Medium" panose="00000600000000000000" pitchFamily="50" charset="-79"/>
                  <a:cs typeface="Mekomi DL 2.0 AAA Medium" panose="00000600000000000000" pitchFamily="50" charset="-79"/>
                </a:rPr>
                <a:t>כדי לבטל את</a:t>
              </a:r>
            </a:p>
            <a:p>
              <a:pPr algn="ctr">
                <a:lnSpc>
                  <a:spcPts val="3300"/>
                </a:lnSpc>
              </a:pPr>
              <a:r>
                <a:rPr lang="he-IL" sz="2400" dirty="0">
                  <a:solidFill>
                    <a:srgbClr val="204199"/>
                  </a:solidFill>
                  <a:latin typeface="Mekomi DL 2.0 AAA Medium" panose="00000600000000000000" pitchFamily="50" charset="-79"/>
                  <a:cs typeface="Mekomi DL 2.0 AAA Medium" panose="00000600000000000000" pitchFamily="50" charset="-79"/>
                </a:rPr>
                <a:t>הדברים הלא טובים</a:t>
              </a:r>
            </a:p>
          </p:txBody>
        </p:sp>
        <p:sp>
          <p:nvSpPr>
            <p:cNvPr id="24" name="תיבת טקסט 23">
              <a:extLst>
                <a:ext uri="{FF2B5EF4-FFF2-40B4-BE49-F238E27FC236}">
                  <a16:creationId xmlns:a16="http://schemas.microsoft.com/office/drawing/2014/main" id="{2ED11C51-75E6-41AD-9857-C82856F6A980}"/>
                </a:ext>
              </a:extLst>
            </p:cNvPr>
            <p:cNvSpPr txBox="1"/>
            <p:nvPr/>
          </p:nvSpPr>
          <p:spPr>
            <a:xfrm>
              <a:off x="9422840" y="2659002"/>
              <a:ext cx="545175" cy="923330"/>
            </a:xfrm>
            <a:prstGeom prst="rect">
              <a:avLst/>
            </a:prstGeom>
            <a:noFill/>
          </p:spPr>
          <p:txBody>
            <a:bodyPr wrap="square" rtlCol="1">
              <a:spAutoFit/>
            </a:bodyPr>
            <a:lstStyle/>
            <a:p>
              <a:pPr algn="ctr"/>
              <a:r>
                <a:rPr lang="he-IL" sz="5400" dirty="0">
                  <a:solidFill>
                    <a:srgbClr val="204199"/>
                  </a:solidFill>
                  <a:latin typeface="Klugman FM" panose="00000500000000000000" pitchFamily="50" charset="-79"/>
                  <a:cs typeface="Klugman FM" panose="00000500000000000000" pitchFamily="50" charset="-79"/>
                </a:rPr>
                <a:t>3</a:t>
              </a:r>
            </a:p>
          </p:txBody>
        </p:sp>
      </p:grpSp>
      <p:sp>
        <p:nvSpPr>
          <p:cNvPr id="33" name="תיבת טקסט 32">
            <a:extLst>
              <a:ext uri="{FF2B5EF4-FFF2-40B4-BE49-F238E27FC236}">
                <a16:creationId xmlns:a16="http://schemas.microsoft.com/office/drawing/2014/main" id="{D320C6B3-941D-4AA1-BF6A-C1BA7AD0CAF7}"/>
              </a:ext>
            </a:extLst>
          </p:cNvPr>
          <p:cNvSpPr txBox="1"/>
          <p:nvPr/>
        </p:nvSpPr>
        <p:spPr>
          <a:xfrm>
            <a:off x="1371600" y="1419758"/>
            <a:ext cx="9448800" cy="461665"/>
          </a:xfrm>
          <a:prstGeom prst="rect">
            <a:avLst/>
          </a:prstGeom>
          <a:noFill/>
        </p:spPr>
        <p:txBody>
          <a:bodyPr wrap="square" rtlCol="1">
            <a:spAutoFit/>
          </a:bodyPr>
          <a:lstStyle/>
          <a:p>
            <a:pPr algn="ctr"/>
            <a:r>
              <a:rPr lang="he-IL" sz="2400" dirty="0">
                <a:solidFill>
                  <a:srgbClr val="204199"/>
                </a:solidFill>
                <a:latin typeface="Mekomi DL 2.0 AAA Medium" panose="00000600000000000000" pitchFamily="50" charset="-79"/>
                <a:cs typeface="Mekomi DL 2.0 AAA Medium" panose="00000600000000000000" pitchFamily="50" charset="-79"/>
              </a:rPr>
              <a:t>בחרו את התשובה הנכונה:</a:t>
            </a:r>
          </a:p>
        </p:txBody>
      </p:sp>
    </p:spTree>
    <p:extLst>
      <p:ext uri="{BB962C8B-B14F-4D97-AF65-F5344CB8AC3E}">
        <p14:creationId xmlns:p14="http://schemas.microsoft.com/office/powerpoint/2010/main" val="29925971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547355B9-7A9A-44C0-A8C9-364FB0B30AAB}"/>
              </a:ext>
            </a:extLst>
          </p:cNvPr>
          <p:cNvPicPr>
            <a:picLocks noChangeAspect="1"/>
          </p:cNvPicPr>
          <p:nvPr/>
        </p:nvPicPr>
        <p:blipFill rotWithShape="1">
          <a:blip r:embed="rId2">
            <a:extLst>
              <a:ext uri="{28A0092B-C50C-407E-A947-70E740481C1C}">
                <a14:useLocalDpi xmlns:a14="http://schemas.microsoft.com/office/drawing/2010/main" val="0"/>
              </a:ext>
            </a:extLst>
          </a:blip>
          <a:srcRect l="4455" t="4455" r="4453" b="4453"/>
          <a:stretch/>
        </p:blipFill>
        <p:spPr>
          <a:xfrm>
            <a:off x="0" y="0"/>
            <a:ext cx="12192000" cy="6858000"/>
          </a:xfrm>
          <a:prstGeom prst="rect">
            <a:avLst/>
          </a:prstGeom>
        </p:spPr>
      </p:pic>
      <p:pic>
        <p:nvPicPr>
          <p:cNvPr id="6" name="תמונה 5">
            <a:extLst>
              <a:ext uri="{FF2B5EF4-FFF2-40B4-BE49-F238E27FC236}">
                <a16:creationId xmlns:a16="http://schemas.microsoft.com/office/drawing/2014/main" id="{7AFC3DC7-2C65-49D0-824F-D3BE5F2C54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sp>
        <p:nvSpPr>
          <p:cNvPr id="34" name="תיבת טקסט 33">
            <a:extLst>
              <a:ext uri="{FF2B5EF4-FFF2-40B4-BE49-F238E27FC236}">
                <a16:creationId xmlns:a16="http://schemas.microsoft.com/office/drawing/2014/main" id="{CC038C6D-7A9A-468F-86EE-C3F9C27ECE2B}"/>
              </a:ext>
            </a:extLst>
          </p:cNvPr>
          <p:cNvSpPr txBox="1"/>
          <p:nvPr/>
        </p:nvSpPr>
        <p:spPr>
          <a:xfrm>
            <a:off x="6899735" y="2080290"/>
            <a:ext cx="3779520" cy="1569660"/>
          </a:xfrm>
          <a:prstGeom prst="rect">
            <a:avLst/>
          </a:prstGeom>
          <a:noFill/>
        </p:spPr>
        <p:txBody>
          <a:bodyPr wrap="square" rtlCol="1">
            <a:spAutoFit/>
          </a:bodyPr>
          <a:lstStyle/>
          <a:p>
            <a:pPr algn="ctr"/>
            <a:r>
              <a:rPr lang="he-IL" sz="9600" dirty="0">
                <a:solidFill>
                  <a:srgbClr val="204199"/>
                </a:solidFill>
                <a:latin typeface="Klugman FM" panose="00000500000000000000" pitchFamily="50" charset="-79"/>
                <a:cs typeface="Klugman FM" panose="00000500000000000000" pitchFamily="50" charset="-79"/>
              </a:rPr>
              <a:t>כל הכבוד!</a:t>
            </a:r>
          </a:p>
        </p:txBody>
      </p:sp>
      <p:sp>
        <p:nvSpPr>
          <p:cNvPr id="35" name="תיבת טקסט 34">
            <a:extLst>
              <a:ext uri="{FF2B5EF4-FFF2-40B4-BE49-F238E27FC236}">
                <a16:creationId xmlns:a16="http://schemas.microsoft.com/office/drawing/2014/main" id="{9BFB55B7-3DEA-44BC-9EC1-05F6239A37A7}"/>
              </a:ext>
            </a:extLst>
          </p:cNvPr>
          <p:cNvSpPr txBox="1"/>
          <p:nvPr/>
        </p:nvSpPr>
        <p:spPr>
          <a:xfrm>
            <a:off x="6096000" y="3649950"/>
            <a:ext cx="5386990" cy="1077218"/>
          </a:xfrm>
          <a:prstGeom prst="rect">
            <a:avLst/>
          </a:prstGeom>
          <a:noFill/>
        </p:spPr>
        <p:txBody>
          <a:bodyPr wrap="square" rtlCol="1">
            <a:spAutoFit/>
          </a:bodyPr>
          <a:lstStyle/>
          <a:p>
            <a:pPr algn="ctr"/>
            <a:r>
              <a:rPr lang="he-IL" sz="3200" dirty="0">
                <a:solidFill>
                  <a:srgbClr val="CA6DA8"/>
                </a:solidFill>
                <a:latin typeface="Mekomi DL 2.0 AAA UltraBold" panose="00000900000000000000" pitchFamily="50" charset="-79"/>
                <a:cs typeface="Mekomi DL 2.0 AAA UltraBold" panose="00000900000000000000" pitchFamily="50" charset="-79"/>
              </a:rPr>
              <a:t>כעת תוכלו לקבל</a:t>
            </a:r>
          </a:p>
          <a:p>
            <a:pPr algn="ctr"/>
            <a:r>
              <a:rPr lang="he-IL" sz="3200" dirty="0">
                <a:solidFill>
                  <a:srgbClr val="CA6DA8"/>
                </a:solidFill>
                <a:latin typeface="Mekomi DL 2.0 AAA UltraBold" panose="00000900000000000000" pitchFamily="50" charset="-79"/>
                <a:cs typeface="Mekomi DL 2.0 AAA UltraBold" panose="00000900000000000000" pitchFamily="50" charset="-79"/>
              </a:rPr>
              <a:t>את המדבקה היומית</a:t>
            </a:r>
          </a:p>
        </p:txBody>
      </p:sp>
      <p:pic>
        <p:nvPicPr>
          <p:cNvPr id="5" name="תמונה 4">
            <a:extLst>
              <a:ext uri="{FF2B5EF4-FFF2-40B4-BE49-F238E27FC236}">
                <a16:creationId xmlns:a16="http://schemas.microsoft.com/office/drawing/2014/main" id="{7B4E88C7-F415-4CF8-97DD-5C8343880CE1}"/>
              </a:ext>
            </a:extLst>
          </p:cNvPr>
          <p:cNvPicPr>
            <a:picLocks noChangeAspect="1"/>
          </p:cNvPicPr>
          <p:nvPr/>
        </p:nvPicPr>
        <p:blipFill>
          <a:blip r:embed="rId4"/>
          <a:stretch>
            <a:fillRect/>
          </a:stretch>
        </p:blipFill>
        <p:spPr>
          <a:xfrm rot="226591">
            <a:off x="1178583" y="2051463"/>
            <a:ext cx="4920415" cy="28440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31618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תמונה 6">
            <a:extLst>
              <a:ext uri="{FF2B5EF4-FFF2-40B4-BE49-F238E27FC236}">
                <a16:creationId xmlns:a16="http://schemas.microsoft.com/office/drawing/2014/main" id="{80F3883D-A241-4C89-B742-86398A8BF9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המנון השביעין חביבין גירסה ב (1)">
            <a:hlinkClick r:id="" action="ppaction://media"/>
            <a:extLst>
              <a:ext uri="{FF2B5EF4-FFF2-40B4-BE49-F238E27FC236}">
                <a16:creationId xmlns:a16="http://schemas.microsoft.com/office/drawing/2014/main" id="{930929C4-3EC4-43FE-9CB3-C30EEFE06A4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799644" y="1574800"/>
            <a:ext cx="6592712" cy="3708400"/>
          </a:xfrm>
          <a:prstGeom prst="rect">
            <a:avLst/>
          </a:prstGeom>
        </p:spPr>
      </p:pic>
    </p:spTree>
    <p:extLst>
      <p:ext uri="{BB962C8B-B14F-4D97-AF65-F5344CB8AC3E}">
        <p14:creationId xmlns:p14="http://schemas.microsoft.com/office/powerpoint/2010/main" val="937269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443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showWhenStopped="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547355B9-7A9A-44C0-A8C9-364FB0B30AAB}"/>
              </a:ext>
            </a:extLst>
          </p:cNvPr>
          <p:cNvPicPr>
            <a:picLocks noChangeAspect="1"/>
          </p:cNvPicPr>
          <p:nvPr/>
        </p:nvPicPr>
        <p:blipFill rotWithShape="1">
          <a:blip r:embed="rId2">
            <a:extLst>
              <a:ext uri="{28A0092B-C50C-407E-A947-70E740481C1C}">
                <a14:useLocalDpi xmlns:a14="http://schemas.microsoft.com/office/drawing/2010/main" val="0"/>
              </a:ext>
            </a:extLst>
          </a:blip>
          <a:srcRect l="4455" t="4455" r="4453" b="4453"/>
          <a:stretch/>
        </p:blipFill>
        <p:spPr>
          <a:xfrm>
            <a:off x="0" y="0"/>
            <a:ext cx="12192000" cy="6858000"/>
          </a:xfrm>
          <a:prstGeom prst="rect">
            <a:avLst/>
          </a:prstGeom>
        </p:spPr>
      </p:pic>
      <p:pic>
        <p:nvPicPr>
          <p:cNvPr id="4" name="תמונה 3">
            <a:extLst>
              <a:ext uri="{FF2B5EF4-FFF2-40B4-BE49-F238E27FC236}">
                <a16:creationId xmlns:a16="http://schemas.microsoft.com/office/drawing/2014/main" id="{21D6051E-05A6-4299-909A-0FB1087669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6545" y="1599047"/>
            <a:ext cx="5818910" cy="2120890"/>
          </a:xfrm>
          <a:prstGeom prst="rect">
            <a:avLst/>
          </a:prstGeom>
        </p:spPr>
      </p:pic>
      <p:pic>
        <p:nvPicPr>
          <p:cNvPr id="6" name="תמונה 5">
            <a:extLst>
              <a:ext uri="{FF2B5EF4-FFF2-40B4-BE49-F238E27FC236}">
                <a16:creationId xmlns:a16="http://schemas.microsoft.com/office/drawing/2014/main" id="{7AFC3DC7-2C65-49D0-824F-D3BE5F2C54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sp>
        <p:nvSpPr>
          <p:cNvPr id="7" name="תיבת טקסט 6">
            <a:extLst>
              <a:ext uri="{FF2B5EF4-FFF2-40B4-BE49-F238E27FC236}">
                <a16:creationId xmlns:a16="http://schemas.microsoft.com/office/drawing/2014/main" id="{EACD84A8-2495-456C-B3CC-0B890730C675}"/>
              </a:ext>
            </a:extLst>
          </p:cNvPr>
          <p:cNvSpPr txBox="1"/>
          <p:nvPr/>
        </p:nvSpPr>
        <p:spPr>
          <a:xfrm>
            <a:off x="3525982" y="2105493"/>
            <a:ext cx="5140037" cy="1107996"/>
          </a:xfrm>
          <a:prstGeom prst="rect">
            <a:avLst/>
          </a:prstGeom>
          <a:noFill/>
        </p:spPr>
        <p:txBody>
          <a:bodyPr wrap="square" rtlCol="1">
            <a:spAutoFit/>
          </a:bodyPr>
          <a:lstStyle/>
          <a:p>
            <a:pPr algn="ctr"/>
            <a:r>
              <a:rPr lang="he-IL" sz="6600" dirty="0">
                <a:solidFill>
                  <a:schemeClr val="bg1"/>
                </a:solidFill>
                <a:latin typeface="Klugman FM" panose="00000500000000000000" pitchFamily="50" charset="-79"/>
                <a:cs typeface="Klugman FM" panose="00000500000000000000" pitchFamily="50" charset="-79"/>
              </a:rPr>
              <a:t>זוכרים ויוצרים</a:t>
            </a:r>
          </a:p>
        </p:txBody>
      </p:sp>
      <p:sp>
        <p:nvSpPr>
          <p:cNvPr id="8" name="תיבת טקסט 7">
            <a:extLst>
              <a:ext uri="{FF2B5EF4-FFF2-40B4-BE49-F238E27FC236}">
                <a16:creationId xmlns:a16="http://schemas.microsoft.com/office/drawing/2014/main" id="{7E03BAE8-12C4-4839-BD01-68E10FD059FE}"/>
              </a:ext>
            </a:extLst>
          </p:cNvPr>
          <p:cNvSpPr txBox="1"/>
          <p:nvPr/>
        </p:nvSpPr>
        <p:spPr>
          <a:xfrm>
            <a:off x="1371600" y="3944733"/>
            <a:ext cx="9448800" cy="954107"/>
          </a:xfrm>
          <a:prstGeom prst="rect">
            <a:avLst/>
          </a:prstGeom>
          <a:noFill/>
        </p:spPr>
        <p:txBody>
          <a:bodyPr wrap="square" rtlCol="1">
            <a:spAutoFit/>
          </a:bodyPr>
          <a:lstStyle/>
          <a:p>
            <a:pPr algn="ctr"/>
            <a:r>
              <a:rPr lang="he-IL" sz="2800" dirty="0">
                <a:solidFill>
                  <a:srgbClr val="CA6DA8"/>
                </a:solidFill>
                <a:latin typeface="Mekomi DL 2.0 AAA UltraBold" panose="00000900000000000000" pitchFamily="50" charset="-79"/>
                <a:cs typeface="Mekomi DL 2.0 AAA UltraBold" panose="00000900000000000000" pitchFamily="50" charset="-79"/>
              </a:rPr>
              <a:t>נכין יצירה שתזכיר ותעזור לנו</a:t>
            </a:r>
          </a:p>
          <a:p>
            <a:pPr algn="ctr"/>
            <a:r>
              <a:rPr lang="he-IL" sz="2800" dirty="0">
                <a:solidFill>
                  <a:srgbClr val="CA6DA8"/>
                </a:solidFill>
                <a:latin typeface="Mekomi DL 2.0 AAA UltraBold" panose="00000900000000000000" pitchFamily="50" charset="-79"/>
                <a:cs typeface="Mekomi DL 2.0 AAA UltraBold" panose="00000900000000000000" pitchFamily="50" charset="-79"/>
              </a:rPr>
              <a:t>להקפיד בכל יום לתת מטבע לצדקה</a:t>
            </a:r>
          </a:p>
        </p:txBody>
      </p:sp>
    </p:spTree>
    <p:extLst>
      <p:ext uri="{BB962C8B-B14F-4D97-AF65-F5344CB8AC3E}">
        <p14:creationId xmlns:p14="http://schemas.microsoft.com/office/powerpoint/2010/main" val="31942549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547355B9-7A9A-44C0-A8C9-364FB0B30AAB}"/>
              </a:ext>
            </a:extLst>
          </p:cNvPr>
          <p:cNvPicPr>
            <a:picLocks noChangeAspect="1"/>
          </p:cNvPicPr>
          <p:nvPr/>
        </p:nvPicPr>
        <p:blipFill rotWithShape="1">
          <a:blip r:embed="rId2">
            <a:extLst>
              <a:ext uri="{28A0092B-C50C-407E-A947-70E740481C1C}">
                <a14:useLocalDpi xmlns:a14="http://schemas.microsoft.com/office/drawing/2010/main" val="0"/>
              </a:ext>
            </a:extLst>
          </a:blip>
          <a:srcRect l="4455" t="4455" r="4453" b="4453"/>
          <a:stretch/>
        </p:blipFill>
        <p:spPr>
          <a:xfrm>
            <a:off x="0" y="0"/>
            <a:ext cx="12192000" cy="6858000"/>
          </a:xfrm>
          <a:prstGeom prst="rect">
            <a:avLst/>
          </a:prstGeom>
        </p:spPr>
      </p:pic>
      <p:pic>
        <p:nvPicPr>
          <p:cNvPr id="4" name="תמונה 3">
            <a:extLst>
              <a:ext uri="{FF2B5EF4-FFF2-40B4-BE49-F238E27FC236}">
                <a16:creationId xmlns:a16="http://schemas.microsoft.com/office/drawing/2014/main" id="{21D6051E-05A6-4299-909A-0FB1087669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6545" y="1291072"/>
            <a:ext cx="5818910" cy="2120890"/>
          </a:xfrm>
          <a:prstGeom prst="rect">
            <a:avLst/>
          </a:prstGeom>
        </p:spPr>
      </p:pic>
      <p:pic>
        <p:nvPicPr>
          <p:cNvPr id="6" name="תמונה 5">
            <a:extLst>
              <a:ext uri="{FF2B5EF4-FFF2-40B4-BE49-F238E27FC236}">
                <a16:creationId xmlns:a16="http://schemas.microsoft.com/office/drawing/2014/main" id="{7AFC3DC7-2C65-49D0-824F-D3BE5F2C54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sp>
        <p:nvSpPr>
          <p:cNvPr id="7" name="תיבת טקסט 6">
            <a:extLst>
              <a:ext uri="{FF2B5EF4-FFF2-40B4-BE49-F238E27FC236}">
                <a16:creationId xmlns:a16="http://schemas.microsoft.com/office/drawing/2014/main" id="{EACD84A8-2495-456C-B3CC-0B890730C675}"/>
              </a:ext>
            </a:extLst>
          </p:cNvPr>
          <p:cNvSpPr txBox="1"/>
          <p:nvPr/>
        </p:nvSpPr>
        <p:spPr>
          <a:xfrm>
            <a:off x="3525982" y="1797518"/>
            <a:ext cx="5140037" cy="1107996"/>
          </a:xfrm>
          <a:prstGeom prst="rect">
            <a:avLst/>
          </a:prstGeom>
          <a:noFill/>
        </p:spPr>
        <p:txBody>
          <a:bodyPr wrap="square" rtlCol="1">
            <a:spAutoFit/>
          </a:bodyPr>
          <a:lstStyle/>
          <a:p>
            <a:pPr algn="ctr"/>
            <a:r>
              <a:rPr lang="he-IL" sz="6600" dirty="0">
                <a:solidFill>
                  <a:schemeClr val="bg1"/>
                </a:solidFill>
                <a:latin typeface="Klugman FM" panose="00000500000000000000" pitchFamily="50" charset="-79"/>
                <a:cs typeface="Klugman FM" panose="00000500000000000000" pitchFamily="50" charset="-79"/>
              </a:rPr>
              <a:t>החלטה טובה</a:t>
            </a:r>
          </a:p>
        </p:txBody>
      </p:sp>
      <p:sp>
        <p:nvSpPr>
          <p:cNvPr id="8" name="תיבת טקסט 7">
            <a:extLst>
              <a:ext uri="{FF2B5EF4-FFF2-40B4-BE49-F238E27FC236}">
                <a16:creationId xmlns:a16="http://schemas.microsoft.com/office/drawing/2014/main" id="{7E03BAE8-12C4-4839-BD01-68E10FD059FE}"/>
              </a:ext>
            </a:extLst>
          </p:cNvPr>
          <p:cNvSpPr txBox="1"/>
          <p:nvPr/>
        </p:nvSpPr>
        <p:spPr>
          <a:xfrm>
            <a:off x="1371600" y="3522458"/>
            <a:ext cx="9448800" cy="1969770"/>
          </a:xfrm>
          <a:prstGeom prst="rect">
            <a:avLst/>
          </a:prstGeom>
          <a:noFill/>
        </p:spPr>
        <p:txBody>
          <a:bodyPr wrap="square" rtlCol="1">
            <a:spAutoFit/>
          </a:bodyPr>
          <a:lstStyle/>
          <a:p>
            <a:pPr algn="ctr">
              <a:spcAft>
                <a:spcPts val="1200"/>
              </a:spcAft>
            </a:pPr>
            <a:r>
              <a:rPr lang="he-IL" sz="2800" dirty="0">
                <a:solidFill>
                  <a:srgbClr val="CA6DA8"/>
                </a:solidFill>
                <a:latin typeface="Mekomi DL 2.0 AAA UltraBold" panose="00000900000000000000" pitchFamily="50" charset="-79"/>
                <a:cs typeface="Mekomi DL 2.0 AAA UltraBold" panose="00000900000000000000" pitchFamily="50" charset="-79"/>
              </a:rPr>
              <a:t>המשימה שלנו היום:</a:t>
            </a:r>
          </a:p>
          <a:p>
            <a:pPr algn="ctr"/>
            <a:r>
              <a:rPr lang="he-IL" sz="2800" dirty="0">
                <a:solidFill>
                  <a:srgbClr val="204199"/>
                </a:solidFill>
                <a:latin typeface="Mekomi DL 2.0 AAA UltraBold" panose="00000900000000000000" pitchFamily="50" charset="-79"/>
                <a:cs typeface="Mekomi DL 2.0 AAA UltraBold" panose="00000900000000000000" pitchFamily="50" charset="-79"/>
              </a:rPr>
              <a:t>לבדוק שיש בבית מטבעות פרוטות</a:t>
            </a:r>
          </a:p>
          <a:p>
            <a:pPr algn="ctr"/>
            <a:r>
              <a:rPr lang="he-IL" sz="2800" dirty="0">
                <a:solidFill>
                  <a:srgbClr val="204199"/>
                </a:solidFill>
                <a:latin typeface="Mekomi DL 2.0 AAA UltraBold" panose="00000900000000000000" pitchFamily="50" charset="-79"/>
                <a:cs typeface="Mekomi DL 2.0 AAA UltraBold" panose="00000900000000000000" pitchFamily="50" charset="-79"/>
              </a:rPr>
              <a:t>שיספיקו עבור בני המשפחה</a:t>
            </a:r>
          </a:p>
          <a:p>
            <a:pPr algn="ctr"/>
            <a:r>
              <a:rPr lang="he-IL" sz="2800" dirty="0">
                <a:solidFill>
                  <a:srgbClr val="204199"/>
                </a:solidFill>
                <a:latin typeface="Mekomi DL 2.0 AAA UltraBold" panose="00000900000000000000" pitchFamily="50" charset="-79"/>
                <a:cs typeface="Mekomi DL 2.0 AAA UltraBold" panose="00000900000000000000" pitchFamily="50" charset="-79"/>
              </a:rPr>
              <a:t>לנתינת צדקה עד סוף השבוע</a:t>
            </a:r>
          </a:p>
        </p:txBody>
      </p:sp>
    </p:spTree>
    <p:extLst>
      <p:ext uri="{BB962C8B-B14F-4D97-AF65-F5344CB8AC3E}">
        <p14:creationId xmlns:p14="http://schemas.microsoft.com/office/powerpoint/2010/main" val="33604612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תמונה 6">
            <a:extLst>
              <a:ext uri="{FF2B5EF4-FFF2-40B4-BE49-F238E27FC236}">
                <a16:creationId xmlns:a16="http://schemas.microsoft.com/office/drawing/2014/main" id="{80F3883D-A241-4C89-B742-86398A8BF9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תמונה 4">
            <a:extLst>
              <a:ext uri="{FF2B5EF4-FFF2-40B4-BE49-F238E27FC236}">
                <a16:creationId xmlns:a16="http://schemas.microsoft.com/office/drawing/2014/main" id="{A5B3FB2C-C115-4674-B81A-57993EA5CB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25090" y="606594"/>
            <a:ext cx="5541820" cy="5644812"/>
          </a:xfrm>
          <a:prstGeom prst="rect">
            <a:avLst/>
          </a:prstGeom>
        </p:spPr>
      </p:pic>
      <p:pic>
        <p:nvPicPr>
          <p:cNvPr id="9" name="תמונה 8" descr="תמונה שמכילה טקסט&#10;&#10;התיאור נוצר באופן אוטומטי">
            <a:extLst>
              <a:ext uri="{FF2B5EF4-FFF2-40B4-BE49-F238E27FC236}">
                <a16:creationId xmlns:a16="http://schemas.microsoft.com/office/drawing/2014/main" id="{E0E17537-B008-4184-BA70-21DC6CA37F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7505" y="758519"/>
            <a:ext cx="1586167" cy="969161"/>
          </a:xfrm>
          <a:prstGeom prst="rect">
            <a:avLst/>
          </a:prstGeom>
        </p:spPr>
      </p:pic>
      <p:pic>
        <p:nvPicPr>
          <p:cNvPr id="2" name="המנון מקוצר 2">
            <a:hlinkClick r:id="" action="ppaction://media"/>
            <a:extLst>
              <a:ext uri="{FF2B5EF4-FFF2-40B4-BE49-F238E27FC236}">
                <a16:creationId xmlns:a16="http://schemas.microsoft.com/office/drawing/2014/main" id="{9BD62D03-A38C-404B-857C-D0E3AE29AD1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62025" y="6251406"/>
            <a:ext cx="487362" cy="487363"/>
          </a:xfrm>
          <a:prstGeom prst="rect">
            <a:avLst/>
          </a:prstGeom>
        </p:spPr>
      </p:pic>
    </p:spTree>
    <p:extLst>
      <p:ext uri="{BB962C8B-B14F-4D97-AF65-F5344CB8AC3E}">
        <p14:creationId xmlns:p14="http://schemas.microsoft.com/office/powerpoint/2010/main" val="2417067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8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547355B9-7A9A-44C0-A8C9-364FB0B30AAB}"/>
              </a:ext>
            </a:extLst>
          </p:cNvPr>
          <p:cNvPicPr>
            <a:picLocks noChangeAspect="1"/>
          </p:cNvPicPr>
          <p:nvPr/>
        </p:nvPicPr>
        <p:blipFill rotWithShape="1">
          <a:blip r:embed="rId2">
            <a:extLst>
              <a:ext uri="{28A0092B-C50C-407E-A947-70E740481C1C}">
                <a14:useLocalDpi xmlns:a14="http://schemas.microsoft.com/office/drawing/2010/main" val="0"/>
              </a:ext>
            </a:extLst>
          </a:blip>
          <a:srcRect l="4455" t="4455" r="4453" b="4453"/>
          <a:stretch/>
        </p:blipFill>
        <p:spPr>
          <a:xfrm>
            <a:off x="0" y="0"/>
            <a:ext cx="12192000" cy="6858000"/>
          </a:xfrm>
          <a:prstGeom prst="rect">
            <a:avLst/>
          </a:prstGeom>
        </p:spPr>
      </p:pic>
      <p:pic>
        <p:nvPicPr>
          <p:cNvPr id="4" name="תמונה 3">
            <a:extLst>
              <a:ext uri="{FF2B5EF4-FFF2-40B4-BE49-F238E27FC236}">
                <a16:creationId xmlns:a16="http://schemas.microsoft.com/office/drawing/2014/main" id="{21D6051E-05A6-4299-909A-0FB1087669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3673" y="2028540"/>
            <a:ext cx="7684654" cy="2800921"/>
          </a:xfrm>
          <a:prstGeom prst="rect">
            <a:avLst/>
          </a:prstGeom>
        </p:spPr>
      </p:pic>
      <p:pic>
        <p:nvPicPr>
          <p:cNvPr id="6" name="תמונה 5">
            <a:extLst>
              <a:ext uri="{FF2B5EF4-FFF2-40B4-BE49-F238E27FC236}">
                <a16:creationId xmlns:a16="http://schemas.microsoft.com/office/drawing/2014/main" id="{7AFC3DC7-2C65-49D0-824F-D3BE5F2C54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sp>
        <p:nvSpPr>
          <p:cNvPr id="7" name="תיבת טקסט 6">
            <a:extLst>
              <a:ext uri="{FF2B5EF4-FFF2-40B4-BE49-F238E27FC236}">
                <a16:creationId xmlns:a16="http://schemas.microsoft.com/office/drawing/2014/main" id="{EACD84A8-2495-456C-B3CC-0B890730C675}"/>
              </a:ext>
            </a:extLst>
          </p:cNvPr>
          <p:cNvSpPr txBox="1"/>
          <p:nvPr/>
        </p:nvSpPr>
        <p:spPr>
          <a:xfrm>
            <a:off x="3525982" y="2394879"/>
            <a:ext cx="5140037" cy="2123658"/>
          </a:xfrm>
          <a:prstGeom prst="rect">
            <a:avLst/>
          </a:prstGeom>
          <a:noFill/>
        </p:spPr>
        <p:txBody>
          <a:bodyPr wrap="square" rtlCol="1">
            <a:spAutoFit/>
          </a:bodyPr>
          <a:lstStyle/>
          <a:p>
            <a:pPr algn="ctr"/>
            <a:r>
              <a:rPr lang="he-IL" sz="6600" dirty="0">
                <a:solidFill>
                  <a:schemeClr val="bg1"/>
                </a:solidFill>
                <a:latin typeface="Klugman FM" panose="00000500000000000000" pitchFamily="50" charset="-79"/>
                <a:cs typeface="Klugman FM" panose="00000500000000000000" pitchFamily="50" charset="-79"/>
              </a:rPr>
              <a:t>האם תצליחו למצוא את דף היומן?</a:t>
            </a:r>
          </a:p>
        </p:txBody>
      </p:sp>
    </p:spTree>
    <p:extLst>
      <p:ext uri="{BB962C8B-B14F-4D97-AF65-F5344CB8AC3E}">
        <p14:creationId xmlns:p14="http://schemas.microsoft.com/office/powerpoint/2010/main" val="2474026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547355B9-7A9A-44C0-A8C9-364FB0B30AAB}"/>
              </a:ext>
            </a:extLst>
          </p:cNvPr>
          <p:cNvPicPr>
            <a:picLocks noChangeAspect="1"/>
          </p:cNvPicPr>
          <p:nvPr/>
        </p:nvPicPr>
        <p:blipFill rotWithShape="1">
          <a:blip r:embed="rId2">
            <a:extLst>
              <a:ext uri="{28A0092B-C50C-407E-A947-70E740481C1C}">
                <a14:useLocalDpi xmlns:a14="http://schemas.microsoft.com/office/drawing/2010/main" val="0"/>
              </a:ext>
            </a:extLst>
          </a:blip>
          <a:srcRect l="4455" t="4455" r="4453" b="4453"/>
          <a:stretch/>
        </p:blipFill>
        <p:spPr>
          <a:xfrm>
            <a:off x="0" y="0"/>
            <a:ext cx="12192000" cy="6858000"/>
          </a:xfrm>
          <a:prstGeom prst="rect">
            <a:avLst/>
          </a:prstGeom>
        </p:spPr>
      </p:pic>
      <p:pic>
        <p:nvPicPr>
          <p:cNvPr id="4" name="תמונה 3">
            <a:extLst>
              <a:ext uri="{FF2B5EF4-FFF2-40B4-BE49-F238E27FC236}">
                <a16:creationId xmlns:a16="http://schemas.microsoft.com/office/drawing/2014/main" id="{21D6051E-05A6-4299-909A-0FB1087669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3746" y="1355803"/>
            <a:ext cx="4904509" cy="1107996"/>
          </a:xfrm>
          <a:prstGeom prst="rect">
            <a:avLst/>
          </a:prstGeom>
        </p:spPr>
      </p:pic>
      <p:pic>
        <p:nvPicPr>
          <p:cNvPr id="6" name="תמונה 5">
            <a:extLst>
              <a:ext uri="{FF2B5EF4-FFF2-40B4-BE49-F238E27FC236}">
                <a16:creationId xmlns:a16="http://schemas.microsoft.com/office/drawing/2014/main" id="{7AFC3DC7-2C65-49D0-824F-D3BE5F2C54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sp>
        <p:nvSpPr>
          <p:cNvPr id="7" name="תיבת טקסט 6">
            <a:extLst>
              <a:ext uri="{FF2B5EF4-FFF2-40B4-BE49-F238E27FC236}">
                <a16:creationId xmlns:a16="http://schemas.microsoft.com/office/drawing/2014/main" id="{EACD84A8-2495-456C-B3CC-0B890730C675}"/>
              </a:ext>
            </a:extLst>
          </p:cNvPr>
          <p:cNvSpPr txBox="1"/>
          <p:nvPr/>
        </p:nvSpPr>
        <p:spPr>
          <a:xfrm>
            <a:off x="3525982" y="1358097"/>
            <a:ext cx="5140037" cy="1107996"/>
          </a:xfrm>
          <a:prstGeom prst="rect">
            <a:avLst/>
          </a:prstGeom>
          <a:noFill/>
        </p:spPr>
        <p:txBody>
          <a:bodyPr wrap="square" rtlCol="1">
            <a:spAutoFit/>
          </a:bodyPr>
          <a:lstStyle/>
          <a:p>
            <a:pPr algn="ctr"/>
            <a:r>
              <a:rPr lang="he-IL" sz="6600" dirty="0">
                <a:solidFill>
                  <a:schemeClr val="bg1"/>
                </a:solidFill>
                <a:latin typeface="Klugman FM" panose="00000500000000000000" pitchFamily="50" charset="-79"/>
                <a:cs typeface="Klugman FM" panose="00000500000000000000" pitchFamily="50" charset="-79"/>
              </a:rPr>
              <a:t>המשימה היומית</a:t>
            </a:r>
          </a:p>
        </p:txBody>
      </p:sp>
      <p:sp>
        <p:nvSpPr>
          <p:cNvPr id="8" name="תיבת טקסט 7">
            <a:extLst>
              <a:ext uri="{FF2B5EF4-FFF2-40B4-BE49-F238E27FC236}">
                <a16:creationId xmlns:a16="http://schemas.microsoft.com/office/drawing/2014/main" id="{3A36D663-F278-461E-AF62-3F6E0AB4F6B4}"/>
              </a:ext>
            </a:extLst>
          </p:cNvPr>
          <p:cNvSpPr txBox="1"/>
          <p:nvPr/>
        </p:nvSpPr>
        <p:spPr>
          <a:xfrm>
            <a:off x="927100" y="2536434"/>
            <a:ext cx="10337800" cy="3016210"/>
          </a:xfrm>
          <a:prstGeom prst="rect">
            <a:avLst/>
          </a:prstGeom>
          <a:noFill/>
        </p:spPr>
        <p:txBody>
          <a:bodyPr wrap="square" rtlCol="1">
            <a:spAutoFit/>
          </a:bodyPr>
          <a:lstStyle/>
          <a:p>
            <a:pPr algn="ctr">
              <a:lnSpc>
                <a:spcPts val="3800"/>
              </a:lnSpc>
            </a:pPr>
            <a:r>
              <a:rPr lang="he-IL" sz="3200" dirty="0">
                <a:solidFill>
                  <a:srgbClr val="204199"/>
                </a:solidFill>
                <a:latin typeface="Mekomi DL 2.0 AAA Medium" panose="00000600000000000000" pitchFamily="50" charset="-79"/>
                <a:cs typeface="Mekomi DL 2.0 AAA Medium" panose="00000600000000000000" pitchFamily="50" charset="-79"/>
              </a:rPr>
              <a:t>סביבנו מפוזרות קופות צדקה רבות.</a:t>
            </a:r>
          </a:p>
          <a:p>
            <a:pPr algn="ctr">
              <a:lnSpc>
                <a:spcPts val="3800"/>
              </a:lnSpc>
            </a:pPr>
            <a:r>
              <a:rPr lang="he-IL" sz="3200" dirty="0">
                <a:solidFill>
                  <a:srgbClr val="204199"/>
                </a:solidFill>
                <a:latin typeface="Mekomi DL 2.0 AAA Medium" panose="00000600000000000000" pitchFamily="50" charset="-79"/>
                <a:cs typeface="Mekomi DL 2.0 AAA Medium" panose="00000600000000000000" pitchFamily="50" charset="-79"/>
              </a:rPr>
              <a:t>נתחלק לקבוצות.</a:t>
            </a:r>
          </a:p>
          <a:p>
            <a:pPr algn="ctr">
              <a:lnSpc>
                <a:spcPts val="3800"/>
              </a:lnSpc>
            </a:pPr>
            <a:r>
              <a:rPr lang="he-IL" sz="3200" dirty="0">
                <a:solidFill>
                  <a:srgbClr val="204199"/>
                </a:solidFill>
                <a:latin typeface="Mekomi DL 2.0 AAA Medium" panose="00000600000000000000" pitchFamily="50" charset="-79"/>
                <a:cs typeface="Mekomi DL 2.0 AAA Medium" panose="00000600000000000000" pitchFamily="50" charset="-79"/>
              </a:rPr>
              <a:t>כל קבוצה תקבל מטבעות, והוראות למסלול.</a:t>
            </a:r>
          </a:p>
          <a:p>
            <a:pPr algn="ctr">
              <a:lnSpc>
                <a:spcPts val="3800"/>
              </a:lnSpc>
            </a:pPr>
            <a:r>
              <a:rPr lang="he-IL" sz="3200" dirty="0">
                <a:solidFill>
                  <a:srgbClr val="204199"/>
                </a:solidFill>
                <a:latin typeface="Mekomi DL 2.0 AAA Medium" panose="00000600000000000000" pitchFamily="50" charset="-79"/>
                <a:cs typeface="Mekomi DL 2.0 AAA Medium" panose="00000600000000000000" pitchFamily="50" charset="-79"/>
              </a:rPr>
              <a:t>על כל קבוצה לעבור במסלול שלה,</a:t>
            </a:r>
          </a:p>
          <a:p>
            <a:pPr algn="ctr">
              <a:lnSpc>
                <a:spcPts val="3800"/>
              </a:lnSpc>
            </a:pPr>
            <a:r>
              <a:rPr lang="he-IL" sz="3200" dirty="0">
                <a:solidFill>
                  <a:srgbClr val="204199"/>
                </a:solidFill>
                <a:latin typeface="Mekomi DL 2.0 AAA Medium" panose="00000600000000000000" pitchFamily="50" charset="-79"/>
                <a:cs typeface="Mekomi DL 2.0 AAA Medium" panose="00000600000000000000" pitchFamily="50" charset="-79"/>
              </a:rPr>
              <a:t>ולתת מטבעות לצדקה בכל הקופות שמונחות במסלול, בלי לפספס אף קופה.</a:t>
            </a:r>
          </a:p>
        </p:txBody>
      </p:sp>
    </p:spTree>
    <p:extLst>
      <p:ext uri="{BB962C8B-B14F-4D97-AF65-F5344CB8AC3E}">
        <p14:creationId xmlns:p14="http://schemas.microsoft.com/office/powerpoint/2010/main" val="32562243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547355B9-7A9A-44C0-A8C9-364FB0B30AAB}"/>
              </a:ext>
            </a:extLst>
          </p:cNvPr>
          <p:cNvPicPr>
            <a:picLocks noChangeAspect="1"/>
          </p:cNvPicPr>
          <p:nvPr/>
        </p:nvPicPr>
        <p:blipFill rotWithShape="1">
          <a:blip r:embed="rId2">
            <a:extLst>
              <a:ext uri="{28A0092B-C50C-407E-A947-70E740481C1C}">
                <a14:useLocalDpi xmlns:a14="http://schemas.microsoft.com/office/drawing/2010/main" val="0"/>
              </a:ext>
            </a:extLst>
          </a:blip>
          <a:srcRect l="4455" t="4455" r="4453" b="4453"/>
          <a:stretch/>
        </p:blipFill>
        <p:spPr>
          <a:xfrm>
            <a:off x="0" y="0"/>
            <a:ext cx="12192000" cy="6858000"/>
          </a:xfrm>
          <a:prstGeom prst="rect">
            <a:avLst/>
          </a:prstGeom>
        </p:spPr>
      </p:pic>
      <p:pic>
        <p:nvPicPr>
          <p:cNvPr id="6" name="תמונה 5">
            <a:extLst>
              <a:ext uri="{FF2B5EF4-FFF2-40B4-BE49-F238E27FC236}">
                <a16:creationId xmlns:a16="http://schemas.microsoft.com/office/drawing/2014/main" id="{7AFC3DC7-2C65-49D0-824F-D3BE5F2C54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sp>
        <p:nvSpPr>
          <p:cNvPr id="8" name="תיבת טקסט 7">
            <a:extLst>
              <a:ext uri="{FF2B5EF4-FFF2-40B4-BE49-F238E27FC236}">
                <a16:creationId xmlns:a16="http://schemas.microsoft.com/office/drawing/2014/main" id="{3A36D663-F278-461E-AF62-3F6E0AB4F6B4}"/>
              </a:ext>
            </a:extLst>
          </p:cNvPr>
          <p:cNvSpPr txBox="1"/>
          <p:nvPr/>
        </p:nvSpPr>
        <p:spPr>
          <a:xfrm>
            <a:off x="3288145" y="3646686"/>
            <a:ext cx="5615710" cy="1077218"/>
          </a:xfrm>
          <a:prstGeom prst="rect">
            <a:avLst/>
          </a:prstGeom>
          <a:noFill/>
        </p:spPr>
        <p:txBody>
          <a:bodyPr wrap="square" rtlCol="1">
            <a:spAutoFit/>
          </a:bodyPr>
          <a:lstStyle/>
          <a:p>
            <a:pPr algn="ctr"/>
            <a:r>
              <a:rPr lang="he-IL" sz="3200" dirty="0">
                <a:solidFill>
                  <a:srgbClr val="204199"/>
                </a:solidFill>
                <a:latin typeface="Mekomi DL 2.0 AAA Medium" panose="00000600000000000000" pitchFamily="50" charset="-79"/>
                <a:cs typeface="Mekomi DL 2.0 AAA Medium" panose="00000600000000000000" pitchFamily="50" charset="-79"/>
              </a:rPr>
              <a:t>כעת תוכלו לקבל ולהרכיב</a:t>
            </a:r>
          </a:p>
          <a:p>
            <a:pPr algn="ctr"/>
            <a:r>
              <a:rPr lang="he-IL" sz="3200" dirty="0">
                <a:solidFill>
                  <a:srgbClr val="204199"/>
                </a:solidFill>
                <a:latin typeface="Mekomi DL 2.0 AAA Medium" panose="00000600000000000000" pitchFamily="50" charset="-79"/>
                <a:cs typeface="Mekomi DL 2.0 AAA Medium" panose="00000600000000000000" pitchFamily="50" charset="-79"/>
              </a:rPr>
              <a:t>את דף היומן היומי</a:t>
            </a:r>
          </a:p>
        </p:txBody>
      </p:sp>
      <p:sp>
        <p:nvSpPr>
          <p:cNvPr id="9" name="תיבת טקסט 8">
            <a:extLst>
              <a:ext uri="{FF2B5EF4-FFF2-40B4-BE49-F238E27FC236}">
                <a16:creationId xmlns:a16="http://schemas.microsoft.com/office/drawing/2014/main" id="{93CFF717-A28A-480C-94BB-3C16269C1944}"/>
              </a:ext>
            </a:extLst>
          </p:cNvPr>
          <p:cNvSpPr txBox="1"/>
          <p:nvPr/>
        </p:nvSpPr>
        <p:spPr>
          <a:xfrm>
            <a:off x="4904509" y="2010985"/>
            <a:ext cx="2382982" cy="1200329"/>
          </a:xfrm>
          <a:prstGeom prst="rect">
            <a:avLst/>
          </a:prstGeom>
          <a:noFill/>
        </p:spPr>
        <p:txBody>
          <a:bodyPr wrap="square" rtlCol="1">
            <a:spAutoFit/>
          </a:bodyPr>
          <a:lstStyle/>
          <a:p>
            <a:pPr algn="ctr"/>
            <a:r>
              <a:rPr lang="he-IL" sz="3600" dirty="0">
                <a:solidFill>
                  <a:srgbClr val="204199"/>
                </a:solidFill>
                <a:latin typeface="Mekomi DL 2.0 AAA UltraBold" panose="00000900000000000000" pitchFamily="50" charset="-79"/>
                <a:cs typeface="Mekomi DL 2.0 AAA UltraBold" panose="00000900000000000000" pitchFamily="50" charset="-79"/>
              </a:rPr>
              <a:t>הצלחתם?</a:t>
            </a:r>
          </a:p>
          <a:p>
            <a:pPr algn="ctr"/>
            <a:r>
              <a:rPr lang="he-IL" sz="3600" dirty="0">
                <a:solidFill>
                  <a:srgbClr val="204199"/>
                </a:solidFill>
                <a:latin typeface="Mekomi DL 2.0 AAA UltraBold" panose="00000900000000000000" pitchFamily="50" charset="-79"/>
                <a:cs typeface="Mekomi DL 2.0 AAA UltraBold" panose="00000900000000000000" pitchFamily="50" charset="-79"/>
              </a:rPr>
              <a:t>כל הכבוד!</a:t>
            </a:r>
          </a:p>
        </p:txBody>
      </p:sp>
    </p:spTree>
    <p:extLst>
      <p:ext uri="{BB962C8B-B14F-4D97-AF65-F5344CB8AC3E}">
        <p14:creationId xmlns:p14="http://schemas.microsoft.com/office/powerpoint/2010/main" val="2724999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547355B9-7A9A-44C0-A8C9-364FB0B30AAB}"/>
              </a:ext>
            </a:extLst>
          </p:cNvPr>
          <p:cNvPicPr>
            <a:picLocks noChangeAspect="1"/>
          </p:cNvPicPr>
          <p:nvPr/>
        </p:nvPicPr>
        <p:blipFill rotWithShape="1">
          <a:blip r:embed="rId2">
            <a:extLst>
              <a:ext uri="{28A0092B-C50C-407E-A947-70E740481C1C}">
                <a14:useLocalDpi xmlns:a14="http://schemas.microsoft.com/office/drawing/2010/main" val="0"/>
              </a:ext>
            </a:extLst>
          </a:blip>
          <a:srcRect l="4455" t="4455" r="4453" b="4453"/>
          <a:stretch/>
        </p:blipFill>
        <p:spPr>
          <a:xfrm>
            <a:off x="0" y="0"/>
            <a:ext cx="12192000" cy="6858000"/>
          </a:xfrm>
          <a:prstGeom prst="rect">
            <a:avLst/>
          </a:prstGeom>
        </p:spPr>
      </p:pic>
      <p:pic>
        <p:nvPicPr>
          <p:cNvPr id="6" name="תמונה 5">
            <a:extLst>
              <a:ext uri="{FF2B5EF4-FFF2-40B4-BE49-F238E27FC236}">
                <a16:creationId xmlns:a16="http://schemas.microsoft.com/office/drawing/2014/main" id="{7AFC3DC7-2C65-49D0-824F-D3BE5F2C54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pic>
        <p:nvPicPr>
          <p:cNvPr id="5" name="תמונה 4" descr="תמונה שמכילה טקסט, לוח ציור&#10;&#10;התיאור נוצר באופן אוטומטי">
            <a:extLst>
              <a:ext uri="{FF2B5EF4-FFF2-40B4-BE49-F238E27FC236}">
                <a16:creationId xmlns:a16="http://schemas.microsoft.com/office/drawing/2014/main" id="{1ECC56BC-3C8F-47A6-81F6-C74BA3F503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67555">
            <a:off x="804349" y="1655090"/>
            <a:ext cx="2851451" cy="2016000"/>
          </a:xfrm>
          <a:prstGeom prst="rect">
            <a:avLst/>
          </a:prstGeom>
        </p:spPr>
      </p:pic>
      <p:pic>
        <p:nvPicPr>
          <p:cNvPr id="11" name="תמונה 10" descr="תמונה שמכילה טקסט&#10;&#10;התיאור נוצר באופן אוטומטי">
            <a:extLst>
              <a:ext uri="{FF2B5EF4-FFF2-40B4-BE49-F238E27FC236}">
                <a16:creationId xmlns:a16="http://schemas.microsoft.com/office/drawing/2014/main" id="{27636252-FEA2-4901-A1A8-5392C41EE6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069420">
            <a:off x="2841748" y="3843526"/>
            <a:ext cx="2851451" cy="2016000"/>
          </a:xfrm>
          <a:prstGeom prst="rect">
            <a:avLst/>
          </a:prstGeom>
        </p:spPr>
      </p:pic>
      <p:pic>
        <p:nvPicPr>
          <p:cNvPr id="13" name="תמונה 12" descr="תמונה שמכילה טקסט&#10;&#10;התיאור נוצר באופן אוטומטי">
            <a:extLst>
              <a:ext uri="{FF2B5EF4-FFF2-40B4-BE49-F238E27FC236}">
                <a16:creationId xmlns:a16="http://schemas.microsoft.com/office/drawing/2014/main" id="{50403AE9-47BB-4C76-95D8-BCEFA41F7D5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407589">
            <a:off x="6989822" y="4026025"/>
            <a:ext cx="2851451" cy="2016000"/>
          </a:xfrm>
          <a:prstGeom prst="rect">
            <a:avLst/>
          </a:prstGeom>
        </p:spPr>
      </p:pic>
      <p:pic>
        <p:nvPicPr>
          <p:cNvPr id="15" name="תמונה 14" descr="תמונה שמכילה טקסט&#10;&#10;התיאור נוצר באופן אוטומטי">
            <a:hlinkClick r:id="" action="ppaction://hlinkshowjump?jump=nextslide"/>
            <a:extLst>
              <a:ext uri="{FF2B5EF4-FFF2-40B4-BE49-F238E27FC236}">
                <a16:creationId xmlns:a16="http://schemas.microsoft.com/office/drawing/2014/main" id="{528F0FCA-76B8-4C8E-A73D-0DD46B6EFED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1360046">
            <a:off x="4761715" y="1520817"/>
            <a:ext cx="2851451" cy="2016000"/>
          </a:xfrm>
          <a:prstGeom prst="rect">
            <a:avLst/>
          </a:prstGeom>
        </p:spPr>
      </p:pic>
      <p:pic>
        <p:nvPicPr>
          <p:cNvPr id="17" name="תמונה 16" descr="תמונה שמכילה טקסט, לוח ציור&#10;&#10;התיאור נוצר באופן אוטומטי">
            <a:extLst>
              <a:ext uri="{FF2B5EF4-FFF2-40B4-BE49-F238E27FC236}">
                <a16:creationId xmlns:a16="http://schemas.microsoft.com/office/drawing/2014/main" id="{BE99B71C-5519-4368-AB7A-C31E256B94E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442179">
            <a:off x="8781771" y="1656694"/>
            <a:ext cx="2851451" cy="2016000"/>
          </a:xfrm>
          <a:prstGeom prst="rect">
            <a:avLst/>
          </a:prstGeom>
        </p:spPr>
      </p:pic>
      <p:sp>
        <p:nvSpPr>
          <p:cNvPr id="9" name="תיבת טקסט 8">
            <a:extLst>
              <a:ext uri="{FF2B5EF4-FFF2-40B4-BE49-F238E27FC236}">
                <a16:creationId xmlns:a16="http://schemas.microsoft.com/office/drawing/2014/main" id="{243E8C2E-1579-466F-B066-39DBC0520820}"/>
              </a:ext>
            </a:extLst>
          </p:cNvPr>
          <p:cNvSpPr txBox="1"/>
          <p:nvPr/>
        </p:nvSpPr>
        <p:spPr>
          <a:xfrm>
            <a:off x="2262000" y="896973"/>
            <a:ext cx="7668000" cy="484363"/>
          </a:xfrm>
          <a:prstGeom prst="rect">
            <a:avLst/>
          </a:prstGeom>
          <a:noFill/>
        </p:spPr>
        <p:txBody>
          <a:bodyPr wrap="square" rtlCol="1">
            <a:spAutoFit/>
          </a:bodyPr>
          <a:lstStyle/>
          <a:p>
            <a:pPr algn="ctr">
              <a:lnSpc>
                <a:spcPts val="3300"/>
              </a:lnSpc>
            </a:pPr>
            <a:r>
              <a:rPr lang="he-IL" sz="2400" dirty="0">
                <a:solidFill>
                  <a:srgbClr val="204199"/>
                </a:solidFill>
                <a:latin typeface="Mekomi DL 2.0 AAA Medium" panose="00000600000000000000" pitchFamily="50" charset="-79"/>
                <a:cs typeface="Mekomi DL 2.0 AAA Medium" panose="00000600000000000000" pitchFamily="50" charset="-79"/>
              </a:rPr>
              <a:t>לקריאת היומן, לחצו על הדף אותו מצאתם:</a:t>
            </a:r>
          </a:p>
        </p:txBody>
      </p:sp>
    </p:spTree>
    <p:extLst>
      <p:ext uri="{BB962C8B-B14F-4D97-AF65-F5344CB8AC3E}">
        <p14:creationId xmlns:p14="http://schemas.microsoft.com/office/powerpoint/2010/main" val="16863564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547355B9-7A9A-44C0-A8C9-364FB0B30AAB}"/>
              </a:ext>
            </a:extLst>
          </p:cNvPr>
          <p:cNvPicPr>
            <a:picLocks noChangeAspect="1"/>
          </p:cNvPicPr>
          <p:nvPr/>
        </p:nvPicPr>
        <p:blipFill rotWithShape="1">
          <a:blip r:embed="rId2">
            <a:extLst>
              <a:ext uri="{28A0092B-C50C-407E-A947-70E740481C1C}">
                <a14:useLocalDpi xmlns:a14="http://schemas.microsoft.com/office/drawing/2010/main" val="0"/>
              </a:ext>
            </a:extLst>
          </a:blip>
          <a:srcRect l="4455" t="4455" r="4453" b="4453"/>
          <a:stretch/>
        </p:blipFill>
        <p:spPr>
          <a:xfrm>
            <a:off x="0" y="0"/>
            <a:ext cx="12192000" cy="6858000"/>
          </a:xfrm>
          <a:prstGeom prst="rect">
            <a:avLst/>
          </a:prstGeom>
        </p:spPr>
      </p:pic>
      <p:pic>
        <p:nvPicPr>
          <p:cNvPr id="6" name="תמונה 5">
            <a:extLst>
              <a:ext uri="{FF2B5EF4-FFF2-40B4-BE49-F238E27FC236}">
                <a16:creationId xmlns:a16="http://schemas.microsoft.com/office/drawing/2014/main" id="{7AFC3DC7-2C65-49D0-824F-D3BE5F2C54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pic>
        <p:nvPicPr>
          <p:cNvPr id="7" name="תמונה 6" descr="תמונה שמכילה טקסט&#10;&#10;התיאור נוצר באופן אוטומטי">
            <a:hlinkClick r:id="" action="ppaction://hlinkshowjump?jump=nextslide"/>
            <a:extLst>
              <a:ext uri="{FF2B5EF4-FFF2-40B4-BE49-F238E27FC236}">
                <a16:creationId xmlns:a16="http://schemas.microsoft.com/office/drawing/2014/main" id="{E79BBCFA-3CA8-4FAC-A1A7-91ED8F0282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54930" y="1048363"/>
            <a:ext cx="6682140" cy="4724330"/>
          </a:xfrm>
          <a:prstGeom prst="rect">
            <a:avLst/>
          </a:prstGeom>
        </p:spPr>
      </p:pic>
    </p:spTree>
    <p:extLst>
      <p:ext uri="{BB962C8B-B14F-4D97-AF65-F5344CB8AC3E}">
        <p14:creationId xmlns:p14="http://schemas.microsoft.com/office/powerpoint/2010/main" val="30543018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547355B9-7A9A-44C0-A8C9-364FB0B30AAB}"/>
              </a:ext>
            </a:extLst>
          </p:cNvPr>
          <p:cNvPicPr>
            <a:picLocks noChangeAspect="1"/>
          </p:cNvPicPr>
          <p:nvPr/>
        </p:nvPicPr>
        <p:blipFill rotWithShape="1">
          <a:blip r:embed="rId4">
            <a:extLst>
              <a:ext uri="{28A0092B-C50C-407E-A947-70E740481C1C}">
                <a14:useLocalDpi xmlns:a14="http://schemas.microsoft.com/office/drawing/2010/main" val="0"/>
              </a:ext>
            </a:extLst>
          </a:blip>
          <a:srcRect l="4455" t="4455" r="4453" b="4453"/>
          <a:stretch/>
        </p:blipFill>
        <p:spPr>
          <a:xfrm>
            <a:off x="0" y="0"/>
            <a:ext cx="12192000" cy="6858000"/>
          </a:xfrm>
          <a:prstGeom prst="rect">
            <a:avLst/>
          </a:prstGeom>
        </p:spPr>
      </p:pic>
      <p:pic>
        <p:nvPicPr>
          <p:cNvPr id="6" name="תמונה 5">
            <a:extLst>
              <a:ext uri="{FF2B5EF4-FFF2-40B4-BE49-F238E27FC236}">
                <a16:creationId xmlns:a16="http://schemas.microsoft.com/office/drawing/2014/main" id="{7AFC3DC7-2C65-49D0-824F-D3BE5F2C54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pic>
        <p:nvPicPr>
          <p:cNvPr id="4" name="יומן 4 מוקטן">
            <a:hlinkClick r:id="" action="ppaction://media"/>
            <a:extLst>
              <a:ext uri="{FF2B5EF4-FFF2-40B4-BE49-F238E27FC236}">
                <a16:creationId xmlns:a16="http://schemas.microsoft.com/office/drawing/2014/main" id="{BA24F846-DE2B-4473-BD46-5192CBA1F093}"/>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352800" y="1371600"/>
            <a:ext cx="5486400" cy="4114800"/>
          </a:xfrm>
          <a:prstGeom prst="rect">
            <a:avLst/>
          </a:prstGeom>
          <a:ln w="76200">
            <a:solidFill>
              <a:srgbClr val="CA6DA8"/>
            </a:solidFill>
          </a:ln>
        </p:spPr>
      </p:pic>
    </p:spTree>
    <p:extLst>
      <p:ext uri="{BB962C8B-B14F-4D97-AF65-F5344CB8AC3E}">
        <p14:creationId xmlns:p14="http://schemas.microsoft.com/office/powerpoint/2010/main" val="3263764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618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showWhenStopped="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547355B9-7A9A-44C0-A8C9-364FB0B30AAB}"/>
              </a:ext>
            </a:extLst>
          </p:cNvPr>
          <p:cNvPicPr>
            <a:picLocks noChangeAspect="1"/>
          </p:cNvPicPr>
          <p:nvPr/>
        </p:nvPicPr>
        <p:blipFill rotWithShape="1">
          <a:blip r:embed="rId2">
            <a:extLst>
              <a:ext uri="{28A0092B-C50C-407E-A947-70E740481C1C}">
                <a14:useLocalDpi xmlns:a14="http://schemas.microsoft.com/office/drawing/2010/main" val="0"/>
              </a:ext>
            </a:extLst>
          </a:blip>
          <a:srcRect l="4455" t="4455" r="4453" b="4453"/>
          <a:stretch/>
        </p:blipFill>
        <p:spPr>
          <a:xfrm>
            <a:off x="0" y="0"/>
            <a:ext cx="12192000" cy="6858000"/>
          </a:xfrm>
          <a:prstGeom prst="rect">
            <a:avLst/>
          </a:prstGeom>
        </p:spPr>
      </p:pic>
      <p:pic>
        <p:nvPicPr>
          <p:cNvPr id="6" name="תמונה 5">
            <a:extLst>
              <a:ext uri="{FF2B5EF4-FFF2-40B4-BE49-F238E27FC236}">
                <a16:creationId xmlns:a16="http://schemas.microsoft.com/office/drawing/2014/main" id="{7AFC3DC7-2C65-49D0-824F-D3BE5F2C54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sp>
        <p:nvSpPr>
          <p:cNvPr id="12" name="תיבת טקסט 11">
            <a:extLst>
              <a:ext uri="{FF2B5EF4-FFF2-40B4-BE49-F238E27FC236}">
                <a16:creationId xmlns:a16="http://schemas.microsoft.com/office/drawing/2014/main" id="{2931568D-FD58-4B50-B382-50557A8F20EF}"/>
              </a:ext>
            </a:extLst>
          </p:cNvPr>
          <p:cNvSpPr txBox="1"/>
          <p:nvPr/>
        </p:nvSpPr>
        <p:spPr>
          <a:xfrm>
            <a:off x="193536" y="2973968"/>
            <a:ext cx="4927600" cy="1634230"/>
          </a:xfrm>
          <a:prstGeom prst="rect">
            <a:avLst/>
          </a:prstGeom>
          <a:noFill/>
        </p:spPr>
        <p:txBody>
          <a:bodyPr wrap="square" rtlCol="1">
            <a:spAutoFit/>
          </a:bodyPr>
          <a:lstStyle/>
          <a:p>
            <a:pPr algn="ctr">
              <a:lnSpc>
                <a:spcPts val="5900"/>
              </a:lnSpc>
            </a:pPr>
            <a:r>
              <a:rPr lang="he-IL" sz="6000" dirty="0">
                <a:solidFill>
                  <a:srgbClr val="204199"/>
                </a:solidFill>
                <a:latin typeface="Klugman FM" panose="00000500000000000000" pitchFamily="50" charset="-79"/>
                <a:cs typeface="Klugman FM" panose="00000500000000000000" pitchFamily="50" charset="-79"/>
              </a:rPr>
              <a:t>נפתח את החוברת</a:t>
            </a:r>
          </a:p>
          <a:p>
            <a:pPr algn="ctr">
              <a:lnSpc>
                <a:spcPts val="5900"/>
              </a:lnSpc>
            </a:pPr>
            <a:r>
              <a:rPr lang="he-IL" sz="6000" dirty="0">
                <a:solidFill>
                  <a:srgbClr val="204199"/>
                </a:solidFill>
                <a:latin typeface="Klugman FM" panose="00000500000000000000" pitchFamily="50" charset="-79"/>
                <a:cs typeface="Klugman FM" panose="00000500000000000000" pitchFamily="50" charset="-79"/>
              </a:rPr>
              <a:t>בעמוד היומי</a:t>
            </a:r>
          </a:p>
        </p:txBody>
      </p:sp>
      <p:pic>
        <p:nvPicPr>
          <p:cNvPr id="7" name="תמונה 6" descr="תמונה שמכילה טקסט&#10;&#10;התיאור נוצר באופן אוטומטי">
            <a:extLst>
              <a:ext uri="{FF2B5EF4-FFF2-40B4-BE49-F238E27FC236}">
                <a16:creationId xmlns:a16="http://schemas.microsoft.com/office/drawing/2014/main" id="{14A135F2-15A3-473C-905E-32A1842E73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76371" y="1683903"/>
            <a:ext cx="5595536" cy="3261398"/>
          </a:xfrm>
          <a:prstGeom prst="rect">
            <a:avLst/>
          </a:prstGeom>
        </p:spPr>
      </p:pic>
      <p:pic>
        <p:nvPicPr>
          <p:cNvPr id="8" name="תמונה 7">
            <a:extLst>
              <a:ext uri="{FF2B5EF4-FFF2-40B4-BE49-F238E27FC236}">
                <a16:creationId xmlns:a16="http://schemas.microsoft.com/office/drawing/2014/main" id="{21041594-0666-4EEE-B50C-0FC6173946E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93501" y="1288260"/>
            <a:ext cx="2103558" cy="3818223"/>
          </a:xfrm>
          <a:prstGeom prst="rect">
            <a:avLst/>
          </a:prstGeom>
        </p:spPr>
      </p:pic>
    </p:spTree>
    <p:extLst>
      <p:ext uri="{BB962C8B-B14F-4D97-AF65-F5344CB8AC3E}">
        <p14:creationId xmlns:p14="http://schemas.microsoft.com/office/powerpoint/2010/main" val="2155174351"/>
      </p:ext>
    </p:extLst>
  </p:cSld>
  <p:clrMapOvr>
    <a:masterClrMapping/>
  </p:clrMapOvr>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1359</TotalTime>
  <Words>389</Words>
  <Application>Microsoft Office PowerPoint</Application>
  <PresentationFormat>מסך רחב</PresentationFormat>
  <Paragraphs>57</Paragraphs>
  <Slides>22</Slides>
  <Notes>0</Notes>
  <HiddenSlides>0</HiddenSlides>
  <MMClips>3</MMClips>
  <ScaleCrop>false</ScaleCrop>
  <HeadingPairs>
    <vt:vector size="6" baseType="variant">
      <vt:variant>
        <vt:lpstr>גופנים בשימוש</vt:lpstr>
      </vt:variant>
      <vt:variant>
        <vt:i4>8</vt:i4>
      </vt:variant>
      <vt:variant>
        <vt:lpstr>ערכת נושא</vt:lpstr>
      </vt:variant>
      <vt:variant>
        <vt:i4>1</vt:i4>
      </vt:variant>
      <vt:variant>
        <vt:lpstr>כותרות שקופיות</vt:lpstr>
      </vt:variant>
      <vt:variant>
        <vt:i4>22</vt:i4>
      </vt:variant>
    </vt:vector>
  </HeadingPairs>
  <TitlesOfParts>
    <vt:vector size="31" baseType="lpstr">
      <vt:lpstr>Mekomi DL 2.0 AAA Medium</vt:lpstr>
      <vt:lpstr>Mekomi DL 2.0 AAA UltraBold</vt:lpstr>
      <vt:lpstr>Arial</vt:lpstr>
      <vt:lpstr>Mekomi DL 2.0 AAA Light</vt:lpstr>
      <vt:lpstr>Mekomi DL 2.0 AAA</vt:lpstr>
      <vt:lpstr>Calibri</vt:lpstr>
      <vt:lpstr>Klugman FM</vt:lpstr>
      <vt:lpstr>Calibri Light</vt:lpstr>
      <vt:lpstr>ערכת נושא Office</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שטערני פש</dc:creator>
  <cp:lastModifiedBy>שטערני פש</cp:lastModifiedBy>
  <cp:revision>65</cp:revision>
  <dcterms:created xsi:type="dcterms:W3CDTF">2022-01-03T09:15:38Z</dcterms:created>
  <dcterms:modified xsi:type="dcterms:W3CDTF">2022-01-06T19:37:53Z</dcterms:modified>
</cp:coreProperties>
</file>