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6" r:id="rId2"/>
    <p:sldId id="301" r:id="rId3"/>
    <p:sldId id="257" r:id="rId4"/>
    <p:sldId id="258" r:id="rId5"/>
    <p:sldId id="305" r:id="rId6"/>
    <p:sldId id="260" r:id="rId7"/>
    <p:sldId id="261" r:id="rId8"/>
    <p:sldId id="278" r:id="rId9"/>
    <p:sldId id="262" r:id="rId10"/>
    <p:sldId id="306" r:id="rId11"/>
    <p:sldId id="315" r:id="rId12"/>
    <p:sldId id="279" r:id="rId13"/>
    <p:sldId id="274" r:id="rId14"/>
    <p:sldId id="269" r:id="rId15"/>
    <p:sldId id="317" r:id="rId16"/>
    <p:sldId id="318" r:id="rId17"/>
    <p:sldId id="270" r:id="rId18"/>
    <p:sldId id="275" r:id="rId19"/>
    <p:sldId id="276" r:id="rId20"/>
    <p:sldId id="277" r:id="rId21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Klugman FM" panose="00000500000000000000" pitchFamily="50" charset="-79"/>
      <p:regular r:id="rId28"/>
    </p:embeddedFont>
    <p:embeddedFont>
      <p:font typeface="Mekomi DL 2.0 AAA" panose="00000500000000000000" pitchFamily="50" charset="-79"/>
      <p:regular r:id="rId29"/>
      <p:bold r:id="rId30"/>
    </p:embeddedFont>
    <p:embeddedFont>
      <p:font typeface="Mekomi DL 2.0 AAA Light" panose="00000400000000000000" pitchFamily="50" charset="-79"/>
      <p:regular r:id="rId31"/>
    </p:embeddedFont>
    <p:embeddedFont>
      <p:font typeface="Mekomi DL 2.0 AAA Medium" panose="00000600000000000000" pitchFamily="50" charset="-79"/>
      <p:regular r:id="rId32"/>
    </p:embeddedFont>
    <p:embeddedFont>
      <p:font typeface="Mekomi DL 2.0 AAA UltraBold" panose="00000900000000000000" pitchFamily="50" charset="-79"/>
      <p:bold r:id="rId33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6DA8"/>
    <a:srgbClr val="204199"/>
    <a:srgbClr val="988618"/>
    <a:srgbClr val="F58345"/>
    <a:srgbClr val="00A850"/>
    <a:srgbClr val="F3CD2E"/>
    <a:srgbClr val="60C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13DE7C-0349-44AF-9617-0A25BFDF5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8C6657-6B10-493B-B120-050FC1C78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869599A-5CA2-40E6-9307-883F08DE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ז'/שבט/תשפ"ב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9C68193-3011-4C6E-BC36-1EC7F4564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40D529B-E0F0-406D-8BFA-4891BBEF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0384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80EBAE4-F185-4004-83FF-DC25676E2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F7585FD-01A1-4A2E-888A-2722EC1AD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9120BDF-7B9A-443F-8E7F-F9A82FCE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ז'/שבט/תשפ"ב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45DA167-5C50-48F4-92F6-B378C314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1BDD0CD-9301-4701-A5F7-C675550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153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33F7BFA-FA3C-40B9-B13E-546E3CEA8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651BC38-5B42-4E7B-B8C7-16FD8CA16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4CA8CFA-C15D-4713-92C6-49FF0B61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ז'/שבט/תשפ"ב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3964999-A839-45C3-93E5-D670A5338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6834802-AFCB-4B7B-A0DE-88FACAFE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03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9AAFFBC-BBC8-496D-B2A9-516529144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CED75FE-A88B-4284-AA3B-D809CCBD6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6EC2A55-895E-408A-AEBB-1D364B9B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ז'/שבט/תשפ"ב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5ED24E3-6ACF-4598-B236-FC0973BE5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97299-F741-4B2F-9194-8DCAB6E2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868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8102EC2-2A9F-440B-A933-597933FE5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1CE1694-29DE-4E6C-8AF3-818C02B7B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42039C0-CD31-4CFE-91A8-0842D0585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ז'/שבט/תשפ"ב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917FFAA-E8C4-4CE5-8847-6E7D39F8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290E32A-2199-4109-8153-4FBAE62E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058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3568494-6E00-4A3E-A120-0156C0571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FD9BA01-2441-42E5-92EE-C0862D631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D1A9528-0BF0-4D03-B75A-CBDC51700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8BE4A40-3420-4116-A7D1-9760AF9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ז'/שבט/תשפ"ב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87FE923-A1FA-4AF0-BEC8-762BA80E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E3AD289-7F3C-457A-BDA0-2379B56D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525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6235791-1F1B-447F-AD07-9CB7314C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B1058DA-9CD6-4FFD-A1DA-9454CA537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61CEA4F-ADF5-45CB-8C68-26BF1752E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FEBAFA9-F56D-42A1-AD58-564D6E6A7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4BF663FF-60F7-4B9F-878D-9A9C0D774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63525631-DA57-4668-8A49-768954C4A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ז'/שבט/תשפ"ב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8218DC91-4385-4237-B1C9-0D5616B0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CCCF7BA6-1AF4-4F3A-B713-84595B5C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677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14542F-5087-4BD4-994D-F5A98788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2C102F1A-ADE1-439E-9887-279481FF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ז'/שבט/תשפ"ב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75C35B7-7316-49C5-B39E-D586B358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16FC907-95CC-41B1-936B-E3958DBA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172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61D760E0-41C3-4CF7-8CB4-81A637746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ז'/שבט/תשפ"ב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BE6FECD-0A1B-4821-B3BF-B54EC9C4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8C538CD-6C29-4BBF-9495-E245DB19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079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446AB7E-C7AE-488B-8EAE-56E1CD1B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21C83E9-73D0-4BE2-80E6-4494B4F06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9071C32-2202-4BFF-A43A-324A3588A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73FB38E-36B4-4C47-923B-B2F7F368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ז'/שבט/תשפ"ב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F35C65A-E485-4C07-A248-194E55BB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685B77B-613A-4188-B110-4E185ED66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621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6E1D2A-2242-43AD-BF9A-2414343A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3415BB2E-5A85-45F9-BC4B-0F625D614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D32451F-4AAB-4809-BE29-153AADDBA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7898F81-BF66-4F40-9FA4-30D579F4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ז'/שבט/תשפ"ב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03CD551-62F9-45D1-BC0E-4CC91235C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9C2E173-8787-42EB-AD8B-58671B57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498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26246C9-E077-4C39-8A1D-C8578214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C8BF5D0-7DBA-4BE5-963B-2BE068A02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6BD4B0F-523D-4983-A629-358FF492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D13AF-288A-403C-8E51-A5EFEBBAC62E}" type="datetimeFigureOut">
              <a:rPr lang="he-IL" smtClean="0"/>
              <a:t>ז'/שבט/תשפ"ב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AC2A7FA-B5C6-4746-962E-787B3F04E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DBA727A-9121-47EF-AEF3-88DE320F8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8623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0F3883D-A241-4C89-B742-86398A8BF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5B3FB2C-C115-4674-B81A-57993EA5C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89359"/>
            <a:ext cx="5541820" cy="5644812"/>
          </a:xfrm>
          <a:prstGeom prst="rect">
            <a:avLst/>
          </a:prstGeom>
        </p:spPr>
      </p:pic>
      <p:pic>
        <p:nvPicPr>
          <p:cNvPr id="9" name="תמונה 8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E0E17537-B008-4184-BA70-21DC6CA37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5" y="758519"/>
            <a:ext cx="1586167" cy="969161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9D4C59A-5B27-4A20-9575-B6D99FDFC78A}"/>
              </a:ext>
            </a:extLst>
          </p:cNvPr>
          <p:cNvSpPr txBox="1"/>
          <p:nvPr/>
        </p:nvSpPr>
        <p:spPr>
          <a:xfrm>
            <a:off x="10815781" y="757383"/>
            <a:ext cx="6096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204199"/>
                </a:solidFill>
                <a:latin typeface="Mekomi DL 2.0 AAA" panose="00000500000000000000" pitchFamily="50" charset="-79"/>
                <a:cs typeface="Mekomi DL 2.0 AAA" panose="00000500000000000000" pitchFamily="50" charset="-79"/>
              </a:rPr>
              <a:t>ב"ה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9C3923C-3EFB-49B7-A798-2DF0C38B3A2F}"/>
              </a:ext>
            </a:extLst>
          </p:cNvPr>
          <p:cNvSpPr txBox="1"/>
          <p:nvPr/>
        </p:nvSpPr>
        <p:spPr>
          <a:xfrm>
            <a:off x="4354945" y="4860639"/>
            <a:ext cx="348211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rgbClr val="204199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שבוע נרות להאיר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12B0602-3DB0-42A9-A725-F7F9830B5595}"/>
              </a:ext>
            </a:extLst>
          </p:cNvPr>
          <p:cNvSpPr txBox="1"/>
          <p:nvPr/>
        </p:nvSpPr>
        <p:spPr>
          <a:xfrm>
            <a:off x="4354945" y="5435557"/>
            <a:ext cx="348211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rgbClr val="60C3CA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יום ה'</a:t>
            </a:r>
          </a:p>
        </p:txBody>
      </p:sp>
    </p:spTree>
    <p:extLst>
      <p:ext uri="{BB962C8B-B14F-4D97-AF65-F5344CB8AC3E}">
        <p14:creationId xmlns:p14="http://schemas.microsoft.com/office/powerpoint/2010/main" val="2067978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C7980E14-A6E3-4A9E-96F4-94B868E858A6}"/>
              </a:ext>
            </a:extLst>
          </p:cNvPr>
          <p:cNvSpPr txBox="1"/>
          <p:nvPr/>
        </p:nvSpPr>
        <p:spPr>
          <a:xfrm>
            <a:off x="3048000" y="1013547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6600" i="0" u="none" strike="noStrike" dirty="0">
                <a:solidFill>
                  <a:srgbClr val="988618"/>
                </a:solidFill>
                <a:effectLst/>
                <a:latin typeface="Klugman FM" panose="00000500000000000000" pitchFamily="50" charset="-79"/>
                <a:cs typeface="Klugman FM" panose="00000500000000000000" pitchFamily="50" charset="-79"/>
              </a:rPr>
              <a:t>הַיְּלָדִים </a:t>
            </a:r>
            <a:r>
              <a:rPr lang="he-IL" sz="6600" i="0" u="none" strike="noStrike" dirty="0" err="1">
                <a:solidFill>
                  <a:srgbClr val="988618"/>
                </a:solidFill>
                <a:effectLst/>
                <a:latin typeface="Klugman FM" panose="00000500000000000000" pitchFamily="50" charset="-79"/>
                <a:cs typeface="Klugman FM" panose="00000500000000000000" pitchFamily="50" charset="-79"/>
              </a:rPr>
              <a:t>וְה</a:t>
            </a:r>
            <a:r>
              <a:rPr lang="he-IL" sz="6600" i="0" u="none" strike="noStrike" dirty="0">
                <a:solidFill>
                  <a:srgbClr val="988618"/>
                </a:solidFill>
                <a:effectLst/>
                <a:latin typeface="Klugman FM" panose="00000500000000000000" pitchFamily="50" charset="-79"/>
                <a:cs typeface="Klugman FM" panose="00000500000000000000" pitchFamily="50" charset="-79"/>
              </a:rPr>
              <a:t>ַ"</a:t>
            </a:r>
            <a:r>
              <a:rPr lang="he-IL" sz="6600" i="0" u="none" strike="noStrike" dirty="0" err="1">
                <a:solidFill>
                  <a:srgbClr val="988618"/>
                </a:solidFill>
                <a:effectLst/>
                <a:latin typeface="Klugman FM" panose="00000500000000000000" pitchFamily="50" charset="-79"/>
                <a:cs typeface="Klugman FM" panose="00000500000000000000" pitchFamily="50" charset="-79"/>
              </a:rPr>
              <a:t>נִצָּנִים</a:t>
            </a:r>
            <a:r>
              <a:rPr lang="he-IL" sz="6600" i="0" u="none" strike="noStrike" dirty="0">
                <a:solidFill>
                  <a:srgbClr val="988618"/>
                </a:solidFill>
                <a:effectLst/>
                <a:latin typeface="Klugman FM" panose="00000500000000000000" pitchFamily="50" charset="-79"/>
                <a:cs typeface="Klugman FM" panose="00000500000000000000" pitchFamily="50" charset="-79"/>
              </a:rPr>
              <a:t>"</a:t>
            </a:r>
            <a:endParaRPr lang="he-IL" sz="6600" dirty="0">
              <a:solidFill>
                <a:srgbClr val="988618"/>
              </a:solidFill>
              <a:latin typeface="Klugman FM" panose="00000500000000000000" pitchFamily="50" charset="-79"/>
              <a:cs typeface="Klugman FM" panose="00000500000000000000" pitchFamily="50" charset="-79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19BF656-6F0B-47DA-BA9F-850CC4CFC768}"/>
              </a:ext>
            </a:extLst>
          </p:cNvPr>
          <p:cNvSpPr txBox="1"/>
          <p:nvPr/>
        </p:nvSpPr>
        <p:spPr>
          <a:xfrm>
            <a:off x="3113315" y="2149980"/>
            <a:ext cx="8354420" cy="3583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400"/>
              </a:lnSpc>
              <a:spcAft>
                <a:spcPts val="1200"/>
              </a:spcAft>
            </a:pP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עַל־פִּי מִנְהַג יִשְׂרָאֵל חוֹגְגִים יַלְדֵי יִשְׂרָאֵל בְּאֹפֶן </a:t>
            </a:r>
            <a:r>
              <a:rPr lang="he-IL" sz="30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מְיֻחָד</a:t>
            </a: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אֶת יוֹם לַ"ג בָּעֹמֶר. </a:t>
            </a:r>
          </a:p>
          <a:p>
            <a:pPr algn="just">
              <a:lnSpc>
                <a:spcPts val="4400"/>
              </a:lnSpc>
              <a:spcAft>
                <a:spcPts val="1200"/>
              </a:spcAft>
            </a:pP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הַזְּכוּת וְהָאַחְרָיוּת שֶׁל הַיְּלָדִים, לֹא רַק בְּנוֹגֵעַ לְעַצְמָם אֶלָּא בְּנוֹגֵעַ לְכָל הָעָם הַיְּהוּדִי, </a:t>
            </a:r>
            <a:r>
              <a:rPr lang="he-IL" sz="30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וּבִמְיֻחָד</a:t>
            </a: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בְּקֶשֶׁר לַגְּאֻלָּה, הֻדְגְּשׁוּ </a:t>
            </a:r>
            <a:r>
              <a:rPr lang="he-IL" sz="30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עַל־יְדֵי</a:t>
            </a: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רַבִּי שִׁמְעוֹן בַּר יוֹחַאי מִיָּד </a:t>
            </a:r>
            <a:r>
              <a:rPr lang="he-IL" sz="30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בִּתְחִלַּת</a:t>
            </a: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סֵפֶר הַזֹּהַר.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18FF509E-303A-45A7-860F-E7F790B47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7" y="2811592"/>
            <a:ext cx="3024612" cy="4089947"/>
          </a:xfrm>
          <a:prstGeom prst="rect">
            <a:avLst/>
          </a:prstGeom>
        </p:spPr>
      </p:pic>
      <p:pic>
        <p:nvPicPr>
          <p:cNvPr id="11" name="תמונה 10" descr="תמונה שמכילה טקסט, צללית&#10;&#10;התיאור נוצר באופן אוטומטי">
            <a:extLst>
              <a:ext uri="{FF2B5EF4-FFF2-40B4-BE49-F238E27FC236}">
                <a16:creationId xmlns:a16="http://schemas.microsoft.com/office/drawing/2014/main" id="{AC4AAF6E-9240-4C9D-BDE9-06A6D2E24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320" y="-368618"/>
            <a:ext cx="13502640" cy="759523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26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1979B5E-F6FC-4E83-9B97-0DD1FABF2B25}"/>
              </a:ext>
            </a:extLst>
          </p:cNvPr>
          <p:cNvSpPr txBox="1"/>
          <p:nvPr/>
        </p:nvSpPr>
        <p:spPr>
          <a:xfrm>
            <a:off x="1461735" y="1406070"/>
            <a:ext cx="9268530" cy="4260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500"/>
              </a:lnSpc>
              <a:spcAft>
                <a:spcPts val="800"/>
              </a:spcAft>
            </a:pP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בַּהַקְדָּמָה לְסֵפֶר הַזֹּהַר מֵבִיא רַשְׁבִּ"י אֶת הַפָּסוּק:</a:t>
            </a:r>
          </a:p>
          <a:p>
            <a:pPr algn="just">
              <a:lnSpc>
                <a:spcPts val="4500"/>
              </a:lnSpc>
              <a:spcAft>
                <a:spcPts val="800"/>
              </a:spcAft>
            </a:pP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"</a:t>
            </a:r>
            <a:r>
              <a:rPr lang="he-IL" sz="3000" i="0" u="none" strike="noStrike" dirty="0" err="1">
                <a:solidFill>
                  <a:srgbClr val="204199"/>
                </a:solidFill>
                <a:effectLst/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הַנִּצָּנִים</a:t>
            </a: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 נִרְאוּ בָאָרֶץ עֵת הַזָּמִיר הִגִּיעַ וְקוֹל הַתּוֹר נִשְׁמַע בְּאַרְצֵנוּ" </a:t>
            </a: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Light" panose="00000400000000000000" pitchFamily="50" charset="-79"/>
                <a:cs typeface="Mekomi DL 2.0 AAA Light" panose="00000400000000000000" pitchFamily="50" charset="-79"/>
              </a:rPr>
              <a:t>(שִׁיר הַשִּׁירִים ב, </a:t>
            </a:r>
            <a:r>
              <a:rPr lang="he-IL" sz="3000" i="0" u="none" strike="noStrike" dirty="0" err="1">
                <a:solidFill>
                  <a:srgbClr val="204199"/>
                </a:solidFill>
                <a:effectLst/>
                <a:latin typeface="Mekomi DL 2.0 AAA Light" panose="00000400000000000000" pitchFamily="50" charset="-79"/>
                <a:cs typeface="Mekomi DL 2.0 AAA Light" panose="00000400000000000000" pitchFamily="50" charset="-79"/>
              </a:rPr>
              <a:t>יב</a:t>
            </a: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Light" panose="00000400000000000000" pitchFamily="50" charset="-79"/>
                <a:cs typeface="Mekomi DL 2.0 AAA Light" panose="00000400000000000000" pitchFamily="50" charset="-79"/>
              </a:rPr>
              <a:t>),</a:t>
            </a:r>
          </a:p>
          <a:p>
            <a:pPr algn="just">
              <a:lnSpc>
                <a:spcPts val="4500"/>
              </a:lnSpc>
            </a:pP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שֶׁבְּאֶרֶץ הַקֹּדֶשׁ כְּבָר נִשְׁמַע קוֹל הַגְּאֻלָּה.</a:t>
            </a:r>
          </a:p>
          <a:p>
            <a:pPr algn="just">
              <a:lnSpc>
                <a:spcPts val="4500"/>
              </a:lnSpc>
            </a:pP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וּמַסְבִּיר שָׁם שֶׁהַ"</a:t>
            </a:r>
            <a:r>
              <a:rPr lang="he-IL" sz="30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נִצָּנִים</a:t>
            </a: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" אֵלּוּ הָאָבוֹת הַקְּדוֹשִׁים, </a:t>
            </a:r>
          </a:p>
          <a:p>
            <a:pPr algn="just">
              <a:lnSpc>
                <a:spcPts val="4500"/>
              </a:lnSpc>
            </a:pP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"</a:t>
            </a:r>
            <a:r>
              <a:rPr lang="he-IL" sz="30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הַנִּצָּנִים</a:t>
            </a: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נִרְאוּ </a:t>
            </a: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בָּאָרֶץ</a:t>
            </a: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" הַכַּוָּנָה הִיא שֶׁזְּכוּת הָאָבוֹת נוֹתֶנֶת קִיּוּם </a:t>
            </a:r>
            <a:r>
              <a:rPr lang="he-IL" sz="30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לָ"אָרֶץ</a:t>
            </a:r>
            <a:r>
              <a:rPr lang="he-IL" sz="30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", לָעוֹלָם. </a:t>
            </a:r>
          </a:p>
        </p:txBody>
      </p:sp>
    </p:spTree>
    <p:extLst>
      <p:ext uri="{BB962C8B-B14F-4D97-AF65-F5344CB8AC3E}">
        <p14:creationId xmlns:p14="http://schemas.microsoft.com/office/powerpoint/2010/main" val="1291282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19BF656-6F0B-47DA-BA9F-850CC4CFC768}"/>
              </a:ext>
            </a:extLst>
          </p:cNvPr>
          <p:cNvSpPr txBox="1"/>
          <p:nvPr/>
        </p:nvSpPr>
        <p:spPr>
          <a:xfrm>
            <a:off x="1671782" y="1585396"/>
            <a:ext cx="8848436" cy="3356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100"/>
              </a:lnSpc>
              <a:spcAft>
                <a:spcPts val="1200"/>
              </a:spcAft>
            </a:pP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וְהוּא שׁוֹאֵל שָׁם: וּמִי גּוֹרֵם לִזְכוּת הָאָבוֹת לְהִתְגַּלּוֹת? וּמֵשִׁיב: 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"קוֹל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יְנוּקֵי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..." 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זְכוּת קוֹל הַיְּלָדִים הַקְּטַנִּים הָעוֹסְקִים וִיגֵעִים בַּתּוֹרָה. וַהֲרֵי "גָּדוֹל תַּלְמוּד שֶׁמֵּבִיא לִידֵי מַעֲשֵׂה" – הַלִּמּוּד מֵבִיא לְקִיּוּם מִצְווֹת הַתּוֹרָה. </a:t>
            </a:r>
          </a:p>
          <a:p>
            <a:pPr algn="just">
              <a:lnSpc>
                <a:spcPts val="4100"/>
              </a:lnSpc>
              <a:spcAft>
                <a:spcPts val="1200"/>
              </a:spcAft>
            </a:pP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וּבִזְכוּת הַיְּלָדִים, מִתְגַּלָּה "זְכוּת אָבוֹת", וְכָךְ הָעוֹלָם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מִתְקַיֵּם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, עַד לַקִּיּוּם הָאֲמִתִּי שֶׁיִּהְיֶה בְּבִיאַת מְשִׁיחַ צִדְקֵנוּ. 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CEDF91F-CEC5-487B-83C1-93F51285AAC8}"/>
              </a:ext>
            </a:extLst>
          </p:cNvPr>
          <p:cNvSpPr txBox="1"/>
          <p:nvPr/>
        </p:nvSpPr>
        <p:spPr>
          <a:xfrm>
            <a:off x="1671782" y="4954886"/>
            <a:ext cx="8294254" cy="546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100"/>
              </a:lnSpc>
              <a:spcAft>
                <a:spcPts val="1200"/>
              </a:spcAft>
            </a:pPr>
            <a:r>
              <a:rPr lang="he-IL" i="0" u="none" strike="noStrike" dirty="0">
                <a:solidFill>
                  <a:srgbClr val="204199"/>
                </a:solidFill>
                <a:effectLst/>
                <a:latin typeface="Mekomi DL 2.0 AAA Light" panose="00000400000000000000" pitchFamily="50" charset="-79"/>
                <a:cs typeface="Mekomi DL 2.0 AAA Light" panose="00000400000000000000" pitchFamily="50" charset="-79"/>
              </a:rPr>
              <a:t>(עַל־פִּי הָרַבִּי מְדַבֵּר לְיַלְדֵי יִשְׂרָאֵל ב, עַמּוּד 105)</a:t>
            </a:r>
          </a:p>
        </p:txBody>
      </p:sp>
      <p:pic>
        <p:nvPicPr>
          <p:cNvPr id="8" name="תמונה 7" descr="תמונה שמכילה טקסט,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8C419CA1-5BDC-44B9-8494-514C5ED07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8" y="4655126"/>
            <a:ext cx="1320847" cy="2419603"/>
          </a:xfrm>
          <a:prstGeom prst="rect">
            <a:avLst/>
          </a:prstGeom>
        </p:spPr>
      </p:pic>
      <p:pic>
        <p:nvPicPr>
          <p:cNvPr id="10" name="תמונה 9" descr="תמונה שמכילה טקסט,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3F8A6EFB-C7D0-4DAB-A89B-7BA3B2998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326" y="337757"/>
            <a:ext cx="1129566" cy="199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8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73" y="2028540"/>
            <a:ext cx="7684654" cy="280092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2875002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נבחן את עצמנו...</a:t>
            </a:r>
          </a:p>
        </p:txBody>
      </p:sp>
    </p:spTree>
    <p:extLst>
      <p:ext uri="{BB962C8B-B14F-4D97-AF65-F5344CB8AC3E}">
        <p14:creationId xmlns:p14="http://schemas.microsoft.com/office/powerpoint/2010/main" val="3895556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B1D77CC-D639-4EE4-9716-E2E2166693D0}"/>
              </a:ext>
            </a:extLst>
          </p:cNvPr>
          <p:cNvSpPr txBox="1"/>
          <p:nvPr/>
        </p:nvSpPr>
        <p:spPr>
          <a:xfrm>
            <a:off x="1371600" y="1011256"/>
            <a:ext cx="94488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לפניכם שלושה ביטויים,</a:t>
            </a:r>
          </a:p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חברו לכל אחד מהם את ההסבר המתאים לו: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744FD4B5-2079-475B-9625-AEB2BE8AB996}"/>
              </a:ext>
            </a:extLst>
          </p:cNvPr>
          <p:cNvGrpSpPr/>
          <p:nvPr/>
        </p:nvGrpSpPr>
        <p:grpSpPr>
          <a:xfrm>
            <a:off x="8307000" y="2228702"/>
            <a:ext cx="3348000" cy="1332000"/>
            <a:chOff x="7195848" y="2529000"/>
            <a:chExt cx="3348000" cy="1332000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30C6B1EF-08A7-4BCF-8EB6-3B36042E7EA9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848" y="2529000"/>
              <a:ext cx="3348000" cy="1332000"/>
            </a:xfrm>
            <a:prstGeom prst="rect">
              <a:avLst/>
            </a:prstGeom>
          </p:spPr>
        </p:pic>
        <p:sp>
          <p:nvSpPr>
            <p:cNvPr id="27" name="תיבת טקסט 26">
              <a:extLst>
                <a:ext uri="{FF2B5EF4-FFF2-40B4-BE49-F238E27FC236}">
                  <a16:creationId xmlns:a16="http://schemas.microsoft.com/office/drawing/2014/main" id="{BF4C355C-C1B1-4940-8985-A68E05543BE1}"/>
                </a:ext>
              </a:extLst>
            </p:cNvPr>
            <p:cNvSpPr txBox="1"/>
            <p:nvPr/>
          </p:nvSpPr>
          <p:spPr>
            <a:xfrm>
              <a:off x="7498248" y="2911618"/>
              <a:ext cx="2743200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000" dirty="0">
                  <a:solidFill>
                    <a:schemeClr val="bg1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קול </a:t>
              </a:r>
              <a:r>
                <a:rPr lang="he-IL" sz="3000" dirty="0" err="1">
                  <a:solidFill>
                    <a:schemeClr val="bg1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ינוקי</a:t>
              </a:r>
              <a:endParaRPr lang="he-IL" sz="3000" dirty="0">
                <a:solidFill>
                  <a:schemeClr val="bg1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endParaRPr>
            </a:p>
          </p:txBody>
        </p:sp>
      </p:grpSp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210C0490-A6D3-49AE-87DA-7D62A2DB81C0}"/>
              </a:ext>
            </a:extLst>
          </p:cNvPr>
          <p:cNvGrpSpPr/>
          <p:nvPr/>
        </p:nvGrpSpPr>
        <p:grpSpPr>
          <a:xfrm>
            <a:off x="4422000" y="2228702"/>
            <a:ext cx="3348000" cy="1332000"/>
            <a:chOff x="7195848" y="2529000"/>
            <a:chExt cx="3348000" cy="1332000"/>
          </a:xfrm>
        </p:grpSpPr>
        <p:pic>
          <p:nvPicPr>
            <p:cNvPr id="29" name="תמונה 28">
              <a:extLst>
                <a:ext uri="{FF2B5EF4-FFF2-40B4-BE49-F238E27FC236}">
                  <a16:creationId xmlns:a16="http://schemas.microsoft.com/office/drawing/2014/main" id="{80A6861A-ACB7-4B0E-ABC3-C62A2DF24F1E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848" y="2529000"/>
              <a:ext cx="3348000" cy="1332000"/>
            </a:xfrm>
            <a:prstGeom prst="rect">
              <a:avLst/>
            </a:prstGeom>
          </p:spPr>
        </p:pic>
        <p:sp>
          <p:nvSpPr>
            <p:cNvPr id="30" name="תיבת טקסט 29">
              <a:extLst>
                <a:ext uri="{FF2B5EF4-FFF2-40B4-BE49-F238E27FC236}">
                  <a16:creationId xmlns:a16="http://schemas.microsoft.com/office/drawing/2014/main" id="{7EF34AF7-4312-47AB-8CD9-02588851B2AC}"/>
                </a:ext>
              </a:extLst>
            </p:cNvPr>
            <p:cNvSpPr txBox="1"/>
            <p:nvPr/>
          </p:nvSpPr>
          <p:spPr>
            <a:xfrm>
              <a:off x="7498248" y="2911618"/>
              <a:ext cx="2743200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000" dirty="0">
                  <a:solidFill>
                    <a:schemeClr val="bg1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בארץ</a:t>
              </a:r>
            </a:p>
          </p:txBody>
        </p:sp>
      </p:grpSp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F66FF1A9-F0D1-49ED-A650-26355FC81D77}"/>
              </a:ext>
            </a:extLst>
          </p:cNvPr>
          <p:cNvGrpSpPr/>
          <p:nvPr/>
        </p:nvGrpSpPr>
        <p:grpSpPr>
          <a:xfrm>
            <a:off x="537000" y="2228702"/>
            <a:ext cx="3348000" cy="1332000"/>
            <a:chOff x="7195848" y="2529000"/>
            <a:chExt cx="3348000" cy="1332000"/>
          </a:xfrm>
        </p:grpSpPr>
        <p:pic>
          <p:nvPicPr>
            <p:cNvPr id="32" name="תמונה 31">
              <a:extLst>
                <a:ext uri="{FF2B5EF4-FFF2-40B4-BE49-F238E27FC236}">
                  <a16:creationId xmlns:a16="http://schemas.microsoft.com/office/drawing/2014/main" id="{1F701C7D-9705-4F27-813A-9DFACEDC6BC5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848" y="2529000"/>
              <a:ext cx="3348000" cy="1332000"/>
            </a:xfrm>
            <a:prstGeom prst="rect">
              <a:avLst/>
            </a:prstGeom>
          </p:spPr>
        </p:pic>
        <p:sp>
          <p:nvSpPr>
            <p:cNvPr id="34" name="תיבת טקסט 33">
              <a:extLst>
                <a:ext uri="{FF2B5EF4-FFF2-40B4-BE49-F238E27FC236}">
                  <a16:creationId xmlns:a16="http://schemas.microsoft.com/office/drawing/2014/main" id="{23C1B296-F481-4E6C-8616-F0406BAECE5E}"/>
                </a:ext>
              </a:extLst>
            </p:cNvPr>
            <p:cNvSpPr txBox="1"/>
            <p:nvPr/>
          </p:nvSpPr>
          <p:spPr>
            <a:xfrm>
              <a:off x="7498248" y="2911618"/>
              <a:ext cx="2743200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000" dirty="0">
                  <a:solidFill>
                    <a:schemeClr val="bg1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הניצנים</a:t>
              </a:r>
            </a:p>
          </p:txBody>
        </p:sp>
      </p:grp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3CE83200-2ED7-4E14-983B-E03E1FCEFD47}"/>
              </a:ext>
            </a:extLst>
          </p:cNvPr>
          <p:cNvGrpSpPr/>
          <p:nvPr/>
        </p:nvGrpSpPr>
        <p:grpSpPr>
          <a:xfrm>
            <a:off x="8307000" y="4429210"/>
            <a:ext cx="3348000" cy="1332000"/>
            <a:chOff x="7865324" y="4331239"/>
            <a:chExt cx="3348000" cy="1332000"/>
          </a:xfrm>
        </p:grpSpPr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D837D318-400E-447B-B418-A0352EF6521F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324" y="4331239"/>
              <a:ext cx="3348000" cy="1332000"/>
            </a:xfrm>
            <a:prstGeom prst="rect">
              <a:avLst/>
            </a:prstGeom>
          </p:spPr>
        </p:pic>
        <p:sp>
          <p:nvSpPr>
            <p:cNvPr id="35" name="תיבת טקסט 34">
              <a:extLst>
                <a:ext uri="{FF2B5EF4-FFF2-40B4-BE49-F238E27FC236}">
                  <a16:creationId xmlns:a16="http://schemas.microsoft.com/office/drawing/2014/main" id="{301DD08D-81F7-4C12-BF88-0B582AAFE503}"/>
                </a:ext>
              </a:extLst>
            </p:cNvPr>
            <p:cNvSpPr txBox="1"/>
            <p:nvPr/>
          </p:nvSpPr>
          <p:spPr>
            <a:xfrm>
              <a:off x="8167724" y="4720240"/>
              <a:ext cx="2743200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0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זכות אבות</a:t>
              </a:r>
            </a:p>
          </p:txBody>
        </p:sp>
      </p:grpSp>
      <p:grpSp>
        <p:nvGrpSpPr>
          <p:cNvPr id="36" name="קבוצה 35">
            <a:extLst>
              <a:ext uri="{FF2B5EF4-FFF2-40B4-BE49-F238E27FC236}">
                <a16:creationId xmlns:a16="http://schemas.microsoft.com/office/drawing/2014/main" id="{DE63DC06-E8D6-43EF-9E36-75ED758DA1BE}"/>
              </a:ext>
            </a:extLst>
          </p:cNvPr>
          <p:cNvGrpSpPr/>
          <p:nvPr/>
        </p:nvGrpSpPr>
        <p:grpSpPr>
          <a:xfrm>
            <a:off x="537000" y="4429210"/>
            <a:ext cx="3348000" cy="1332000"/>
            <a:chOff x="7865324" y="4331239"/>
            <a:chExt cx="3348000" cy="1332000"/>
          </a:xfrm>
        </p:grpSpPr>
        <p:pic>
          <p:nvPicPr>
            <p:cNvPr id="37" name="תמונה 36">
              <a:extLst>
                <a:ext uri="{FF2B5EF4-FFF2-40B4-BE49-F238E27FC236}">
                  <a16:creationId xmlns:a16="http://schemas.microsoft.com/office/drawing/2014/main" id="{695696ED-483C-4D66-A102-88C93E4F7BD4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324" y="4331239"/>
              <a:ext cx="3348000" cy="1332000"/>
            </a:xfrm>
            <a:prstGeom prst="rect">
              <a:avLst/>
            </a:prstGeom>
          </p:spPr>
        </p:pic>
        <p:sp>
          <p:nvSpPr>
            <p:cNvPr id="38" name="תיבת טקסט 37">
              <a:extLst>
                <a:ext uri="{FF2B5EF4-FFF2-40B4-BE49-F238E27FC236}">
                  <a16:creationId xmlns:a16="http://schemas.microsoft.com/office/drawing/2014/main" id="{96626DB2-2F65-4F94-9E37-8DF9CF021925}"/>
                </a:ext>
              </a:extLst>
            </p:cNvPr>
            <p:cNvSpPr txBox="1"/>
            <p:nvPr/>
          </p:nvSpPr>
          <p:spPr>
            <a:xfrm>
              <a:off x="8167724" y="4720240"/>
              <a:ext cx="2743200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0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מתגלה בעולם</a:t>
              </a:r>
            </a:p>
          </p:txBody>
        </p:sp>
      </p:grpSp>
      <p:grpSp>
        <p:nvGrpSpPr>
          <p:cNvPr id="39" name="קבוצה 38">
            <a:extLst>
              <a:ext uri="{FF2B5EF4-FFF2-40B4-BE49-F238E27FC236}">
                <a16:creationId xmlns:a16="http://schemas.microsoft.com/office/drawing/2014/main" id="{839D023C-28E1-4BC3-8F92-003959E50A01}"/>
              </a:ext>
            </a:extLst>
          </p:cNvPr>
          <p:cNvGrpSpPr/>
          <p:nvPr/>
        </p:nvGrpSpPr>
        <p:grpSpPr>
          <a:xfrm>
            <a:off x="4422000" y="4429210"/>
            <a:ext cx="3348000" cy="1332000"/>
            <a:chOff x="7865324" y="4331239"/>
            <a:chExt cx="3348000" cy="1332000"/>
          </a:xfrm>
        </p:grpSpPr>
        <p:pic>
          <p:nvPicPr>
            <p:cNvPr id="40" name="תמונה 39">
              <a:extLst>
                <a:ext uri="{FF2B5EF4-FFF2-40B4-BE49-F238E27FC236}">
                  <a16:creationId xmlns:a16="http://schemas.microsoft.com/office/drawing/2014/main" id="{962273B0-9B9B-4F76-B90D-D5B8B797F8ED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324" y="4331239"/>
              <a:ext cx="3348000" cy="1332000"/>
            </a:xfrm>
            <a:prstGeom prst="rect">
              <a:avLst/>
            </a:prstGeom>
          </p:spPr>
        </p:pic>
        <p:sp>
          <p:nvSpPr>
            <p:cNvPr id="41" name="תיבת טקסט 40">
              <a:extLst>
                <a:ext uri="{FF2B5EF4-FFF2-40B4-BE49-F238E27FC236}">
                  <a16:creationId xmlns:a16="http://schemas.microsoft.com/office/drawing/2014/main" id="{4C67AA30-DACD-4AD2-8007-FF48C91E6B28}"/>
                </a:ext>
              </a:extLst>
            </p:cNvPr>
            <p:cNvSpPr txBox="1"/>
            <p:nvPr/>
          </p:nvSpPr>
          <p:spPr>
            <a:xfrm>
              <a:off x="7981058" y="4491640"/>
              <a:ext cx="3116532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0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קול הילדים העוסקים בתורה</a:t>
              </a:r>
            </a:p>
          </p:txBody>
        </p:sp>
      </p:grp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8AE90CCA-80B0-456E-8F3E-F9E697EC4675}"/>
              </a:ext>
            </a:extLst>
          </p:cNvPr>
          <p:cNvCxnSpPr/>
          <p:nvPr/>
        </p:nvCxnSpPr>
        <p:spPr>
          <a:xfrm>
            <a:off x="2211000" y="3429000"/>
            <a:ext cx="7770000" cy="116061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מחבר ישר 42">
            <a:extLst>
              <a:ext uri="{FF2B5EF4-FFF2-40B4-BE49-F238E27FC236}">
                <a16:creationId xmlns:a16="http://schemas.microsoft.com/office/drawing/2014/main" id="{3B334D5B-F76D-4A18-BBC8-B7D03D74DC7E}"/>
              </a:ext>
            </a:extLst>
          </p:cNvPr>
          <p:cNvCxnSpPr>
            <a:cxnSpLocks/>
          </p:cNvCxnSpPr>
          <p:nvPr/>
        </p:nvCxnSpPr>
        <p:spPr>
          <a:xfrm flipH="1">
            <a:off x="2111326" y="3429000"/>
            <a:ext cx="3984674" cy="11999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מחבר ישר 45">
            <a:extLst>
              <a:ext uri="{FF2B5EF4-FFF2-40B4-BE49-F238E27FC236}">
                <a16:creationId xmlns:a16="http://schemas.microsoft.com/office/drawing/2014/main" id="{7DF245F2-4937-468A-82FD-6BC13747F065}"/>
              </a:ext>
            </a:extLst>
          </p:cNvPr>
          <p:cNvCxnSpPr>
            <a:cxnSpLocks/>
          </p:cNvCxnSpPr>
          <p:nvPr/>
        </p:nvCxnSpPr>
        <p:spPr>
          <a:xfrm flipH="1">
            <a:off x="6079402" y="3420213"/>
            <a:ext cx="3984674" cy="11999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31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B1D77CC-D639-4EE4-9716-E2E2166693D0}"/>
              </a:ext>
            </a:extLst>
          </p:cNvPr>
          <p:cNvSpPr txBox="1"/>
          <p:nvPr/>
        </p:nvSpPr>
        <p:spPr>
          <a:xfrm>
            <a:off x="1371600" y="1400889"/>
            <a:ext cx="9448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סדרו את הסברי הביטויים למשפט אחד נכון אחד: </a:t>
            </a:r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3CE83200-2ED7-4E14-983B-E03E1FCEFD47}"/>
              </a:ext>
            </a:extLst>
          </p:cNvPr>
          <p:cNvGrpSpPr/>
          <p:nvPr/>
        </p:nvGrpSpPr>
        <p:grpSpPr>
          <a:xfrm>
            <a:off x="8307000" y="4343399"/>
            <a:ext cx="3348000" cy="1254527"/>
            <a:chOff x="7865324" y="4331239"/>
            <a:chExt cx="3348000" cy="1332000"/>
          </a:xfrm>
        </p:grpSpPr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D837D318-400E-447B-B418-A0352EF6521F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324" y="4331239"/>
              <a:ext cx="3348000" cy="1332000"/>
            </a:xfrm>
            <a:prstGeom prst="rect">
              <a:avLst/>
            </a:prstGeom>
          </p:spPr>
        </p:pic>
        <p:sp>
          <p:nvSpPr>
            <p:cNvPr id="35" name="תיבת טקסט 34">
              <a:extLst>
                <a:ext uri="{FF2B5EF4-FFF2-40B4-BE49-F238E27FC236}">
                  <a16:creationId xmlns:a16="http://schemas.microsoft.com/office/drawing/2014/main" id="{301DD08D-81F7-4C12-BF88-0B582AAFE503}"/>
                </a:ext>
              </a:extLst>
            </p:cNvPr>
            <p:cNvSpPr txBox="1"/>
            <p:nvPr/>
          </p:nvSpPr>
          <p:spPr>
            <a:xfrm>
              <a:off x="8167724" y="4763784"/>
              <a:ext cx="274320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זכות אבות</a:t>
              </a:r>
            </a:p>
          </p:txBody>
        </p:sp>
      </p:grpSp>
      <p:grpSp>
        <p:nvGrpSpPr>
          <p:cNvPr id="36" name="קבוצה 35">
            <a:extLst>
              <a:ext uri="{FF2B5EF4-FFF2-40B4-BE49-F238E27FC236}">
                <a16:creationId xmlns:a16="http://schemas.microsoft.com/office/drawing/2014/main" id="{DE63DC06-E8D6-43EF-9E36-75ED758DA1BE}"/>
              </a:ext>
            </a:extLst>
          </p:cNvPr>
          <p:cNvGrpSpPr/>
          <p:nvPr/>
        </p:nvGrpSpPr>
        <p:grpSpPr>
          <a:xfrm>
            <a:off x="537000" y="4343399"/>
            <a:ext cx="3348000" cy="1254527"/>
            <a:chOff x="7865324" y="4331239"/>
            <a:chExt cx="3348000" cy="1332000"/>
          </a:xfrm>
        </p:grpSpPr>
        <p:pic>
          <p:nvPicPr>
            <p:cNvPr id="37" name="תמונה 36">
              <a:extLst>
                <a:ext uri="{FF2B5EF4-FFF2-40B4-BE49-F238E27FC236}">
                  <a16:creationId xmlns:a16="http://schemas.microsoft.com/office/drawing/2014/main" id="{695696ED-483C-4D66-A102-88C93E4F7BD4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324" y="4331239"/>
              <a:ext cx="3348000" cy="1332000"/>
            </a:xfrm>
            <a:prstGeom prst="rect">
              <a:avLst/>
            </a:prstGeom>
          </p:spPr>
        </p:pic>
        <p:sp>
          <p:nvSpPr>
            <p:cNvPr id="38" name="תיבת טקסט 37">
              <a:extLst>
                <a:ext uri="{FF2B5EF4-FFF2-40B4-BE49-F238E27FC236}">
                  <a16:creationId xmlns:a16="http://schemas.microsoft.com/office/drawing/2014/main" id="{96626DB2-2F65-4F94-9E37-8DF9CF021925}"/>
                </a:ext>
              </a:extLst>
            </p:cNvPr>
            <p:cNvSpPr txBox="1"/>
            <p:nvPr/>
          </p:nvSpPr>
          <p:spPr>
            <a:xfrm>
              <a:off x="8167724" y="4774670"/>
              <a:ext cx="274320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מתגלה בעולם</a:t>
              </a:r>
            </a:p>
          </p:txBody>
        </p:sp>
      </p:grpSp>
      <p:grpSp>
        <p:nvGrpSpPr>
          <p:cNvPr id="39" name="קבוצה 38">
            <a:extLst>
              <a:ext uri="{FF2B5EF4-FFF2-40B4-BE49-F238E27FC236}">
                <a16:creationId xmlns:a16="http://schemas.microsoft.com/office/drawing/2014/main" id="{839D023C-28E1-4BC3-8F92-003959E50A01}"/>
              </a:ext>
            </a:extLst>
          </p:cNvPr>
          <p:cNvGrpSpPr/>
          <p:nvPr/>
        </p:nvGrpSpPr>
        <p:grpSpPr>
          <a:xfrm>
            <a:off x="4422000" y="4343399"/>
            <a:ext cx="3348000" cy="1254527"/>
            <a:chOff x="7865324" y="4331239"/>
            <a:chExt cx="3348000" cy="1332000"/>
          </a:xfrm>
        </p:grpSpPr>
        <p:pic>
          <p:nvPicPr>
            <p:cNvPr id="40" name="תמונה 39">
              <a:extLst>
                <a:ext uri="{FF2B5EF4-FFF2-40B4-BE49-F238E27FC236}">
                  <a16:creationId xmlns:a16="http://schemas.microsoft.com/office/drawing/2014/main" id="{962273B0-9B9B-4F76-B90D-D5B8B797F8ED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324" y="4331239"/>
              <a:ext cx="3348000" cy="1332000"/>
            </a:xfrm>
            <a:prstGeom prst="rect">
              <a:avLst/>
            </a:prstGeom>
          </p:spPr>
        </p:pic>
        <p:sp>
          <p:nvSpPr>
            <p:cNvPr id="41" name="תיבת טקסט 40">
              <a:extLst>
                <a:ext uri="{FF2B5EF4-FFF2-40B4-BE49-F238E27FC236}">
                  <a16:creationId xmlns:a16="http://schemas.microsoft.com/office/drawing/2014/main" id="{4C67AA30-DACD-4AD2-8007-FF48C91E6B28}"/>
                </a:ext>
              </a:extLst>
            </p:cNvPr>
            <p:cNvSpPr txBox="1"/>
            <p:nvPr/>
          </p:nvSpPr>
          <p:spPr>
            <a:xfrm>
              <a:off x="7981058" y="4524298"/>
              <a:ext cx="3116532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קול הילדים העוסקים בתורה</a:t>
              </a:r>
            </a:p>
          </p:txBody>
        </p:sp>
      </p:grp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7778DE3A-5EF7-4A83-85AE-4E484AD1256C}"/>
              </a:ext>
            </a:extLst>
          </p:cNvPr>
          <p:cNvSpPr txBox="1"/>
          <p:nvPr/>
        </p:nvSpPr>
        <p:spPr>
          <a:xfrm>
            <a:off x="5127170" y="2746142"/>
            <a:ext cx="18070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בזכות</a:t>
            </a:r>
          </a:p>
        </p:txBody>
      </p:sp>
      <p:cxnSp>
        <p:nvCxnSpPr>
          <p:cNvPr id="7" name="מחבר ישר 6">
            <a:extLst>
              <a:ext uri="{FF2B5EF4-FFF2-40B4-BE49-F238E27FC236}">
                <a16:creationId xmlns:a16="http://schemas.microsoft.com/office/drawing/2014/main" id="{DEA9C433-0C7D-43CB-8AA5-03FE7B6C2811}"/>
              </a:ext>
            </a:extLst>
          </p:cNvPr>
          <p:cNvCxnSpPr>
            <a:cxnSpLocks/>
          </p:cNvCxnSpPr>
          <p:nvPr/>
        </p:nvCxnSpPr>
        <p:spPr>
          <a:xfrm>
            <a:off x="6760028" y="3135086"/>
            <a:ext cx="1080000" cy="0"/>
          </a:xfrm>
          <a:prstGeom prst="line">
            <a:avLst/>
          </a:prstGeom>
          <a:ln w="38100">
            <a:solidFill>
              <a:srgbClr val="2041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 ישר 32">
            <a:extLst>
              <a:ext uri="{FF2B5EF4-FFF2-40B4-BE49-F238E27FC236}">
                <a16:creationId xmlns:a16="http://schemas.microsoft.com/office/drawing/2014/main" id="{58B40046-9EEB-43C9-855E-8A2F817B9569}"/>
              </a:ext>
            </a:extLst>
          </p:cNvPr>
          <p:cNvCxnSpPr>
            <a:cxnSpLocks/>
          </p:cNvCxnSpPr>
          <p:nvPr/>
        </p:nvCxnSpPr>
        <p:spPr>
          <a:xfrm>
            <a:off x="7993744" y="3135086"/>
            <a:ext cx="1080000" cy="0"/>
          </a:xfrm>
          <a:prstGeom prst="line">
            <a:avLst/>
          </a:prstGeom>
          <a:ln w="38100">
            <a:solidFill>
              <a:srgbClr val="2041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מחבר ישר 41">
            <a:extLst>
              <a:ext uri="{FF2B5EF4-FFF2-40B4-BE49-F238E27FC236}">
                <a16:creationId xmlns:a16="http://schemas.microsoft.com/office/drawing/2014/main" id="{51121E4A-2EC8-439F-9557-E5084EA328F3}"/>
              </a:ext>
            </a:extLst>
          </p:cNvPr>
          <p:cNvCxnSpPr>
            <a:cxnSpLocks/>
          </p:cNvCxnSpPr>
          <p:nvPr/>
        </p:nvCxnSpPr>
        <p:spPr>
          <a:xfrm>
            <a:off x="9423404" y="3135086"/>
            <a:ext cx="1080000" cy="0"/>
          </a:xfrm>
          <a:prstGeom prst="line">
            <a:avLst/>
          </a:prstGeom>
          <a:ln w="38100">
            <a:solidFill>
              <a:srgbClr val="2041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מחבר ישר 43">
            <a:extLst>
              <a:ext uri="{FF2B5EF4-FFF2-40B4-BE49-F238E27FC236}">
                <a16:creationId xmlns:a16="http://schemas.microsoft.com/office/drawing/2014/main" id="{9EE927E1-D070-44CC-971B-617789F7F2CE}"/>
              </a:ext>
            </a:extLst>
          </p:cNvPr>
          <p:cNvCxnSpPr>
            <a:cxnSpLocks/>
          </p:cNvCxnSpPr>
          <p:nvPr/>
        </p:nvCxnSpPr>
        <p:spPr>
          <a:xfrm>
            <a:off x="10657119" y="3135086"/>
            <a:ext cx="1080000" cy="0"/>
          </a:xfrm>
          <a:prstGeom prst="line">
            <a:avLst/>
          </a:prstGeom>
          <a:ln w="38100">
            <a:solidFill>
              <a:srgbClr val="2041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28A67E21-A129-4D99-B33C-92CD296A5CB5}"/>
              </a:ext>
            </a:extLst>
          </p:cNvPr>
          <p:cNvGrpSpPr/>
          <p:nvPr/>
        </p:nvGrpSpPr>
        <p:grpSpPr>
          <a:xfrm>
            <a:off x="504342" y="3135086"/>
            <a:ext cx="4781147" cy="0"/>
            <a:chOff x="6792686" y="3015343"/>
            <a:chExt cx="4781147" cy="0"/>
          </a:xfrm>
        </p:grpSpPr>
        <p:cxnSp>
          <p:nvCxnSpPr>
            <p:cNvPr id="47" name="מחבר ישר 46">
              <a:extLst>
                <a:ext uri="{FF2B5EF4-FFF2-40B4-BE49-F238E27FC236}">
                  <a16:creationId xmlns:a16="http://schemas.microsoft.com/office/drawing/2014/main" id="{111D0644-BAE9-474E-8299-2CA833CE43E4}"/>
                </a:ext>
              </a:extLst>
            </p:cNvPr>
            <p:cNvCxnSpPr>
              <a:cxnSpLocks/>
            </p:cNvCxnSpPr>
            <p:nvPr/>
          </p:nvCxnSpPr>
          <p:spPr>
            <a:xfrm>
              <a:off x="6792686" y="3015343"/>
              <a:ext cx="1080000" cy="0"/>
            </a:xfrm>
            <a:prstGeom prst="line">
              <a:avLst/>
            </a:prstGeom>
            <a:ln w="38100">
              <a:solidFill>
                <a:srgbClr val="2041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מחבר ישר 47">
              <a:extLst>
                <a:ext uri="{FF2B5EF4-FFF2-40B4-BE49-F238E27FC236}">
                  <a16:creationId xmlns:a16="http://schemas.microsoft.com/office/drawing/2014/main" id="{0290969B-04D9-48B6-8819-50042845E9A2}"/>
                </a:ext>
              </a:extLst>
            </p:cNvPr>
            <p:cNvCxnSpPr>
              <a:cxnSpLocks/>
            </p:cNvCxnSpPr>
            <p:nvPr/>
          </p:nvCxnSpPr>
          <p:spPr>
            <a:xfrm>
              <a:off x="8026402" y="3015343"/>
              <a:ext cx="1080000" cy="0"/>
            </a:xfrm>
            <a:prstGeom prst="line">
              <a:avLst/>
            </a:prstGeom>
            <a:ln w="38100">
              <a:solidFill>
                <a:srgbClr val="2041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מחבר ישר 48">
              <a:extLst>
                <a:ext uri="{FF2B5EF4-FFF2-40B4-BE49-F238E27FC236}">
                  <a16:creationId xmlns:a16="http://schemas.microsoft.com/office/drawing/2014/main" id="{5EA409ED-31A0-486A-AF55-E9DEC5BBD9EB}"/>
                </a:ext>
              </a:extLst>
            </p:cNvPr>
            <p:cNvCxnSpPr>
              <a:cxnSpLocks/>
            </p:cNvCxnSpPr>
            <p:nvPr/>
          </p:nvCxnSpPr>
          <p:spPr>
            <a:xfrm>
              <a:off x="9260118" y="3015343"/>
              <a:ext cx="1080000" cy="0"/>
            </a:xfrm>
            <a:prstGeom prst="line">
              <a:avLst/>
            </a:prstGeom>
            <a:ln w="38100">
              <a:solidFill>
                <a:srgbClr val="2041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מחבר ישר 49">
              <a:extLst>
                <a:ext uri="{FF2B5EF4-FFF2-40B4-BE49-F238E27FC236}">
                  <a16:creationId xmlns:a16="http://schemas.microsoft.com/office/drawing/2014/main" id="{560EB5B6-A4F2-4CF8-9BB0-80F15B1EA323}"/>
                </a:ext>
              </a:extLst>
            </p:cNvPr>
            <p:cNvCxnSpPr>
              <a:cxnSpLocks/>
            </p:cNvCxnSpPr>
            <p:nvPr/>
          </p:nvCxnSpPr>
          <p:spPr>
            <a:xfrm>
              <a:off x="10493833" y="3015343"/>
              <a:ext cx="1080000" cy="0"/>
            </a:xfrm>
            <a:prstGeom prst="line">
              <a:avLst/>
            </a:prstGeom>
            <a:ln w="38100">
              <a:solidFill>
                <a:srgbClr val="2041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1094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7778DE3A-5EF7-4A83-85AE-4E484AD1256C}"/>
              </a:ext>
            </a:extLst>
          </p:cNvPr>
          <p:cNvSpPr txBox="1"/>
          <p:nvPr/>
        </p:nvSpPr>
        <p:spPr>
          <a:xfrm>
            <a:off x="5127170" y="2746142"/>
            <a:ext cx="18070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בזכות</a:t>
            </a:r>
          </a:p>
        </p:txBody>
      </p:sp>
      <p:cxnSp>
        <p:nvCxnSpPr>
          <p:cNvPr id="7" name="מחבר ישר 6">
            <a:extLst>
              <a:ext uri="{FF2B5EF4-FFF2-40B4-BE49-F238E27FC236}">
                <a16:creationId xmlns:a16="http://schemas.microsoft.com/office/drawing/2014/main" id="{DEA9C433-0C7D-43CB-8AA5-03FE7B6C2811}"/>
              </a:ext>
            </a:extLst>
          </p:cNvPr>
          <p:cNvCxnSpPr>
            <a:cxnSpLocks/>
          </p:cNvCxnSpPr>
          <p:nvPr/>
        </p:nvCxnSpPr>
        <p:spPr>
          <a:xfrm>
            <a:off x="6760028" y="3135086"/>
            <a:ext cx="1080000" cy="0"/>
          </a:xfrm>
          <a:prstGeom prst="line">
            <a:avLst/>
          </a:prstGeom>
          <a:ln w="38100">
            <a:solidFill>
              <a:srgbClr val="2041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 ישר 32">
            <a:extLst>
              <a:ext uri="{FF2B5EF4-FFF2-40B4-BE49-F238E27FC236}">
                <a16:creationId xmlns:a16="http://schemas.microsoft.com/office/drawing/2014/main" id="{58B40046-9EEB-43C9-855E-8A2F817B9569}"/>
              </a:ext>
            </a:extLst>
          </p:cNvPr>
          <p:cNvCxnSpPr>
            <a:cxnSpLocks/>
          </p:cNvCxnSpPr>
          <p:nvPr/>
        </p:nvCxnSpPr>
        <p:spPr>
          <a:xfrm>
            <a:off x="7993744" y="3135086"/>
            <a:ext cx="1080000" cy="0"/>
          </a:xfrm>
          <a:prstGeom prst="line">
            <a:avLst/>
          </a:prstGeom>
          <a:ln w="38100">
            <a:solidFill>
              <a:srgbClr val="2041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מחבר ישר 41">
            <a:extLst>
              <a:ext uri="{FF2B5EF4-FFF2-40B4-BE49-F238E27FC236}">
                <a16:creationId xmlns:a16="http://schemas.microsoft.com/office/drawing/2014/main" id="{51121E4A-2EC8-439F-9557-E5084EA328F3}"/>
              </a:ext>
            </a:extLst>
          </p:cNvPr>
          <p:cNvCxnSpPr>
            <a:cxnSpLocks/>
          </p:cNvCxnSpPr>
          <p:nvPr/>
        </p:nvCxnSpPr>
        <p:spPr>
          <a:xfrm>
            <a:off x="9423404" y="3135086"/>
            <a:ext cx="1080000" cy="0"/>
          </a:xfrm>
          <a:prstGeom prst="line">
            <a:avLst/>
          </a:prstGeom>
          <a:ln w="38100">
            <a:solidFill>
              <a:srgbClr val="2041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מחבר ישר 43">
            <a:extLst>
              <a:ext uri="{FF2B5EF4-FFF2-40B4-BE49-F238E27FC236}">
                <a16:creationId xmlns:a16="http://schemas.microsoft.com/office/drawing/2014/main" id="{9EE927E1-D070-44CC-971B-617789F7F2CE}"/>
              </a:ext>
            </a:extLst>
          </p:cNvPr>
          <p:cNvCxnSpPr>
            <a:cxnSpLocks/>
          </p:cNvCxnSpPr>
          <p:nvPr/>
        </p:nvCxnSpPr>
        <p:spPr>
          <a:xfrm>
            <a:off x="10657119" y="3135086"/>
            <a:ext cx="1080000" cy="0"/>
          </a:xfrm>
          <a:prstGeom prst="line">
            <a:avLst/>
          </a:prstGeom>
          <a:ln w="38100">
            <a:solidFill>
              <a:srgbClr val="2041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28A67E21-A129-4D99-B33C-92CD296A5CB5}"/>
              </a:ext>
            </a:extLst>
          </p:cNvPr>
          <p:cNvGrpSpPr/>
          <p:nvPr/>
        </p:nvGrpSpPr>
        <p:grpSpPr>
          <a:xfrm>
            <a:off x="504342" y="3135086"/>
            <a:ext cx="4781147" cy="0"/>
            <a:chOff x="6792686" y="3015343"/>
            <a:chExt cx="4781147" cy="0"/>
          </a:xfrm>
        </p:grpSpPr>
        <p:cxnSp>
          <p:nvCxnSpPr>
            <p:cNvPr id="47" name="מחבר ישר 46">
              <a:extLst>
                <a:ext uri="{FF2B5EF4-FFF2-40B4-BE49-F238E27FC236}">
                  <a16:creationId xmlns:a16="http://schemas.microsoft.com/office/drawing/2014/main" id="{111D0644-BAE9-474E-8299-2CA833CE43E4}"/>
                </a:ext>
              </a:extLst>
            </p:cNvPr>
            <p:cNvCxnSpPr>
              <a:cxnSpLocks/>
            </p:cNvCxnSpPr>
            <p:nvPr/>
          </p:nvCxnSpPr>
          <p:spPr>
            <a:xfrm>
              <a:off x="6792686" y="3015343"/>
              <a:ext cx="1080000" cy="0"/>
            </a:xfrm>
            <a:prstGeom prst="line">
              <a:avLst/>
            </a:prstGeom>
            <a:ln w="38100">
              <a:solidFill>
                <a:srgbClr val="2041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מחבר ישר 47">
              <a:extLst>
                <a:ext uri="{FF2B5EF4-FFF2-40B4-BE49-F238E27FC236}">
                  <a16:creationId xmlns:a16="http://schemas.microsoft.com/office/drawing/2014/main" id="{0290969B-04D9-48B6-8819-50042845E9A2}"/>
                </a:ext>
              </a:extLst>
            </p:cNvPr>
            <p:cNvCxnSpPr>
              <a:cxnSpLocks/>
            </p:cNvCxnSpPr>
            <p:nvPr/>
          </p:nvCxnSpPr>
          <p:spPr>
            <a:xfrm>
              <a:off x="8026402" y="3015343"/>
              <a:ext cx="1080000" cy="0"/>
            </a:xfrm>
            <a:prstGeom prst="line">
              <a:avLst/>
            </a:prstGeom>
            <a:ln w="38100">
              <a:solidFill>
                <a:srgbClr val="2041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מחבר ישר 48">
              <a:extLst>
                <a:ext uri="{FF2B5EF4-FFF2-40B4-BE49-F238E27FC236}">
                  <a16:creationId xmlns:a16="http://schemas.microsoft.com/office/drawing/2014/main" id="{5EA409ED-31A0-486A-AF55-E9DEC5BBD9EB}"/>
                </a:ext>
              </a:extLst>
            </p:cNvPr>
            <p:cNvCxnSpPr>
              <a:cxnSpLocks/>
            </p:cNvCxnSpPr>
            <p:nvPr/>
          </p:nvCxnSpPr>
          <p:spPr>
            <a:xfrm>
              <a:off x="9260118" y="3015343"/>
              <a:ext cx="1080000" cy="0"/>
            </a:xfrm>
            <a:prstGeom prst="line">
              <a:avLst/>
            </a:prstGeom>
            <a:ln w="38100">
              <a:solidFill>
                <a:srgbClr val="2041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מחבר ישר 49">
              <a:extLst>
                <a:ext uri="{FF2B5EF4-FFF2-40B4-BE49-F238E27FC236}">
                  <a16:creationId xmlns:a16="http://schemas.microsoft.com/office/drawing/2014/main" id="{560EB5B6-A4F2-4CF8-9BB0-80F15B1EA323}"/>
                </a:ext>
              </a:extLst>
            </p:cNvPr>
            <p:cNvCxnSpPr>
              <a:cxnSpLocks/>
            </p:cNvCxnSpPr>
            <p:nvPr/>
          </p:nvCxnSpPr>
          <p:spPr>
            <a:xfrm>
              <a:off x="10493833" y="3015343"/>
              <a:ext cx="1080000" cy="0"/>
            </a:xfrm>
            <a:prstGeom prst="line">
              <a:avLst/>
            </a:prstGeom>
            <a:ln w="38100">
              <a:solidFill>
                <a:srgbClr val="2041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ECB60696-4FEA-4158-B9B3-F2071F2D5555}"/>
              </a:ext>
            </a:extLst>
          </p:cNvPr>
          <p:cNvSpPr txBox="1"/>
          <p:nvPr/>
        </p:nvSpPr>
        <p:spPr>
          <a:xfrm>
            <a:off x="10657119" y="2724113"/>
            <a:ext cx="10800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זכות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C1135767-226A-4346-8C9A-8238820ED053}"/>
              </a:ext>
            </a:extLst>
          </p:cNvPr>
          <p:cNvSpPr txBox="1"/>
          <p:nvPr/>
        </p:nvSpPr>
        <p:spPr>
          <a:xfrm>
            <a:off x="9440999" y="2724113"/>
            <a:ext cx="10800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אבות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85AE81E4-38F7-4106-9022-856AB29E338D}"/>
              </a:ext>
            </a:extLst>
          </p:cNvPr>
          <p:cNvSpPr txBox="1"/>
          <p:nvPr/>
        </p:nvSpPr>
        <p:spPr>
          <a:xfrm>
            <a:off x="7993743" y="2724113"/>
            <a:ext cx="10800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מתגלה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F4B002F2-7420-4EFC-B68B-26CADF74375C}"/>
              </a:ext>
            </a:extLst>
          </p:cNvPr>
          <p:cNvSpPr txBox="1"/>
          <p:nvPr/>
        </p:nvSpPr>
        <p:spPr>
          <a:xfrm>
            <a:off x="6756400" y="2724113"/>
            <a:ext cx="10800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בעולם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562C9148-A60A-4077-B094-78A977C7E05C}"/>
              </a:ext>
            </a:extLst>
          </p:cNvPr>
          <p:cNvSpPr txBox="1"/>
          <p:nvPr/>
        </p:nvSpPr>
        <p:spPr>
          <a:xfrm>
            <a:off x="4205488" y="2724113"/>
            <a:ext cx="10800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קול</a:t>
            </a:r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C39B795E-AA3B-4895-B2FC-4DD4E9C72353}"/>
              </a:ext>
            </a:extLst>
          </p:cNvPr>
          <p:cNvSpPr txBox="1"/>
          <p:nvPr/>
        </p:nvSpPr>
        <p:spPr>
          <a:xfrm>
            <a:off x="2971772" y="2724113"/>
            <a:ext cx="10800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הילדים</a:t>
            </a: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973ABE3D-D88A-49C3-BEFC-DF9CE6C8D0DD}"/>
              </a:ext>
            </a:extLst>
          </p:cNvPr>
          <p:cNvSpPr txBox="1"/>
          <p:nvPr/>
        </p:nvSpPr>
        <p:spPr>
          <a:xfrm>
            <a:off x="1650312" y="2724113"/>
            <a:ext cx="125549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העוסקים</a:t>
            </a:r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673DC48F-5FDE-4AFB-8929-A6A51A4BDC94}"/>
              </a:ext>
            </a:extLst>
          </p:cNvPr>
          <p:cNvSpPr txBox="1"/>
          <p:nvPr/>
        </p:nvSpPr>
        <p:spPr>
          <a:xfrm>
            <a:off x="504340" y="2724113"/>
            <a:ext cx="10800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בתורה</a:t>
            </a:r>
          </a:p>
        </p:txBody>
      </p:sp>
      <p:grpSp>
        <p:nvGrpSpPr>
          <p:cNvPr id="34" name="קבוצה 33">
            <a:extLst>
              <a:ext uri="{FF2B5EF4-FFF2-40B4-BE49-F238E27FC236}">
                <a16:creationId xmlns:a16="http://schemas.microsoft.com/office/drawing/2014/main" id="{9552CEE2-5575-48E0-BAFE-12C042C1E162}"/>
              </a:ext>
            </a:extLst>
          </p:cNvPr>
          <p:cNvGrpSpPr/>
          <p:nvPr/>
        </p:nvGrpSpPr>
        <p:grpSpPr>
          <a:xfrm>
            <a:off x="8307000" y="4343399"/>
            <a:ext cx="3348000" cy="1254527"/>
            <a:chOff x="7865324" y="4331239"/>
            <a:chExt cx="3348000" cy="1332000"/>
          </a:xfrm>
        </p:grpSpPr>
        <p:pic>
          <p:nvPicPr>
            <p:cNvPr id="43" name="תמונה 42">
              <a:extLst>
                <a:ext uri="{FF2B5EF4-FFF2-40B4-BE49-F238E27FC236}">
                  <a16:creationId xmlns:a16="http://schemas.microsoft.com/office/drawing/2014/main" id="{3DD0CE01-858A-4EDE-BDCC-4B47C3818EA1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324" y="4331239"/>
              <a:ext cx="3348000" cy="1332000"/>
            </a:xfrm>
            <a:prstGeom prst="rect">
              <a:avLst/>
            </a:prstGeom>
          </p:spPr>
        </p:pic>
        <p:sp>
          <p:nvSpPr>
            <p:cNvPr id="46" name="תיבת טקסט 45">
              <a:extLst>
                <a:ext uri="{FF2B5EF4-FFF2-40B4-BE49-F238E27FC236}">
                  <a16:creationId xmlns:a16="http://schemas.microsoft.com/office/drawing/2014/main" id="{6AF9D1BA-9E5F-4E55-9CAE-DE23C2539AEE}"/>
                </a:ext>
              </a:extLst>
            </p:cNvPr>
            <p:cNvSpPr txBox="1"/>
            <p:nvPr/>
          </p:nvSpPr>
          <p:spPr>
            <a:xfrm>
              <a:off x="8167724" y="4763784"/>
              <a:ext cx="274320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זכות אבות</a:t>
              </a:r>
            </a:p>
          </p:txBody>
        </p:sp>
      </p:grpSp>
      <p:grpSp>
        <p:nvGrpSpPr>
          <p:cNvPr id="51" name="קבוצה 50">
            <a:extLst>
              <a:ext uri="{FF2B5EF4-FFF2-40B4-BE49-F238E27FC236}">
                <a16:creationId xmlns:a16="http://schemas.microsoft.com/office/drawing/2014/main" id="{FCDCF800-AC80-4952-9E78-32805B162158}"/>
              </a:ext>
            </a:extLst>
          </p:cNvPr>
          <p:cNvGrpSpPr/>
          <p:nvPr/>
        </p:nvGrpSpPr>
        <p:grpSpPr>
          <a:xfrm>
            <a:off x="537000" y="4343399"/>
            <a:ext cx="3348000" cy="1254527"/>
            <a:chOff x="7865324" y="4331239"/>
            <a:chExt cx="3348000" cy="1332000"/>
          </a:xfrm>
        </p:grpSpPr>
        <p:pic>
          <p:nvPicPr>
            <p:cNvPr id="52" name="תמונה 51">
              <a:extLst>
                <a:ext uri="{FF2B5EF4-FFF2-40B4-BE49-F238E27FC236}">
                  <a16:creationId xmlns:a16="http://schemas.microsoft.com/office/drawing/2014/main" id="{60CA9F91-0B24-4A43-9B2C-4E5E0A5A5DED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324" y="4331239"/>
              <a:ext cx="3348000" cy="1332000"/>
            </a:xfrm>
            <a:prstGeom prst="rect">
              <a:avLst/>
            </a:prstGeom>
          </p:spPr>
        </p:pic>
        <p:sp>
          <p:nvSpPr>
            <p:cNvPr id="53" name="תיבת טקסט 52">
              <a:extLst>
                <a:ext uri="{FF2B5EF4-FFF2-40B4-BE49-F238E27FC236}">
                  <a16:creationId xmlns:a16="http://schemas.microsoft.com/office/drawing/2014/main" id="{E16704A2-48D7-410B-8286-55507D2E2367}"/>
                </a:ext>
              </a:extLst>
            </p:cNvPr>
            <p:cNvSpPr txBox="1"/>
            <p:nvPr/>
          </p:nvSpPr>
          <p:spPr>
            <a:xfrm>
              <a:off x="8167724" y="4774670"/>
              <a:ext cx="274320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מתגלה בעולם</a:t>
              </a:r>
            </a:p>
          </p:txBody>
        </p:sp>
      </p:grpSp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2D00E0D0-20FF-43B3-8777-29359370E764}"/>
              </a:ext>
            </a:extLst>
          </p:cNvPr>
          <p:cNvGrpSpPr/>
          <p:nvPr/>
        </p:nvGrpSpPr>
        <p:grpSpPr>
          <a:xfrm>
            <a:off x="4422000" y="4343399"/>
            <a:ext cx="3348000" cy="1254527"/>
            <a:chOff x="7865324" y="4331239"/>
            <a:chExt cx="3348000" cy="1332000"/>
          </a:xfrm>
        </p:grpSpPr>
        <p:pic>
          <p:nvPicPr>
            <p:cNvPr id="55" name="תמונה 54">
              <a:extLst>
                <a:ext uri="{FF2B5EF4-FFF2-40B4-BE49-F238E27FC236}">
                  <a16:creationId xmlns:a16="http://schemas.microsoft.com/office/drawing/2014/main" id="{957FC30F-E651-4D68-958A-94735E07AD1D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324" y="4331239"/>
              <a:ext cx="3348000" cy="1332000"/>
            </a:xfrm>
            <a:prstGeom prst="rect">
              <a:avLst/>
            </a:prstGeom>
          </p:spPr>
        </p:pic>
        <p:sp>
          <p:nvSpPr>
            <p:cNvPr id="56" name="תיבת טקסט 55">
              <a:extLst>
                <a:ext uri="{FF2B5EF4-FFF2-40B4-BE49-F238E27FC236}">
                  <a16:creationId xmlns:a16="http://schemas.microsoft.com/office/drawing/2014/main" id="{4DBF0EAF-173E-4C89-BACC-9B07A0A6E8F6}"/>
                </a:ext>
              </a:extLst>
            </p:cNvPr>
            <p:cNvSpPr txBox="1"/>
            <p:nvPr/>
          </p:nvSpPr>
          <p:spPr>
            <a:xfrm>
              <a:off x="7981058" y="4524298"/>
              <a:ext cx="3116532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dirty="0">
                  <a:solidFill>
                    <a:srgbClr val="204199"/>
                  </a:solidFill>
                  <a:latin typeface="Mekomi DL 2.0 AAA Medium" panose="00000600000000000000" pitchFamily="50" charset="-79"/>
                  <a:cs typeface="Mekomi DL 2.0 AAA Medium" panose="00000600000000000000" pitchFamily="50" charset="-79"/>
                </a:rPr>
                <a:t>קול הילדים העוסקים בתורה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2279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CC038C6D-7A9A-468F-86EE-C3F9C27ECE2B}"/>
              </a:ext>
            </a:extLst>
          </p:cNvPr>
          <p:cNvSpPr txBox="1"/>
          <p:nvPr/>
        </p:nvSpPr>
        <p:spPr>
          <a:xfrm>
            <a:off x="6899735" y="2080290"/>
            <a:ext cx="377952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9600" dirty="0">
                <a:solidFill>
                  <a:srgbClr val="204199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כל הכבוד!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9BFB55B7-3DEA-44BC-9EC1-05F6239A37A7}"/>
              </a:ext>
            </a:extLst>
          </p:cNvPr>
          <p:cNvSpPr txBox="1"/>
          <p:nvPr/>
        </p:nvSpPr>
        <p:spPr>
          <a:xfrm>
            <a:off x="6096000" y="3649950"/>
            <a:ext cx="538699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כעת תוכלו לקבל</a:t>
            </a:r>
          </a:p>
          <a:p>
            <a:pPr algn="ctr"/>
            <a:r>
              <a:rPr lang="he-IL" sz="32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את המדבקה היומית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62759B6-1A36-4EBD-8B59-DDB5DD5A0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8842">
            <a:off x="1010644" y="2094088"/>
            <a:ext cx="5116603" cy="28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618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5" y="1599047"/>
            <a:ext cx="5818910" cy="212089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2105493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זוכרים ויוצרים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E03BAE8-12C4-4839-BD01-68E10FD059FE}"/>
              </a:ext>
            </a:extLst>
          </p:cNvPr>
          <p:cNvSpPr txBox="1"/>
          <p:nvPr/>
        </p:nvSpPr>
        <p:spPr>
          <a:xfrm>
            <a:off x="1371600" y="3944733"/>
            <a:ext cx="94488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נכין יחד כרזה גדולה בנושא אהבת ישראל,</a:t>
            </a:r>
          </a:p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ונתלה אותה במקום מרכזי</a:t>
            </a:r>
          </a:p>
        </p:txBody>
      </p:sp>
    </p:spTree>
    <p:extLst>
      <p:ext uri="{BB962C8B-B14F-4D97-AF65-F5344CB8AC3E}">
        <p14:creationId xmlns:p14="http://schemas.microsoft.com/office/powerpoint/2010/main" val="3194254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5" y="1291072"/>
            <a:ext cx="5818910" cy="212089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1797518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החלטה טובה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E03BAE8-12C4-4839-BD01-68E10FD059FE}"/>
              </a:ext>
            </a:extLst>
          </p:cNvPr>
          <p:cNvSpPr txBox="1"/>
          <p:nvPr/>
        </p:nvSpPr>
        <p:spPr>
          <a:xfrm>
            <a:off x="1371600" y="3522458"/>
            <a:ext cx="9448800" cy="19697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המשימה שלנו היום:</a:t>
            </a:r>
          </a:p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נכין שלט משפחתי מקושט:</a:t>
            </a:r>
          </a:p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"גם משפחת _______ רוצה משיח עכשיו"</a:t>
            </a:r>
          </a:p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ואותו נתלה על דלת הבית או בחלון</a:t>
            </a:r>
          </a:p>
        </p:txBody>
      </p:sp>
    </p:spTree>
    <p:extLst>
      <p:ext uri="{BB962C8B-B14F-4D97-AF65-F5344CB8AC3E}">
        <p14:creationId xmlns:p14="http://schemas.microsoft.com/office/powerpoint/2010/main" val="3360461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0F3883D-A241-4C89-B742-86398A8BF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המנון השביעין חביבין גירסה ב (1)">
            <a:hlinkClick r:id="" action="ppaction://media"/>
            <a:extLst>
              <a:ext uri="{FF2B5EF4-FFF2-40B4-BE49-F238E27FC236}">
                <a16:creationId xmlns:a16="http://schemas.microsoft.com/office/drawing/2014/main" id="{930929C4-3EC4-43FE-9CB3-C30EEFE06A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9644" y="1574800"/>
            <a:ext cx="6592712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0F3883D-A241-4C89-B742-86398A8BF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5B3FB2C-C115-4674-B81A-57993EA5C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606594"/>
            <a:ext cx="5541820" cy="5644812"/>
          </a:xfrm>
          <a:prstGeom prst="rect">
            <a:avLst/>
          </a:prstGeom>
        </p:spPr>
      </p:pic>
      <p:pic>
        <p:nvPicPr>
          <p:cNvPr id="9" name="תמונה 8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E0E17537-B008-4184-BA70-21DC6CA37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5" y="758519"/>
            <a:ext cx="1586167" cy="969161"/>
          </a:xfrm>
          <a:prstGeom prst="rect">
            <a:avLst/>
          </a:prstGeom>
        </p:spPr>
      </p:pic>
      <p:pic>
        <p:nvPicPr>
          <p:cNvPr id="2" name="המנון מקוצר 2">
            <a:hlinkClick r:id="" action="ppaction://media"/>
            <a:extLst>
              <a:ext uri="{FF2B5EF4-FFF2-40B4-BE49-F238E27FC236}">
                <a16:creationId xmlns:a16="http://schemas.microsoft.com/office/drawing/2014/main" id="{9BD62D03-A38C-404B-857C-D0E3AE29A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2025" y="6251406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6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73" y="2028540"/>
            <a:ext cx="7684654" cy="280092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2394879"/>
            <a:ext cx="5140037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האם תצליחו למצוא את דף היומן?</a:t>
            </a:r>
          </a:p>
        </p:txBody>
      </p:sp>
    </p:spTree>
    <p:extLst>
      <p:ext uri="{BB962C8B-B14F-4D97-AF65-F5344CB8AC3E}">
        <p14:creationId xmlns:p14="http://schemas.microsoft.com/office/powerpoint/2010/main" val="2474026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46" y="1355803"/>
            <a:ext cx="4904509" cy="110799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1358097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המשימה היומית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A36D663-F278-461E-AF62-3F6E0AB4F6B4}"/>
              </a:ext>
            </a:extLst>
          </p:cNvPr>
          <p:cNvSpPr txBox="1"/>
          <p:nvPr/>
        </p:nvSpPr>
        <p:spPr>
          <a:xfrm>
            <a:off x="1477818" y="2536434"/>
            <a:ext cx="9236364" cy="2682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800"/>
              </a:lnSpc>
            </a:pPr>
            <a:r>
              <a:rPr lang="he-IL" sz="32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כל קבוצה תקבל כרזה בנושא אהבת ישראל.</a:t>
            </a:r>
          </a:p>
          <a:p>
            <a:pPr algn="ctr">
              <a:lnSpc>
                <a:spcPts val="3800"/>
              </a:lnSpc>
              <a:spcAft>
                <a:spcPts val="1200"/>
              </a:spcAft>
            </a:pPr>
            <a:r>
              <a:rPr lang="he-IL" sz="32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לדוגמא: "אני אוהב כל יהודי".</a:t>
            </a:r>
          </a:p>
          <a:p>
            <a:pPr algn="ctr">
              <a:lnSpc>
                <a:spcPts val="3800"/>
              </a:lnSpc>
            </a:pPr>
            <a:r>
              <a:rPr lang="he-IL" sz="32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במסגרת הזמן שנקבע,</a:t>
            </a:r>
          </a:p>
          <a:p>
            <a:pPr algn="ctr">
              <a:lnSpc>
                <a:spcPts val="3800"/>
              </a:lnSpc>
            </a:pPr>
            <a:r>
              <a:rPr lang="he-IL" sz="32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עליכם להחתים על הכרזה שלכם כמה שיותר תלמידים מכיתות אחרות ואנשי צוות!</a:t>
            </a:r>
          </a:p>
        </p:txBody>
      </p:sp>
    </p:spTree>
    <p:extLst>
      <p:ext uri="{BB962C8B-B14F-4D97-AF65-F5344CB8AC3E}">
        <p14:creationId xmlns:p14="http://schemas.microsoft.com/office/powerpoint/2010/main" val="3256224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A36D663-F278-461E-AF62-3F6E0AB4F6B4}"/>
              </a:ext>
            </a:extLst>
          </p:cNvPr>
          <p:cNvSpPr txBox="1"/>
          <p:nvPr/>
        </p:nvSpPr>
        <p:spPr>
          <a:xfrm>
            <a:off x="3288145" y="3646686"/>
            <a:ext cx="561571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כעת תוכלו לקבל ולהרכיב</a:t>
            </a:r>
          </a:p>
          <a:p>
            <a:pPr algn="ctr"/>
            <a:r>
              <a:rPr lang="he-IL" sz="32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את דף היומן היומי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3CFF717-A28A-480C-94BB-3C16269C1944}"/>
              </a:ext>
            </a:extLst>
          </p:cNvPr>
          <p:cNvSpPr txBox="1"/>
          <p:nvPr/>
        </p:nvSpPr>
        <p:spPr>
          <a:xfrm>
            <a:off x="4904509" y="2010985"/>
            <a:ext cx="238298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הצלחתם?</a:t>
            </a:r>
          </a:p>
          <a:p>
            <a:pPr algn="ctr"/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כל הכבוד!</a:t>
            </a:r>
          </a:p>
        </p:txBody>
      </p:sp>
    </p:spTree>
    <p:extLst>
      <p:ext uri="{BB962C8B-B14F-4D97-AF65-F5344CB8AC3E}">
        <p14:creationId xmlns:p14="http://schemas.microsoft.com/office/powerpoint/2010/main" val="2724999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5" name="תמונה 4" descr="תמונה שמכילה טקסט, לוח ציור&#10;&#10;התיאור נוצר באופן אוטומטי">
            <a:extLst>
              <a:ext uri="{FF2B5EF4-FFF2-40B4-BE49-F238E27FC236}">
                <a16:creationId xmlns:a16="http://schemas.microsoft.com/office/drawing/2014/main" id="{1ECC56BC-3C8F-47A6-81F6-C74BA3F50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5">
            <a:off x="804349" y="1655090"/>
            <a:ext cx="2851451" cy="2016000"/>
          </a:xfrm>
          <a:prstGeom prst="rect">
            <a:avLst/>
          </a:prstGeom>
        </p:spPr>
      </p:pic>
      <p:pic>
        <p:nvPicPr>
          <p:cNvPr id="11" name="תמונה 10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27636252-FEA2-4901-A1A8-5392C41EE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420">
            <a:off x="2841748" y="3843526"/>
            <a:ext cx="2851451" cy="2016000"/>
          </a:xfrm>
          <a:prstGeom prst="rect">
            <a:avLst/>
          </a:prstGeom>
        </p:spPr>
      </p:pic>
      <p:pic>
        <p:nvPicPr>
          <p:cNvPr id="13" name="תמונה 1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0403AE9-47BB-4C76-95D8-BCEFA41F7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589">
            <a:off x="6989822" y="4026025"/>
            <a:ext cx="2851451" cy="2016000"/>
          </a:xfrm>
          <a:prstGeom prst="rect">
            <a:avLst/>
          </a:prstGeom>
        </p:spPr>
      </p:pic>
      <p:pic>
        <p:nvPicPr>
          <p:cNvPr id="15" name="תמונה 1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28F0FCA-76B8-4C8E-A73D-0DD46B6EFE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46">
            <a:off x="4761715" y="1520817"/>
            <a:ext cx="2851451" cy="2016000"/>
          </a:xfrm>
          <a:prstGeom prst="rect">
            <a:avLst/>
          </a:prstGeom>
        </p:spPr>
      </p:pic>
      <p:pic>
        <p:nvPicPr>
          <p:cNvPr id="17" name="תמונה 16" descr="תמונה שמכילה טקסט, לוח ציור&#10;&#10;התיאור נוצר באופן אוטומטי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99B71C-5519-4368-AB7A-C31E256B9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179">
            <a:off x="8781771" y="1656694"/>
            <a:ext cx="2851451" cy="201600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243E8C2E-1579-466F-B066-39DBC0520820}"/>
              </a:ext>
            </a:extLst>
          </p:cNvPr>
          <p:cNvSpPr txBox="1"/>
          <p:nvPr/>
        </p:nvSpPr>
        <p:spPr>
          <a:xfrm>
            <a:off x="2262000" y="896973"/>
            <a:ext cx="7668000" cy="4843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300"/>
              </a:lnSpc>
            </a:pPr>
            <a:r>
              <a:rPr lang="he-IL" sz="24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לקריאת היומן, לחצו על הדף אותו מצאתם:</a:t>
            </a:r>
          </a:p>
        </p:txBody>
      </p:sp>
    </p:spTree>
    <p:extLst>
      <p:ext uri="{BB962C8B-B14F-4D97-AF65-F5344CB8AC3E}">
        <p14:creationId xmlns:p14="http://schemas.microsoft.com/office/powerpoint/2010/main" val="16863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5" name="תמונה 4" descr="תמונה שמכילה טקסט, לוח ציור&#10;&#10;התיאור נוצר באופן אוטומטי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746407-B01B-4648-B5F8-37B8110E5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310" y="1098078"/>
            <a:ext cx="6515379" cy="460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01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2" name="יומן 5 מוקטן">
            <a:hlinkClick r:id="" action="ppaction://media"/>
            <a:extLst>
              <a:ext uri="{FF2B5EF4-FFF2-40B4-BE49-F238E27FC236}">
                <a16:creationId xmlns:a16="http://schemas.microsoft.com/office/drawing/2014/main" id="{4C74117A-03B8-4783-986A-69018BD5FE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800" y="1371600"/>
            <a:ext cx="5486400" cy="4114800"/>
          </a:xfrm>
          <a:prstGeom prst="rect">
            <a:avLst/>
          </a:prstGeom>
          <a:ln w="76200">
            <a:solidFill>
              <a:srgbClr val="CA6DA8"/>
            </a:solidFill>
          </a:ln>
        </p:spPr>
      </p:pic>
    </p:spTree>
    <p:extLst>
      <p:ext uri="{BB962C8B-B14F-4D97-AF65-F5344CB8AC3E}">
        <p14:creationId xmlns:p14="http://schemas.microsoft.com/office/powerpoint/2010/main" val="326376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2931568D-FD58-4B50-B382-50557A8F20EF}"/>
              </a:ext>
            </a:extLst>
          </p:cNvPr>
          <p:cNvSpPr txBox="1"/>
          <p:nvPr/>
        </p:nvSpPr>
        <p:spPr>
          <a:xfrm>
            <a:off x="1963918" y="4386373"/>
            <a:ext cx="8264164" cy="8776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5900"/>
              </a:lnSpc>
            </a:pPr>
            <a:r>
              <a:rPr lang="he-IL" sz="6000" dirty="0">
                <a:solidFill>
                  <a:srgbClr val="204199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- נפתח את החוברת בעמוד היומי -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F2B475B-080C-4B1E-9EEF-5CB3D97ED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08" y="1186193"/>
            <a:ext cx="9308784" cy="29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74351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</TotalTime>
  <Words>370</Words>
  <Application>Microsoft Office PowerPoint</Application>
  <PresentationFormat>מסך רחב</PresentationFormat>
  <Paragraphs>63</Paragraphs>
  <Slides>20</Slides>
  <Notes>0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20</vt:i4>
      </vt:variant>
    </vt:vector>
  </HeadingPairs>
  <TitlesOfParts>
    <vt:vector size="29" baseType="lpstr">
      <vt:lpstr>Mekomi DL 2.0 AAA UltraBold</vt:lpstr>
      <vt:lpstr>Mekomi DL 2.0 AAA Light</vt:lpstr>
      <vt:lpstr>Klugman FM</vt:lpstr>
      <vt:lpstr>Calibri</vt:lpstr>
      <vt:lpstr>Mekomi DL 2.0 AAA</vt:lpstr>
      <vt:lpstr>Mekomi DL 2.0 AAA Medium</vt:lpstr>
      <vt:lpstr>Calibri Light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76</cp:revision>
  <dcterms:created xsi:type="dcterms:W3CDTF">2022-01-03T09:15:38Z</dcterms:created>
  <dcterms:modified xsi:type="dcterms:W3CDTF">2022-01-09T20:28:55Z</dcterms:modified>
</cp:coreProperties>
</file>