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62" r:id="rId6"/>
    <p:sldId id="260" r:id="rId7"/>
    <p:sldId id="263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64" r:id="rId33"/>
    <p:sldId id="265" r:id="rId34"/>
    <p:sldId id="266" r:id="rId35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DC45"/>
    <a:srgbClr val="487D84"/>
    <a:srgbClr val="4A8279"/>
    <a:srgbClr val="5D507C"/>
    <a:srgbClr val="7A4D7F"/>
    <a:srgbClr val="3B5B4A"/>
    <a:srgbClr val="B06142"/>
    <a:srgbClr val="243034"/>
    <a:srgbClr val="650112"/>
    <a:srgbClr val="A7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003" autoAdjust="0"/>
    <p:restoredTop sz="94660"/>
  </p:normalViewPr>
  <p:slideViewPr>
    <p:cSldViewPr snapToGrid="0">
      <p:cViewPr>
        <p:scale>
          <a:sx n="80" d="100"/>
          <a:sy n="80" d="100"/>
        </p:scale>
        <p:origin x="648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BB89D3D-80C7-42AB-8298-B446BDDC0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A824547D-7197-485A-8101-1A594A1B2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2A0358B-B633-4B4C-8F12-987BED19E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E34A3D9-5B18-45AF-8250-23A522128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94535D4-DC61-43F6-8D9D-75582BFB1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4518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9D56CFC-12FD-4B19-9FA1-4150A3B8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B19B1FA-B364-46E8-9E9E-C4EEBB288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4698FA6-8FCA-4DF2-84B5-45452F0AF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04EF906-9D30-4E9B-B29C-AB99FD3F8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73FE976-044A-4F4F-B61A-B9971E4D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5963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34F6010E-5B37-4977-AD77-9025AC0DF7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70D8018B-DF7B-48BA-9FA6-47D8024BD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D1A95AD-925D-49AA-AFF4-ABE81D851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CCFAD4B-5CD3-4EB3-A321-A316A3566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A342C34-88FE-404F-BE01-F6482F504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52427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CFD7868-547D-4A51-AE22-F3045F6BE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4FDF615-2853-4FB0-B025-F32CED571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576385C-D293-4DD1-A00B-B43C3D15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200BD75-8E93-40FE-83D7-32F6A66C2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47DFC61-6A66-4580-A82B-7C20BABB3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1816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7DB9F4C-7C98-46CF-87A0-585135223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7662575-FBFA-428E-B684-8727AEAD7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FC22DDA-45A1-4423-AFBC-8AD3A3E86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A263ED7-7EA1-4CE9-B525-750BCEFD8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44E6EE7-3A65-4A08-8129-E4B5C4A8A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5707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8D72073-6259-4DB7-AE68-5C0BEB7FB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3097442-963E-4A00-BD8A-34E4514E5B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C0FFDA8E-ABBE-4CB7-9D80-6375A3C91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AE2A1367-7B0B-4336-B7BA-4CBC945E2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088A41A1-31B2-4B27-AD18-9FF58C634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E49781C0-ADE4-45A8-ADD6-7EB437B83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4715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9510E0C-17B9-4329-B3C3-C2EDD282C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A3430A86-07FA-4A18-90AF-91782A5BE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3F59116F-6225-4356-8013-DBB1242D6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C8CF2D09-2552-4C1F-B9CA-67E5564CCF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F3BBE7A8-271F-4A52-81C0-B8E136419C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E2924475-40D6-4605-8C99-AB37344B6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3A492F7F-BAE5-422B-B1F0-A7D8329CA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2D09CE57-5B6C-40B0-9B44-40AFE26D5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56544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4E33DBA-C2CD-4E7C-9397-2FCC7C95D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8395B989-B13E-46CA-AA68-B7A7A30F3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C924E823-2FDB-461E-BC0B-068E41A4C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493E6E86-30B1-4D8E-BC15-5515FC075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66422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032304AA-7692-4119-8184-55411BE4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7DD02F15-10EA-4FBA-B0C5-83507ADB6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8A9BC92D-5B56-4D88-96C1-4D00BE38F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1687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0F5A764-B882-4D7F-8EAD-C3BA0EFE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99F6CBB-AB6B-4498-9ED2-46C73B6C3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54B1EADB-BF98-4CF4-866F-78632F42BC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DCB78DE1-F46F-4F2C-ACDD-85248A8FE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42B6ACF4-DE39-456A-A87F-EA01A42A6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D481C593-3048-4FFC-8AC5-F8601023E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04398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0B22EC6-DC08-4519-82B1-3D1B9E6A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8239DBAB-E626-44B2-A136-5C8F2FD80D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6CE7ADB6-D412-4BAD-95C9-781134EFF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E5FBCAC-5FC4-441A-8316-1AC0DB40B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410B624-A407-453B-A527-AADBD8A1C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1C314CD4-37BA-4B19-9ECA-7911D200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73460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FEEC8527-9179-4E92-955E-87CAD9C10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A55B0236-738D-460E-8619-5A6E5EDB3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1FD8D31-6374-4C69-83E3-336C266616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2E256B0-E3BD-4CAE-9D8E-00F8CB5782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064B2AF-9B80-43E3-B364-C86C6A678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91585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10" Type="http://schemas.openxmlformats.org/officeDocument/2006/relationships/image" Target="../media/image19.jpe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slide" Target="slide3.xml"/><Relationship Id="rId9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10" Type="http://schemas.openxmlformats.org/officeDocument/2006/relationships/image" Target="../media/image14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10" Type="http://schemas.openxmlformats.org/officeDocument/2006/relationships/image" Target="../media/image23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10" Type="http://schemas.openxmlformats.org/officeDocument/2006/relationships/image" Target="../media/image14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10" Type="http://schemas.openxmlformats.org/officeDocument/2006/relationships/image" Target="../media/image25.jpe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8.xml"/><Relationship Id="rId3" Type="http://schemas.microsoft.com/office/2007/relationships/media" Target="../media/media4.mp3"/><Relationship Id="rId7" Type="http://schemas.openxmlformats.org/officeDocument/2006/relationships/image" Target="../media/image3.png"/><Relationship Id="rId12" Type="http://schemas.openxmlformats.org/officeDocument/2006/relationships/slide" Target="slide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Layout" Target="../slideLayouts/slideLayout1.xml"/><Relationship Id="rId15" Type="http://schemas.openxmlformats.org/officeDocument/2006/relationships/slide" Target="slide32.xml"/><Relationship Id="rId10" Type="http://schemas.openxmlformats.org/officeDocument/2006/relationships/image" Target="../media/image4.png"/><Relationship Id="rId4" Type="http://schemas.openxmlformats.org/officeDocument/2006/relationships/audio" Target="../media/media4.mp3"/><Relationship Id="rId9" Type="http://schemas.openxmlformats.org/officeDocument/2006/relationships/slide" Target="slide6.xml"/><Relationship Id="rId1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8.mp3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p3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microsoft.com/office/2007/relationships/media" Target="../media/media5.MP3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.png"/><Relationship Id="rId4" Type="http://schemas.openxmlformats.org/officeDocument/2006/relationships/audio" Target="../media/media5.MP3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7.mp4"/><Relationship Id="rId7" Type="http://schemas.openxmlformats.org/officeDocument/2006/relationships/slide" Target="slide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7.mp4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slide" Target="slide3.xml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10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exels Videos 3877">
            <a:hlinkClick r:id="" action="ppaction://media"/>
            <a:extLst>
              <a:ext uri="{FF2B5EF4-FFF2-40B4-BE49-F238E27FC236}">
                <a16:creationId xmlns:a16="http://schemas.microsoft.com/office/drawing/2014/main" id="{F2CF6E48-EB22-44DF-860C-A3DC8BB4E4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D248DF55-FAA3-4E42-AFCA-3D70AC3394CD}"/>
              </a:ext>
            </a:extLst>
          </p:cNvPr>
          <p:cNvSpPr/>
          <p:nvPr/>
        </p:nvSpPr>
        <p:spPr>
          <a:xfrm>
            <a:off x="1927860" y="3621747"/>
            <a:ext cx="8336280" cy="1862048"/>
          </a:xfrm>
          <a:prstGeom prst="rect">
            <a:avLst/>
          </a:prstGeom>
          <a:solidFill>
            <a:srgbClr val="605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3AC7DF19-E235-4C2C-8079-77E44DB227B8}"/>
              </a:ext>
            </a:extLst>
          </p:cNvPr>
          <p:cNvSpPr/>
          <p:nvPr/>
        </p:nvSpPr>
        <p:spPr>
          <a:xfrm>
            <a:off x="2913078" y="1431176"/>
            <a:ext cx="636584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11500" b="0" cap="none" spc="0" dirty="0">
                <a:ln w="0"/>
                <a:solidFill>
                  <a:srgbClr val="60547E"/>
                </a:solidFill>
                <a:effectLst>
                  <a:outerShdw blurRad="177800" sx="102000" sy="102000" algn="ctr" rotWithShape="0">
                    <a:schemeClr val="bg1">
                      <a:alpha val="90000"/>
                    </a:schemeClr>
                  </a:outerShdw>
                </a:effectLst>
                <a:latin typeface="Fb Matritsa Black" panose="00000500000000000000" pitchFamily="50" charset="-79"/>
                <a:cs typeface="Fb Matritsa Black" panose="00000500000000000000" pitchFamily="50" charset="-79"/>
              </a:rPr>
              <a:t>ח"י אלול</a:t>
            </a:r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5EFDB158-43AD-4D20-BD2A-968156243047}"/>
              </a:ext>
            </a:extLst>
          </p:cNvPr>
          <p:cNvSpPr/>
          <p:nvPr/>
        </p:nvSpPr>
        <p:spPr>
          <a:xfrm>
            <a:off x="2375270" y="3721328"/>
            <a:ext cx="74414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5400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יום הולדת</a:t>
            </a:r>
          </a:p>
          <a:p>
            <a:pPr algn="ctr"/>
            <a:r>
              <a:rPr lang="he-IL" sz="540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שני המאורות הגדולים</a:t>
            </a:r>
            <a:endParaRPr lang="he-IL" sz="5400" b="0" cap="none" spc="0" dirty="0">
              <a:ln w="0"/>
              <a:solidFill>
                <a:srgbClr val="F6FFFF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10" name="תמונה 9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35DF1D82-9804-4A94-B07C-B99861BD4B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5" y="45720"/>
            <a:ext cx="1723525" cy="1053088"/>
          </a:xfrm>
          <a:prstGeom prst="rect">
            <a:avLst/>
          </a:prstGeom>
        </p:spPr>
      </p:pic>
      <p:pic>
        <p:nvPicPr>
          <p:cNvPr id="2" name="ברוכים הבאים">
            <a:hlinkClick r:id="" action="ppaction://media"/>
            <a:extLst>
              <a:ext uri="{FF2B5EF4-FFF2-40B4-BE49-F238E27FC236}">
                <a16:creationId xmlns:a16="http://schemas.microsoft.com/office/drawing/2014/main" id="{BE8AA684-E37C-4C26-956F-CC04CC7DE6C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56151" y="5836034"/>
            <a:ext cx="487362" cy="487362"/>
          </a:xfrm>
          <a:prstGeom prst="rect">
            <a:avLst/>
          </a:prstGeom>
        </p:spPr>
      </p:pic>
      <p:grpSp>
        <p:nvGrpSpPr>
          <p:cNvPr id="9" name="קבוצה 8">
            <a:extLst>
              <a:ext uri="{FF2B5EF4-FFF2-40B4-BE49-F238E27FC236}">
                <a16:creationId xmlns:a16="http://schemas.microsoft.com/office/drawing/2014/main" id="{60CE65E1-9824-4626-9F0A-CDE8B09E97DD}"/>
              </a:ext>
            </a:extLst>
          </p:cNvPr>
          <p:cNvGrpSpPr/>
          <p:nvPr/>
        </p:nvGrpSpPr>
        <p:grpSpPr>
          <a:xfrm>
            <a:off x="438150" y="5836034"/>
            <a:ext cx="1227666" cy="584835"/>
            <a:chOff x="351395" y="5793547"/>
            <a:chExt cx="1227666" cy="584835"/>
          </a:xfrm>
        </p:grpSpPr>
        <p:pic>
          <p:nvPicPr>
            <p:cNvPr id="11" name="תמונה 1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BF7E417-E602-4CA0-B784-B85266F994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351395" y="5897984"/>
              <a:ext cx="1227666" cy="480398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12" name="מלבן 1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86931E-6AB1-47FA-B0A0-BA9024B08DDD}"/>
                </a:ext>
              </a:extLst>
            </p:cNvPr>
            <p:cNvSpPr/>
            <p:nvPr/>
          </p:nvSpPr>
          <p:spPr>
            <a:xfrm>
              <a:off x="351395" y="5793547"/>
              <a:ext cx="1208620" cy="55592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מתחילים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176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D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424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747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>
            <a:extLst>
              <a:ext uri="{FF2B5EF4-FFF2-40B4-BE49-F238E27FC236}">
                <a16:creationId xmlns:a16="http://schemas.microsoft.com/office/drawing/2014/main" id="{90C8295A-CC25-43FD-9548-413F2ED694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906" y="616526"/>
            <a:ext cx="2470188" cy="1899822"/>
          </a:xfrm>
          <a:prstGeom prst="rect">
            <a:avLst/>
          </a:prstGeom>
        </p:spPr>
      </p:pic>
      <p:sp>
        <p:nvSpPr>
          <p:cNvPr id="19" name="מלבן 18">
            <a:extLst>
              <a:ext uri="{FF2B5EF4-FFF2-40B4-BE49-F238E27FC236}">
                <a16:creationId xmlns:a16="http://schemas.microsoft.com/office/drawing/2014/main" id="{22365BE9-4250-4A9B-AA1D-D1A8BF7E845F}"/>
              </a:ext>
            </a:extLst>
          </p:cNvPr>
          <p:cNvSpPr/>
          <p:nvPr/>
        </p:nvSpPr>
        <p:spPr>
          <a:xfrm>
            <a:off x="3644849" y="10145"/>
            <a:ext cx="4902303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הציגו – כיצד נקיים את המצווה בחיות?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0265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D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207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903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>
            <a:extLst>
              <a:ext uri="{FF2B5EF4-FFF2-40B4-BE49-F238E27FC236}">
                <a16:creationId xmlns:a16="http://schemas.microsoft.com/office/drawing/2014/main" id="{844DEC5A-468E-4A30-AC3E-BD1E17923DB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5"/>
          <a:stretch/>
        </p:blipFill>
        <p:spPr>
          <a:xfrm>
            <a:off x="5311806" y="597234"/>
            <a:ext cx="1568388" cy="2042832"/>
          </a:xfrm>
          <a:prstGeom prst="rect">
            <a:avLst/>
          </a:prstGeom>
        </p:spPr>
      </p:pic>
      <p:sp>
        <p:nvSpPr>
          <p:cNvPr id="20" name="מלבן 19">
            <a:extLst>
              <a:ext uri="{FF2B5EF4-FFF2-40B4-BE49-F238E27FC236}">
                <a16:creationId xmlns:a16="http://schemas.microsoft.com/office/drawing/2014/main" id="{5CDEAE3B-E2F6-4DE2-9150-C05930CBEFE3}"/>
              </a:ext>
            </a:extLst>
          </p:cNvPr>
          <p:cNvSpPr/>
          <p:nvPr/>
        </p:nvSpPr>
        <p:spPr>
          <a:xfrm>
            <a:off x="3644849" y="10145"/>
            <a:ext cx="4902303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הציגו – כיצד נקיים את המצווה בחיות?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1468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D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922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25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  <p:sp>
        <p:nvSpPr>
          <p:cNvPr id="20" name="מלבן 19">
            <a:extLst>
              <a:ext uri="{FF2B5EF4-FFF2-40B4-BE49-F238E27FC236}">
                <a16:creationId xmlns:a16="http://schemas.microsoft.com/office/drawing/2014/main" id="{D605C509-9155-4765-98F2-48E00E05A627}"/>
              </a:ext>
            </a:extLst>
          </p:cNvPr>
          <p:cNvSpPr/>
          <p:nvPr/>
        </p:nvSpPr>
        <p:spPr>
          <a:xfrm>
            <a:off x="3644849" y="10145"/>
            <a:ext cx="4902303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הציגו – כיצד נקיים את המצווה בחיות?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3" name="תמונה 2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20943DB4-6C9B-458A-A316-BC92CC66295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912" y="548281"/>
            <a:ext cx="1388177" cy="194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8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D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4942665" y="1030352"/>
            <a:ext cx="2359941" cy="7425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5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לחיים!</a:t>
            </a:r>
            <a:endParaRPr lang="he-IL" sz="5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  <p:pic>
        <p:nvPicPr>
          <p:cNvPr id="20" name="תמונה 19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37AA4773-FE22-42EE-945A-E2ED8F3BC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1" y="4267814"/>
            <a:ext cx="1167949" cy="1980000"/>
          </a:xfrm>
          <a:prstGeom prst="rect">
            <a:avLst/>
          </a:prstGeom>
        </p:spPr>
      </p:pic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00B44BA8-F717-40BE-AE6C-C32CD2E6FBD1}"/>
              </a:ext>
            </a:extLst>
          </p:cNvPr>
          <p:cNvGrpSpPr/>
          <p:nvPr/>
        </p:nvGrpSpPr>
        <p:grpSpPr>
          <a:xfrm>
            <a:off x="5070000" y="5955396"/>
            <a:ext cx="2052000" cy="584835"/>
            <a:chOff x="-122061" y="5793547"/>
            <a:chExt cx="2155541" cy="584835"/>
          </a:xfrm>
        </p:grpSpPr>
        <p:pic>
          <p:nvPicPr>
            <p:cNvPr id="22" name="תמונה 2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8CA66C6-47AE-4C73-AA03-231BF0897E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-103024" y="5897984"/>
              <a:ext cx="2136504" cy="480398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23" name="מלבן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135703-0777-4E93-93C2-2D8E8D6887AD}"/>
                </a:ext>
              </a:extLst>
            </p:cNvPr>
            <p:cNvSpPr/>
            <p:nvPr/>
          </p:nvSpPr>
          <p:spPr>
            <a:xfrm>
              <a:off x="-122061" y="5793547"/>
              <a:ext cx="2155540" cy="55592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לשאלות הבאות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3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5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4670956" y="-69859"/>
            <a:ext cx="2903359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הקשר לח"י אלול?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0258" name="Picture 18" descr="רבי שניאור זלמן מליאדי (אדמו&amp;quot;ר הזקן) – חב&amp;quot;דפדיה">
            <a:extLst>
              <a:ext uri="{FF2B5EF4-FFF2-40B4-BE49-F238E27FC236}">
                <a16:creationId xmlns:a16="http://schemas.microsoft.com/office/drawing/2014/main" id="{ED247472-C6C8-4451-BBE6-9B31F3380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69" y="586142"/>
            <a:ext cx="1260861" cy="183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06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5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16" name="מלבן 15">
            <a:extLst>
              <a:ext uri="{FF2B5EF4-FFF2-40B4-BE49-F238E27FC236}">
                <a16:creationId xmlns:a16="http://schemas.microsoft.com/office/drawing/2014/main" id="{320D98A5-3C51-4AEE-A8D7-B1776EECC79E}"/>
              </a:ext>
            </a:extLst>
          </p:cNvPr>
          <p:cNvSpPr/>
          <p:nvPr/>
        </p:nvSpPr>
        <p:spPr>
          <a:xfrm>
            <a:off x="4670956" y="-69859"/>
            <a:ext cx="2903359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הקשר לח"י אלול?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grpSp>
        <p:nvGrpSpPr>
          <p:cNvPr id="20" name="קבוצה 19">
            <a:extLst>
              <a:ext uri="{FF2B5EF4-FFF2-40B4-BE49-F238E27FC236}">
                <a16:creationId xmlns:a16="http://schemas.microsoft.com/office/drawing/2014/main" id="{0FAA396F-FE67-418E-BA43-1FCB96666408}"/>
              </a:ext>
            </a:extLst>
          </p:cNvPr>
          <p:cNvGrpSpPr/>
          <p:nvPr/>
        </p:nvGrpSpPr>
        <p:grpSpPr>
          <a:xfrm>
            <a:off x="4144729" y="31267"/>
            <a:ext cx="3902542" cy="2219146"/>
            <a:chOff x="4068034" y="31267"/>
            <a:chExt cx="3902542" cy="2219146"/>
          </a:xfrm>
        </p:grpSpPr>
        <p:pic>
          <p:nvPicPr>
            <p:cNvPr id="21" name="תמונה 20" descr="תמונה שמכילה חוץ, טשטוש, צללית, שקיעה&#10;&#10;התיאור נוצר באופן אוטומטי">
              <a:extLst>
                <a:ext uri="{FF2B5EF4-FFF2-40B4-BE49-F238E27FC236}">
                  <a16:creationId xmlns:a16="http://schemas.microsoft.com/office/drawing/2014/main" id="{7272D5CA-929F-45F7-A46C-D53EBB2E3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1430" y="31267"/>
              <a:ext cx="2219146" cy="2219146"/>
            </a:xfrm>
            <a:prstGeom prst="ellipse">
              <a:avLst/>
            </a:prstGeom>
            <a:effectLst>
              <a:softEdge rad="635000"/>
            </a:effectLst>
          </p:spPr>
        </p:pic>
        <p:pic>
          <p:nvPicPr>
            <p:cNvPr id="22" name="תמונה 21" descr="תמונה שמכילה חוץ, טשטוש, צללית, שקיעה&#10;&#10;התיאור נוצר באופן אוטומטי">
              <a:extLst>
                <a:ext uri="{FF2B5EF4-FFF2-40B4-BE49-F238E27FC236}">
                  <a16:creationId xmlns:a16="http://schemas.microsoft.com/office/drawing/2014/main" id="{5EC36F88-F75F-4998-8FE1-9E9166BB5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8034" y="31267"/>
              <a:ext cx="2219146" cy="2219146"/>
            </a:xfrm>
            <a:prstGeom prst="ellipse">
              <a:avLst/>
            </a:prstGeom>
            <a:effectLst>
              <a:softEdge rad="635000"/>
            </a:effectLst>
          </p:spPr>
        </p:pic>
      </p:grp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2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5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90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322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sp>
        <p:nvSpPr>
          <p:cNvPr id="19" name="מלבן 18">
            <a:extLst>
              <a:ext uri="{FF2B5EF4-FFF2-40B4-BE49-F238E27FC236}">
                <a16:creationId xmlns:a16="http://schemas.microsoft.com/office/drawing/2014/main" id="{51CE1CBF-04E4-4CB9-A887-54A04541F76E}"/>
              </a:ext>
            </a:extLst>
          </p:cNvPr>
          <p:cNvSpPr/>
          <p:nvPr/>
        </p:nvSpPr>
        <p:spPr>
          <a:xfrm>
            <a:off x="4670956" y="-48837"/>
            <a:ext cx="2903359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הקשר לח"י אלול?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22" name="תמונה 21" descr="תמונה שמכילה טקסט, שלט, כחול&#10;&#10;התיאור נוצר באופן אוטומטי">
            <a:extLst>
              <a:ext uri="{FF2B5EF4-FFF2-40B4-BE49-F238E27FC236}">
                <a16:creationId xmlns:a16="http://schemas.microsoft.com/office/drawing/2014/main" id="{8BE9F424-3D81-42D9-ABF9-0020F69C86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440" y="448317"/>
            <a:ext cx="1367361" cy="198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5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C25D6D03-5D13-45D5-A884-D96DA75365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845" y="295597"/>
            <a:ext cx="2274390" cy="2124226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sp>
        <p:nvSpPr>
          <p:cNvPr id="20" name="מלבן 19">
            <a:extLst>
              <a:ext uri="{FF2B5EF4-FFF2-40B4-BE49-F238E27FC236}">
                <a16:creationId xmlns:a16="http://schemas.microsoft.com/office/drawing/2014/main" id="{AC3308B4-5811-4692-BB39-6C59E1C579B3}"/>
              </a:ext>
            </a:extLst>
          </p:cNvPr>
          <p:cNvSpPr/>
          <p:nvPr/>
        </p:nvSpPr>
        <p:spPr>
          <a:xfrm>
            <a:off x="4670956" y="-69859"/>
            <a:ext cx="2903359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הקשר לח"י אלול?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9053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5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036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137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  <p:pic>
        <p:nvPicPr>
          <p:cNvPr id="21" name="תמונה 20" descr="תמונה שמכילה עץ, חוץ, טבע, מים&#10;&#10;התיאור נוצר באופן אוטומטי">
            <a:extLst>
              <a:ext uri="{FF2B5EF4-FFF2-40B4-BE49-F238E27FC236}">
                <a16:creationId xmlns:a16="http://schemas.microsoft.com/office/drawing/2014/main" id="{E0F17C10-580F-4173-8557-E2D3910E60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104" y="564064"/>
            <a:ext cx="2837794" cy="18918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מלבן 21">
            <a:extLst>
              <a:ext uri="{FF2B5EF4-FFF2-40B4-BE49-F238E27FC236}">
                <a16:creationId xmlns:a16="http://schemas.microsoft.com/office/drawing/2014/main" id="{C2CDE433-416B-4D89-9A5A-8082BAE76F13}"/>
              </a:ext>
            </a:extLst>
          </p:cNvPr>
          <p:cNvSpPr/>
          <p:nvPr/>
        </p:nvSpPr>
        <p:spPr>
          <a:xfrm>
            <a:off x="4670956" y="-48837"/>
            <a:ext cx="2903359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הקשר לח"י אלול?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1939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5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4942665" y="1030352"/>
            <a:ext cx="2359941" cy="7425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5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לחיים!</a:t>
            </a:r>
            <a:endParaRPr lang="he-IL" sz="5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  <p:pic>
        <p:nvPicPr>
          <p:cNvPr id="20" name="תמונה 19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37AA4773-FE22-42EE-945A-E2ED8F3BC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1" y="4267814"/>
            <a:ext cx="1167949" cy="1980000"/>
          </a:xfrm>
          <a:prstGeom prst="rect">
            <a:avLst/>
          </a:prstGeom>
        </p:spPr>
      </p:pic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9D2FE394-DB25-4DD8-88AF-4D41AD8B9825}"/>
              </a:ext>
            </a:extLst>
          </p:cNvPr>
          <p:cNvGrpSpPr/>
          <p:nvPr/>
        </p:nvGrpSpPr>
        <p:grpSpPr>
          <a:xfrm>
            <a:off x="5070000" y="5955396"/>
            <a:ext cx="2052000" cy="584835"/>
            <a:chOff x="-122061" y="5793547"/>
            <a:chExt cx="2155541" cy="584835"/>
          </a:xfrm>
        </p:grpSpPr>
        <p:pic>
          <p:nvPicPr>
            <p:cNvPr id="22" name="תמונה 2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43D20C-17E3-49FA-8F77-1299120D50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-103024" y="5897984"/>
              <a:ext cx="2136504" cy="480398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23" name="מלבן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070C4B8-6E1D-4714-90A8-68BDB8FB4EB9}"/>
                </a:ext>
              </a:extLst>
            </p:cNvPr>
            <p:cNvSpPr/>
            <p:nvPr/>
          </p:nvSpPr>
          <p:spPr>
            <a:xfrm>
              <a:off x="-122061" y="5793547"/>
              <a:ext cx="2155540" cy="55592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לשאלות הבאות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335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התוועדות חי אלול">
            <a:hlinkClick r:id="" action="ppaction://media"/>
            <a:extLst>
              <a:ext uri="{FF2B5EF4-FFF2-40B4-BE49-F238E27FC236}">
                <a16:creationId xmlns:a16="http://schemas.microsoft.com/office/drawing/2014/main" id="{4FDA615C-0BA5-4024-9157-9FDF284986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grpSp>
        <p:nvGrpSpPr>
          <p:cNvPr id="3" name="קבוצה 2">
            <a:extLst>
              <a:ext uri="{FF2B5EF4-FFF2-40B4-BE49-F238E27FC236}">
                <a16:creationId xmlns:a16="http://schemas.microsoft.com/office/drawing/2014/main" id="{ABD528D6-9576-4FEE-A0C2-07218258C0D2}"/>
              </a:ext>
            </a:extLst>
          </p:cNvPr>
          <p:cNvGrpSpPr/>
          <p:nvPr/>
        </p:nvGrpSpPr>
        <p:grpSpPr>
          <a:xfrm>
            <a:off x="228185" y="6029750"/>
            <a:ext cx="913196" cy="584835"/>
            <a:chOff x="507504" y="5793547"/>
            <a:chExt cx="913196" cy="584835"/>
          </a:xfrm>
        </p:grpSpPr>
        <p:pic>
          <p:nvPicPr>
            <p:cNvPr id="4" name="תמונה 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8369DAC-9412-4FE2-95B1-441E5840B0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509756" y="5897984"/>
              <a:ext cx="910944" cy="480398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6" name="מלבן 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7FCDFEE-C5B0-418C-8D05-3B37AC734AEF}"/>
                </a:ext>
              </a:extLst>
            </p:cNvPr>
            <p:cNvSpPr/>
            <p:nvPr/>
          </p:nvSpPr>
          <p:spPr>
            <a:xfrm>
              <a:off x="507504" y="5793547"/>
              <a:ext cx="896400" cy="5559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המשך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6695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1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6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3982468" y="418518"/>
            <a:ext cx="4280339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איך קראו לאבא</a:t>
            </a:r>
          </a:p>
          <a:p>
            <a:pPr algn="ctr">
              <a:lnSpc>
                <a:spcPts val="4600"/>
              </a:lnSpc>
            </a:pPr>
            <a:r>
              <a:rPr lang="he-IL" sz="3400" b="0" cap="none" spc="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של הבעל שם טוב?</a:t>
            </a: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1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6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3101624" y="418518"/>
            <a:ext cx="6042039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ביקש אביו של </a:t>
            </a:r>
            <a:r>
              <a:rPr lang="he-IL" sz="3400" dirty="0" err="1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הבעש"ט</a:t>
            </a:r>
            <a:endParaRPr lang="he-IL" sz="340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  <a:p>
            <a:pPr algn="ctr">
              <a:lnSpc>
                <a:spcPts val="4600"/>
              </a:lnSpc>
            </a:pPr>
            <a:r>
              <a:rPr lang="he-IL" sz="3400" b="0" cap="none" spc="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מבנו, לפני שנפטר?</a:t>
            </a: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0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6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2999834" y="418518"/>
            <a:ext cx="6245621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באיזה גיל הגיע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אדמו"ר הזקן לבעל שם טוב?</a:t>
            </a: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9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6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3720374" y="418518"/>
            <a:ext cx="4804520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איך כינה אדמו"ר הזקן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את הבעל שם טוב?</a:t>
            </a: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4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6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3833391" y="418518"/>
            <a:ext cx="4578497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השלימו: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"אימתי </a:t>
            </a:r>
            <a:r>
              <a:rPr lang="he-IL" sz="3400" dirty="0" err="1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קאתי</a:t>
            </a: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 מר?..."</a:t>
            </a: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2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6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4942665" y="1030352"/>
            <a:ext cx="2359941" cy="7425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5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לחיים!</a:t>
            </a:r>
            <a:endParaRPr lang="he-IL" sz="5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  <p:pic>
        <p:nvPicPr>
          <p:cNvPr id="20" name="תמונה 19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37AA4773-FE22-42EE-945A-E2ED8F3BC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1" y="4267814"/>
            <a:ext cx="1167949" cy="1980000"/>
          </a:xfrm>
          <a:prstGeom prst="rect">
            <a:avLst/>
          </a:prstGeom>
        </p:spPr>
      </p:pic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B51D341D-A246-4538-9984-B736EEE74600}"/>
              </a:ext>
            </a:extLst>
          </p:cNvPr>
          <p:cNvGrpSpPr/>
          <p:nvPr/>
        </p:nvGrpSpPr>
        <p:grpSpPr>
          <a:xfrm>
            <a:off x="5070000" y="5955396"/>
            <a:ext cx="2052000" cy="584835"/>
            <a:chOff x="-122061" y="5793547"/>
            <a:chExt cx="2155541" cy="584835"/>
          </a:xfrm>
        </p:grpSpPr>
        <p:pic>
          <p:nvPicPr>
            <p:cNvPr id="22" name="תמונה 2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EFC177B-807E-4EFD-B12F-653BB664A9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-103024" y="5897984"/>
              <a:ext cx="2136504" cy="480398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23" name="מלבן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A36242C-6CC1-433D-9CF2-222F0A78DFF5}"/>
                </a:ext>
              </a:extLst>
            </p:cNvPr>
            <p:cNvSpPr/>
            <p:nvPr/>
          </p:nvSpPr>
          <p:spPr>
            <a:xfrm>
              <a:off x="-122061" y="5793547"/>
              <a:ext cx="2155540" cy="55592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לשאלות הבאות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425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2792251" y="418518"/>
            <a:ext cx="6660799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אילו אירועים נוספים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בחיי </a:t>
            </a:r>
            <a:r>
              <a:rPr lang="he-IL" sz="3400" dirty="0" err="1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הבעש"ט</a:t>
            </a: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, קרו בח"י אלול?</a:t>
            </a:r>
            <a:endParaRPr lang="he-IL" sz="3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1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2781816" y="418518"/>
            <a:ext cx="6681637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אמר </a:t>
            </a:r>
            <a:r>
              <a:rPr lang="he-IL" sz="3400" dirty="0" err="1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הבעש"ט</a:t>
            </a: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 על נשמתו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של אדמו"ר הזקן, בזמן שנולד?</a:t>
            </a: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3666678" y="418518"/>
            <a:ext cx="4911922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ציינו שני ספרים ידועים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שכתב אדמו"ר הזקן!</a:t>
            </a:r>
            <a:endParaRPr lang="he-IL" sz="3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2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4382418" y="418518"/>
            <a:ext cx="3480440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נגנו ניגון שחיבר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אדמו"ר הזקן!</a:t>
            </a:r>
            <a:endParaRPr lang="he-IL" sz="3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1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exels Videos 3877">
            <a:hlinkClick r:id="" action="ppaction://media"/>
            <a:extLst>
              <a:ext uri="{FF2B5EF4-FFF2-40B4-BE49-F238E27FC236}">
                <a16:creationId xmlns:a16="http://schemas.microsoft.com/office/drawing/2014/main" id="{F2CF6E48-EB22-44DF-860C-A3DC8BB4E4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מלבן 1">
            <a:extLst>
              <a:ext uri="{FF2B5EF4-FFF2-40B4-BE49-F238E27FC236}">
                <a16:creationId xmlns:a16="http://schemas.microsoft.com/office/drawing/2014/main" id="{473B6BCA-567C-42F2-BB45-82CADDEA66D6}"/>
              </a:ext>
            </a:extLst>
          </p:cNvPr>
          <p:cNvSpPr/>
          <p:nvPr/>
        </p:nvSpPr>
        <p:spPr>
          <a:xfrm>
            <a:off x="277428" y="304800"/>
            <a:ext cx="11637145" cy="6248400"/>
          </a:xfrm>
          <a:prstGeom prst="rect">
            <a:avLst/>
          </a:prstGeom>
          <a:noFill/>
          <a:ln w="76200">
            <a:solidFill>
              <a:srgbClr val="6054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D248DF55-FAA3-4E42-AFCA-3D70AC3394CD}"/>
              </a:ext>
            </a:extLst>
          </p:cNvPr>
          <p:cNvSpPr/>
          <p:nvPr/>
        </p:nvSpPr>
        <p:spPr>
          <a:xfrm>
            <a:off x="6314487" y="-23381"/>
            <a:ext cx="5303520" cy="807467"/>
          </a:xfrm>
          <a:prstGeom prst="rect">
            <a:avLst/>
          </a:prstGeom>
          <a:solidFill>
            <a:srgbClr val="605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5EFDB158-43AD-4D20-BD2A-968156243047}"/>
              </a:ext>
            </a:extLst>
          </p:cNvPr>
          <p:cNvSpPr/>
          <p:nvPr/>
        </p:nvSpPr>
        <p:spPr>
          <a:xfrm>
            <a:off x="6510290" y="76200"/>
            <a:ext cx="49119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b="0" cap="none" spc="0" dirty="0">
                <a:ln w="0"/>
                <a:solidFill>
                  <a:srgbClr val="F6FFFF"/>
                </a:solidFill>
                <a:latin typeface="Fb Matritsa Medium" panose="00000500000000000000" pitchFamily="50" charset="-79"/>
                <a:cs typeface="Fb Matritsa Medium" panose="00000500000000000000" pitchFamily="50" charset="-79"/>
              </a:rPr>
              <a:t>התוועדות ח"י אלול</a:t>
            </a:r>
          </a:p>
        </p:txBody>
      </p:sp>
      <p:pic>
        <p:nvPicPr>
          <p:cNvPr id="8" name="חי אלול - הפצת המעיינות">
            <a:hlinkClick r:id="" action="ppaction://media"/>
            <a:extLst>
              <a:ext uri="{FF2B5EF4-FFF2-40B4-BE49-F238E27FC236}">
                <a16:creationId xmlns:a16="http://schemas.microsoft.com/office/drawing/2014/main" id="{C22C5552-7A39-4F23-9455-BCB9DCFE37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50925" y="6263640"/>
            <a:ext cx="487363" cy="487363"/>
          </a:xfrm>
          <a:prstGeom prst="rect">
            <a:avLst/>
          </a:prstGeom>
        </p:spPr>
      </p:pic>
      <p:pic>
        <p:nvPicPr>
          <p:cNvPr id="10" name="תמונה 9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35DF1D82-9804-4A94-B07C-B99861BD4B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13" y="410635"/>
            <a:ext cx="1505653" cy="919966"/>
          </a:xfrm>
          <a:prstGeom prst="rect">
            <a:avLst/>
          </a:prstGeom>
        </p:spPr>
      </p:pic>
      <p:grpSp>
        <p:nvGrpSpPr>
          <p:cNvPr id="29" name="קבוצה 28">
            <a:extLst>
              <a:ext uri="{FF2B5EF4-FFF2-40B4-BE49-F238E27FC236}">
                <a16:creationId xmlns:a16="http://schemas.microsoft.com/office/drawing/2014/main" id="{F5B68C8B-64A7-4A3A-BFFC-0F90C6628B4A}"/>
              </a:ext>
            </a:extLst>
          </p:cNvPr>
          <p:cNvGrpSpPr/>
          <p:nvPr/>
        </p:nvGrpSpPr>
        <p:grpSpPr>
          <a:xfrm>
            <a:off x="8702040" y="1266448"/>
            <a:ext cx="2840045" cy="2422240"/>
            <a:chOff x="7787640" y="1436859"/>
            <a:chExt cx="2840045" cy="2422240"/>
          </a:xfrm>
        </p:grpSpPr>
        <p:pic>
          <p:nvPicPr>
            <p:cNvPr id="28" name="תמונה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767CBA23-EC3D-4938-B7DC-132AAC0B3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59"/>
              <a:ext cx="2840045" cy="2422240"/>
            </a:xfrm>
            <a:prstGeom prst="rect">
              <a:avLst/>
            </a:prstGeom>
          </p:spPr>
        </p:pic>
        <p:sp>
          <p:nvSpPr>
            <p:cNvPr id="40" name="מלבן 39">
              <a:hlinkClick r:id="rId9" action="ppaction://hlinksldjump"/>
              <a:extLst>
                <a:ext uri="{FF2B5EF4-FFF2-40B4-BE49-F238E27FC236}">
                  <a16:creationId xmlns:a16="http://schemas.microsoft.com/office/drawing/2014/main" id="{2D47AFB7-D261-4E68-8696-066A3C7DD896}"/>
                </a:ext>
              </a:extLst>
            </p:cNvPr>
            <p:cNvSpPr/>
            <p:nvPr/>
          </p:nvSpPr>
          <p:spPr>
            <a:xfrm>
              <a:off x="8368695" y="2033170"/>
              <a:ext cx="1959191" cy="11355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12</a:t>
              </a:r>
            </a:p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הפסוקים</a:t>
              </a:r>
              <a:endParaRPr lang="he-IL" sz="3200" b="0" cap="none" spc="0" dirty="0">
                <a:ln w="0"/>
                <a:solidFill>
                  <a:srgbClr val="F6FFFF"/>
                </a:solidFill>
                <a:latin typeface="Fb Matritsa Medium" panose="00000500000000000000" pitchFamily="50" charset="-79"/>
                <a:cs typeface="Fb Matritsa Medium" panose="00000500000000000000" pitchFamily="50" charset="-79"/>
              </a:endParaRPr>
            </a:p>
          </p:txBody>
        </p:sp>
      </p:grpSp>
      <p:grpSp>
        <p:nvGrpSpPr>
          <p:cNvPr id="42" name="קבוצה 41">
            <a:extLst>
              <a:ext uri="{FF2B5EF4-FFF2-40B4-BE49-F238E27FC236}">
                <a16:creationId xmlns:a16="http://schemas.microsoft.com/office/drawing/2014/main" id="{8CD7D21C-05C2-4E18-8C47-6A152902E8F7}"/>
              </a:ext>
            </a:extLst>
          </p:cNvPr>
          <p:cNvGrpSpPr/>
          <p:nvPr/>
        </p:nvGrpSpPr>
        <p:grpSpPr>
          <a:xfrm>
            <a:off x="5348193" y="1266448"/>
            <a:ext cx="2840045" cy="2422240"/>
            <a:chOff x="7787640" y="1436859"/>
            <a:chExt cx="2840045" cy="2422240"/>
          </a:xfrm>
        </p:grpSpPr>
        <p:pic>
          <p:nvPicPr>
            <p:cNvPr id="43" name="תמונה 42">
              <a:hlinkClick r:id="rId11" action="ppaction://hlinksldjump"/>
              <a:extLst>
                <a:ext uri="{FF2B5EF4-FFF2-40B4-BE49-F238E27FC236}">
                  <a16:creationId xmlns:a16="http://schemas.microsoft.com/office/drawing/2014/main" id="{26B07FAF-D854-4CF4-8531-5A4E01995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59"/>
              <a:ext cx="2840045" cy="2422240"/>
            </a:xfrm>
            <a:prstGeom prst="rect">
              <a:avLst/>
            </a:prstGeom>
          </p:spPr>
        </p:pic>
        <p:sp>
          <p:nvSpPr>
            <p:cNvPr id="44" name="מלבן 43">
              <a:hlinkClick r:id="rId11" action="ppaction://hlinksldjump"/>
              <a:extLst>
                <a:ext uri="{FF2B5EF4-FFF2-40B4-BE49-F238E27FC236}">
                  <a16:creationId xmlns:a16="http://schemas.microsoft.com/office/drawing/2014/main" id="{BFB0D96A-DAFC-4AE1-B97B-4EB163693EF9}"/>
                </a:ext>
              </a:extLst>
            </p:cNvPr>
            <p:cNvSpPr/>
            <p:nvPr/>
          </p:nvSpPr>
          <p:spPr>
            <a:xfrm>
              <a:off x="8672465" y="2080195"/>
              <a:ext cx="1351652" cy="11355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נתינת</a:t>
              </a:r>
            </a:p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צדקה</a:t>
              </a:r>
              <a:endParaRPr lang="he-IL" sz="3200" b="0" cap="none" spc="0" dirty="0">
                <a:ln w="0"/>
                <a:solidFill>
                  <a:srgbClr val="F6FFFF"/>
                </a:solidFill>
                <a:latin typeface="Fb Matritsa Medium" panose="00000500000000000000" pitchFamily="50" charset="-79"/>
                <a:cs typeface="Fb Matritsa Medium" panose="00000500000000000000" pitchFamily="50" charset="-79"/>
              </a:endParaRPr>
            </a:p>
          </p:txBody>
        </p:sp>
      </p:grpSp>
      <p:grpSp>
        <p:nvGrpSpPr>
          <p:cNvPr id="45" name="קבוצה 44">
            <a:extLst>
              <a:ext uri="{FF2B5EF4-FFF2-40B4-BE49-F238E27FC236}">
                <a16:creationId xmlns:a16="http://schemas.microsoft.com/office/drawing/2014/main" id="{84CDDCD0-C56F-44EC-BABC-CBCDCE320798}"/>
              </a:ext>
            </a:extLst>
          </p:cNvPr>
          <p:cNvGrpSpPr/>
          <p:nvPr/>
        </p:nvGrpSpPr>
        <p:grpSpPr>
          <a:xfrm>
            <a:off x="1994346" y="1266448"/>
            <a:ext cx="2840045" cy="2422240"/>
            <a:chOff x="7787640" y="1436859"/>
            <a:chExt cx="2840045" cy="2422240"/>
          </a:xfrm>
        </p:grpSpPr>
        <p:pic>
          <p:nvPicPr>
            <p:cNvPr id="46" name="תמונה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52D634B0-940E-4ADF-A798-1E16B4CEC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59"/>
              <a:ext cx="2840045" cy="2422240"/>
            </a:xfrm>
            <a:prstGeom prst="rect">
              <a:avLst/>
            </a:prstGeom>
          </p:spPr>
        </p:pic>
        <p:sp>
          <p:nvSpPr>
            <p:cNvPr id="47" name="מלבן 46">
              <a:hlinkClick r:id="rId12" action="ppaction://hlinksldjump"/>
              <a:extLst>
                <a:ext uri="{FF2B5EF4-FFF2-40B4-BE49-F238E27FC236}">
                  <a16:creationId xmlns:a16="http://schemas.microsoft.com/office/drawing/2014/main" id="{5B0CE1A8-3621-4295-A3C8-CE6077943424}"/>
                </a:ext>
              </a:extLst>
            </p:cNvPr>
            <p:cNvSpPr/>
            <p:nvPr/>
          </p:nvSpPr>
          <p:spPr>
            <a:xfrm>
              <a:off x="8556246" y="2109370"/>
              <a:ext cx="1584087" cy="11355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תקיעת</a:t>
              </a:r>
            </a:p>
            <a:p>
              <a:pPr algn="ctr">
                <a:lnSpc>
                  <a:spcPts val="4100"/>
                </a:lnSpc>
              </a:pPr>
              <a:r>
                <a:rPr lang="he-IL" sz="3200" b="0" cap="none" spc="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שופר</a:t>
              </a:r>
            </a:p>
          </p:txBody>
        </p:sp>
      </p:grpSp>
      <p:grpSp>
        <p:nvGrpSpPr>
          <p:cNvPr id="57" name="קבוצה 56">
            <a:extLst>
              <a:ext uri="{FF2B5EF4-FFF2-40B4-BE49-F238E27FC236}">
                <a16:creationId xmlns:a16="http://schemas.microsoft.com/office/drawing/2014/main" id="{ED2F8C31-80BD-4C70-B5B3-6E09C6E80440}"/>
              </a:ext>
            </a:extLst>
          </p:cNvPr>
          <p:cNvGrpSpPr/>
          <p:nvPr/>
        </p:nvGrpSpPr>
        <p:grpSpPr>
          <a:xfrm>
            <a:off x="7068295" y="3612641"/>
            <a:ext cx="2840045" cy="2422240"/>
            <a:chOff x="7787640" y="1436859"/>
            <a:chExt cx="2840045" cy="2422240"/>
          </a:xfrm>
        </p:grpSpPr>
        <p:pic>
          <p:nvPicPr>
            <p:cNvPr id="58" name="תמונה 57">
              <a:hlinkClick r:id="rId13" action="ppaction://hlinksldjump"/>
              <a:extLst>
                <a:ext uri="{FF2B5EF4-FFF2-40B4-BE49-F238E27FC236}">
                  <a16:creationId xmlns:a16="http://schemas.microsoft.com/office/drawing/2014/main" id="{65B51499-83A7-4DEB-8244-1B1C4F191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59"/>
              <a:ext cx="2840045" cy="2422240"/>
            </a:xfrm>
            <a:prstGeom prst="rect">
              <a:avLst/>
            </a:prstGeom>
          </p:spPr>
        </p:pic>
        <p:sp>
          <p:nvSpPr>
            <p:cNvPr id="59" name="מלבן 58">
              <a:hlinkClick r:id="rId13" action="ppaction://hlinksldjump"/>
              <a:extLst>
                <a:ext uri="{FF2B5EF4-FFF2-40B4-BE49-F238E27FC236}">
                  <a16:creationId xmlns:a16="http://schemas.microsoft.com/office/drawing/2014/main" id="{C1AE91B6-9F49-4B7C-8BE7-0CD999DA4F27}"/>
                </a:ext>
              </a:extLst>
            </p:cNvPr>
            <p:cNvSpPr/>
            <p:nvPr/>
          </p:nvSpPr>
          <p:spPr>
            <a:xfrm>
              <a:off x="8582695" y="2109370"/>
              <a:ext cx="1531188" cy="11355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משחק</a:t>
              </a:r>
            </a:p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'לחיים'</a:t>
              </a:r>
              <a:endParaRPr lang="he-IL" sz="3200" b="0" cap="none" spc="0" dirty="0">
                <a:ln w="0"/>
                <a:solidFill>
                  <a:srgbClr val="F6FFFF"/>
                </a:solidFill>
                <a:latin typeface="Fb Matritsa Medium" panose="00000500000000000000" pitchFamily="50" charset="-79"/>
                <a:cs typeface="Fb Matritsa Medium" panose="00000500000000000000" pitchFamily="50" charset="-79"/>
              </a:endParaRPr>
            </a:p>
          </p:txBody>
        </p:sp>
      </p:grpSp>
      <p:grpSp>
        <p:nvGrpSpPr>
          <p:cNvPr id="60" name="קבוצה 59">
            <a:extLst>
              <a:ext uri="{FF2B5EF4-FFF2-40B4-BE49-F238E27FC236}">
                <a16:creationId xmlns:a16="http://schemas.microsoft.com/office/drawing/2014/main" id="{C4BB3F22-83CE-4EC7-8BA2-82A1ADDC00D2}"/>
              </a:ext>
            </a:extLst>
          </p:cNvPr>
          <p:cNvGrpSpPr/>
          <p:nvPr/>
        </p:nvGrpSpPr>
        <p:grpSpPr>
          <a:xfrm>
            <a:off x="3714448" y="3612641"/>
            <a:ext cx="2840045" cy="2422240"/>
            <a:chOff x="7787640" y="1436859"/>
            <a:chExt cx="2840045" cy="2422240"/>
          </a:xfrm>
        </p:grpSpPr>
        <p:pic>
          <p:nvPicPr>
            <p:cNvPr id="61" name="תמונה 60">
              <a:hlinkClick r:id="rId14" action="ppaction://hlinksldjump"/>
              <a:extLst>
                <a:ext uri="{FF2B5EF4-FFF2-40B4-BE49-F238E27FC236}">
                  <a16:creationId xmlns:a16="http://schemas.microsoft.com/office/drawing/2014/main" id="{62641AD7-7F6E-4E14-8343-2A0D37F55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59"/>
              <a:ext cx="2840045" cy="2422240"/>
            </a:xfrm>
            <a:prstGeom prst="rect">
              <a:avLst/>
            </a:prstGeom>
          </p:spPr>
        </p:pic>
        <p:sp>
          <p:nvSpPr>
            <p:cNvPr id="62" name="מלבן 61">
              <a:hlinkClick r:id="rId14" action="ppaction://hlinksldjump"/>
              <a:extLst>
                <a:ext uri="{FF2B5EF4-FFF2-40B4-BE49-F238E27FC236}">
                  <a16:creationId xmlns:a16="http://schemas.microsoft.com/office/drawing/2014/main" id="{01941B4E-F8A8-4036-80B4-552EB3108235}"/>
                </a:ext>
              </a:extLst>
            </p:cNvPr>
            <p:cNvSpPr/>
            <p:nvPr/>
          </p:nvSpPr>
          <p:spPr>
            <a:xfrm>
              <a:off x="8695719" y="2080195"/>
              <a:ext cx="1335623" cy="11355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ניגון</a:t>
              </a:r>
            </a:p>
            <a:p>
              <a:pPr algn="ctr">
                <a:lnSpc>
                  <a:spcPts val="4100"/>
                </a:lnSpc>
              </a:pPr>
              <a:r>
                <a:rPr lang="he-IL" sz="3200" b="0" cap="none" spc="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חסידי</a:t>
              </a:r>
            </a:p>
          </p:txBody>
        </p:sp>
      </p:grpSp>
      <p:grpSp>
        <p:nvGrpSpPr>
          <p:cNvPr id="63" name="קבוצה 62">
            <a:extLst>
              <a:ext uri="{FF2B5EF4-FFF2-40B4-BE49-F238E27FC236}">
                <a16:creationId xmlns:a16="http://schemas.microsoft.com/office/drawing/2014/main" id="{5CFA4577-72C3-4888-94EE-19875A49CE7E}"/>
              </a:ext>
            </a:extLst>
          </p:cNvPr>
          <p:cNvGrpSpPr/>
          <p:nvPr/>
        </p:nvGrpSpPr>
        <p:grpSpPr>
          <a:xfrm>
            <a:off x="360601" y="3612641"/>
            <a:ext cx="2840045" cy="2422240"/>
            <a:chOff x="7787640" y="1436859"/>
            <a:chExt cx="2840045" cy="2422240"/>
          </a:xfrm>
        </p:grpSpPr>
        <p:pic>
          <p:nvPicPr>
            <p:cNvPr id="64" name="תמונה 63">
              <a:hlinkClick r:id="rId15" action="ppaction://hlinksldjump"/>
              <a:extLst>
                <a:ext uri="{FF2B5EF4-FFF2-40B4-BE49-F238E27FC236}">
                  <a16:creationId xmlns:a16="http://schemas.microsoft.com/office/drawing/2014/main" id="{D06E20A7-0474-4F05-A4E9-1CB3666AE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59"/>
              <a:ext cx="2840045" cy="2422240"/>
            </a:xfrm>
            <a:prstGeom prst="rect">
              <a:avLst/>
            </a:prstGeom>
          </p:spPr>
        </p:pic>
        <p:sp>
          <p:nvSpPr>
            <p:cNvPr id="65" name="מלבן 64">
              <a:hlinkClick r:id="rId15" action="ppaction://hlinksldjump"/>
              <a:extLst>
                <a:ext uri="{FF2B5EF4-FFF2-40B4-BE49-F238E27FC236}">
                  <a16:creationId xmlns:a16="http://schemas.microsoft.com/office/drawing/2014/main" id="{3D6C9D77-F3CA-4A7C-9CB1-615AE0281BE0}"/>
                </a:ext>
              </a:extLst>
            </p:cNvPr>
            <p:cNvSpPr/>
            <p:nvPr/>
          </p:nvSpPr>
          <p:spPr>
            <a:xfrm>
              <a:off x="8428006" y="2109370"/>
              <a:ext cx="1840568" cy="11355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החלטות</a:t>
              </a:r>
            </a:p>
            <a:p>
              <a:pPr algn="ctr">
                <a:lnSpc>
                  <a:spcPts val="4100"/>
                </a:lnSpc>
              </a:pPr>
              <a:r>
                <a:rPr lang="he-IL" sz="3200" b="0" cap="none" spc="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טובות</a:t>
              </a:r>
            </a:p>
          </p:txBody>
        </p:sp>
      </p:grpSp>
      <p:grpSp>
        <p:nvGrpSpPr>
          <p:cNvPr id="26" name="קבוצה 25">
            <a:extLst>
              <a:ext uri="{FF2B5EF4-FFF2-40B4-BE49-F238E27FC236}">
                <a16:creationId xmlns:a16="http://schemas.microsoft.com/office/drawing/2014/main" id="{9F766187-0F06-4E05-9EE4-DC345ACD6611}"/>
              </a:ext>
            </a:extLst>
          </p:cNvPr>
          <p:cNvGrpSpPr/>
          <p:nvPr/>
        </p:nvGrpSpPr>
        <p:grpSpPr>
          <a:xfrm>
            <a:off x="566987" y="6150400"/>
            <a:ext cx="910944" cy="584835"/>
            <a:chOff x="509756" y="5793547"/>
            <a:chExt cx="910944" cy="584835"/>
          </a:xfrm>
        </p:grpSpPr>
        <p:pic>
          <p:nvPicPr>
            <p:cNvPr id="27" name="תמונה 26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96EC9453-2E9A-4ADB-8AA4-4B49258AD8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509756" y="5897984"/>
              <a:ext cx="910944" cy="480398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30" name="מלבן 29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C4358000-31D6-49DF-AEAC-79B257534204}"/>
                </a:ext>
              </a:extLst>
            </p:cNvPr>
            <p:cNvSpPr/>
            <p:nvPr/>
          </p:nvSpPr>
          <p:spPr>
            <a:xfrm>
              <a:off x="619715" y="5793547"/>
              <a:ext cx="671979" cy="5559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סיום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968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56098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2688052" y="418518"/>
            <a:ext cx="6869188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כמה ימים מח"י אלול עד ראש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השנה? מה נוהגים לעשות בהם?</a:t>
            </a:r>
            <a:endParaRPr lang="he-IL" sz="3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9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4942665" y="1030352"/>
            <a:ext cx="2359941" cy="7425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5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לחיים!</a:t>
            </a:r>
            <a:endParaRPr lang="he-IL" sz="5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  <p:pic>
        <p:nvPicPr>
          <p:cNvPr id="20" name="תמונה 19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37AA4773-FE22-42EE-945A-E2ED8F3BC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1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7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exels Videos 3877">
            <a:hlinkClick r:id="" action="ppaction://media"/>
            <a:extLst>
              <a:ext uri="{FF2B5EF4-FFF2-40B4-BE49-F238E27FC236}">
                <a16:creationId xmlns:a16="http://schemas.microsoft.com/office/drawing/2014/main" id="{93857F33-4FCF-47F5-BD7A-7136DB7FBD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7D8464EB-03FE-44BF-BC16-DF7D93D4DD59}"/>
              </a:ext>
            </a:extLst>
          </p:cNvPr>
          <p:cNvSpPr/>
          <p:nvPr/>
        </p:nvSpPr>
        <p:spPr>
          <a:xfrm>
            <a:off x="609600" y="660400"/>
            <a:ext cx="10972800" cy="54604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ts val="4400"/>
              </a:lnSpc>
              <a:spcAft>
                <a:spcPts val="1200"/>
              </a:spcAft>
            </a:pP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"כשם שעניינם של ״שני המאורות הגדולים״ הוא להאיר את העולם באור </a:t>
            </a:r>
            <a:r>
              <a:rPr lang="he-IL" sz="3200" b="0" cap="none" spc="0" dirty="0" err="1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דתורת</a:t>
            </a: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 החסידות,</a:t>
            </a:r>
          </a:p>
          <a:p>
            <a:pPr algn="just">
              <a:lnSpc>
                <a:spcPts val="4400"/>
              </a:lnSpc>
              <a:spcAft>
                <a:spcPts val="1200"/>
              </a:spcAft>
            </a:pPr>
            <a:r>
              <a:rPr lang="he-IL" sz="320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-</a:t>
            </a: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 הן </a:t>
            </a:r>
            <a:r>
              <a:rPr lang="he-IL" sz="3200" b="0" cap="none" spc="0" dirty="0" err="1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הבעש״ט</a:t>
            </a: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, נשיא ומייסד תורת החסידות הכללית, והן אדמו״ר הזקן, נשיא ומייסד תורת חסידות חב״ד -</a:t>
            </a:r>
          </a:p>
          <a:p>
            <a:pPr algn="just">
              <a:lnSpc>
                <a:spcPts val="4400"/>
              </a:lnSpc>
              <a:spcAft>
                <a:spcPts val="1200"/>
              </a:spcAft>
            </a:pP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כמו כן צריכים תלמידיהם של ״שני המאורות הגדולים״ - כל אחד ואחד מישראל - להשתדל שגם עבודתם תהיה באופן כזה, היינו, להיות ״נרות להאיר״, ״טופח על מנת </a:t>
            </a:r>
            <a:r>
              <a:rPr lang="he-IL" sz="3200" b="0" cap="none" spc="0" dirty="0" err="1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להטפיח</a:t>
            </a: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״, בכל הקשור להפצת האור </a:t>
            </a:r>
            <a:r>
              <a:rPr lang="he-IL" sz="3200" b="0" cap="none" spc="0" dirty="0" err="1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דתורת</a:t>
            </a: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 החסידות.</a:t>
            </a:r>
          </a:p>
        </p:txBody>
      </p:sp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311D3132-23C4-40F2-B5FA-48404A7178A0}"/>
              </a:ext>
            </a:extLst>
          </p:cNvPr>
          <p:cNvGrpSpPr/>
          <p:nvPr/>
        </p:nvGrpSpPr>
        <p:grpSpPr>
          <a:xfrm>
            <a:off x="438151" y="5793547"/>
            <a:ext cx="1054154" cy="622597"/>
            <a:chOff x="438151" y="5793547"/>
            <a:chExt cx="1054154" cy="622597"/>
          </a:xfrm>
        </p:grpSpPr>
        <p:pic>
          <p:nvPicPr>
            <p:cNvPr id="4" name="תמונה 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4F34D68-CBC5-40BC-8F54-968A9F0435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438151" y="5860222"/>
              <a:ext cx="1054154" cy="555922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13" name="מלבן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B022B6D-D3B5-4D89-944E-158D87D25CBE}"/>
                </a:ext>
              </a:extLst>
            </p:cNvPr>
            <p:cNvSpPr/>
            <p:nvPr/>
          </p:nvSpPr>
          <p:spPr>
            <a:xfrm>
              <a:off x="507503" y="5793547"/>
              <a:ext cx="896400" cy="5559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המשך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2" name="שיחה">
            <a:hlinkClick r:id="" action="ppaction://media"/>
            <a:extLst>
              <a:ext uri="{FF2B5EF4-FFF2-40B4-BE49-F238E27FC236}">
                <a16:creationId xmlns:a16="http://schemas.microsoft.com/office/drawing/2014/main" id="{7744547D-5B4A-4773-A260-92A46641833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41115" y="53061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5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8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תמונה שמכילה שמי הלילה&#10;&#10;התיאור נוצר באופן אוטומטי">
            <a:extLst>
              <a:ext uri="{FF2B5EF4-FFF2-40B4-BE49-F238E27FC236}">
                <a16:creationId xmlns:a16="http://schemas.microsoft.com/office/drawing/2014/main" id="{3100CDF5-D4CD-4671-817B-0F54F87ED5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7" r="36048" b="461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7" name="קבוצה 46">
            <a:extLst>
              <a:ext uri="{FF2B5EF4-FFF2-40B4-BE49-F238E27FC236}">
                <a16:creationId xmlns:a16="http://schemas.microsoft.com/office/drawing/2014/main" id="{4E4F571F-97A4-45C1-A710-BEB6E37805BE}"/>
              </a:ext>
            </a:extLst>
          </p:cNvPr>
          <p:cNvGrpSpPr/>
          <p:nvPr/>
        </p:nvGrpSpPr>
        <p:grpSpPr>
          <a:xfrm>
            <a:off x="514491" y="-5823"/>
            <a:ext cx="1743165" cy="3405680"/>
            <a:chOff x="423051" y="-5823"/>
            <a:chExt cx="1743165" cy="3405680"/>
          </a:xfrm>
        </p:grpSpPr>
        <p:grpSp>
          <p:nvGrpSpPr>
            <p:cNvPr id="7" name="קבוצה 6">
              <a:extLst>
                <a:ext uri="{FF2B5EF4-FFF2-40B4-BE49-F238E27FC236}">
                  <a16:creationId xmlns:a16="http://schemas.microsoft.com/office/drawing/2014/main" id="{2FDF54B5-2355-4729-9BCD-3603E0569480}"/>
                </a:ext>
              </a:extLst>
            </p:cNvPr>
            <p:cNvGrpSpPr/>
            <p:nvPr/>
          </p:nvGrpSpPr>
          <p:grpSpPr>
            <a:xfrm rot="10800000">
              <a:off x="423051" y="1316950"/>
              <a:ext cx="1743165" cy="2082907"/>
              <a:chOff x="3133150" y="1425579"/>
              <a:chExt cx="1743165" cy="2082907"/>
            </a:xfrm>
          </p:grpSpPr>
          <p:sp>
            <p:nvSpPr>
              <p:cNvPr id="6" name="אליפסה 5">
                <a:extLst>
                  <a:ext uri="{FF2B5EF4-FFF2-40B4-BE49-F238E27FC236}">
                    <a16:creationId xmlns:a16="http://schemas.microsoft.com/office/drawing/2014/main" id="{43A0B7CD-B584-4C4B-8F92-9F5CE6D5E5DF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3" name="תמונה 2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06BAD510-3435-47A4-B31B-E26006FA2E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8" name="מלבן 7">
              <a:extLst>
                <a:ext uri="{FF2B5EF4-FFF2-40B4-BE49-F238E27FC236}">
                  <a16:creationId xmlns:a16="http://schemas.microsoft.com/office/drawing/2014/main" id="{EC1F2064-79CF-4232-B666-0FED19649933}"/>
                </a:ext>
              </a:extLst>
            </p:cNvPr>
            <p:cNvSpPr/>
            <p:nvPr/>
          </p:nvSpPr>
          <p:spPr>
            <a:xfrm>
              <a:off x="1261728" y="-5823"/>
              <a:ext cx="45719" cy="1322773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46" name="קבוצה 45">
            <a:extLst>
              <a:ext uri="{FF2B5EF4-FFF2-40B4-BE49-F238E27FC236}">
                <a16:creationId xmlns:a16="http://schemas.microsoft.com/office/drawing/2014/main" id="{1BB58ABD-5188-4A2C-B2A2-929B9870096D}"/>
              </a:ext>
            </a:extLst>
          </p:cNvPr>
          <p:cNvGrpSpPr/>
          <p:nvPr/>
        </p:nvGrpSpPr>
        <p:grpSpPr>
          <a:xfrm>
            <a:off x="2080340" y="1"/>
            <a:ext cx="1743165" cy="4502424"/>
            <a:chOff x="1988900" y="1"/>
            <a:chExt cx="1743165" cy="4502424"/>
          </a:xfrm>
        </p:grpSpPr>
        <p:grpSp>
          <p:nvGrpSpPr>
            <p:cNvPr id="13" name="קבוצה 12">
              <a:extLst>
                <a:ext uri="{FF2B5EF4-FFF2-40B4-BE49-F238E27FC236}">
                  <a16:creationId xmlns:a16="http://schemas.microsoft.com/office/drawing/2014/main" id="{BFB513F3-5062-4B73-874E-F1C36EB27910}"/>
                </a:ext>
              </a:extLst>
            </p:cNvPr>
            <p:cNvGrpSpPr/>
            <p:nvPr/>
          </p:nvGrpSpPr>
          <p:grpSpPr>
            <a:xfrm rot="10800000">
              <a:off x="1988900" y="2419518"/>
              <a:ext cx="1743165" cy="2082907"/>
              <a:chOff x="3133150" y="1425579"/>
              <a:chExt cx="1743165" cy="2082907"/>
            </a:xfrm>
          </p:grpSpPr>
          <p:sp>
            <p:nvSpPr>
              <p:cNvPr id="15" name="אליפסה 14">
                <a:extLst>
                  <a:ext uri="{FF2B5EF4-FFF2-40B4-BE49-F238E27FC236}">
                    <a16:creationId xmlns:a16="http://schemas.microsoft.com/office/drawing/2014/main" id="{AC8C1272-F245-4999-9C29-A0660229A8B6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16" name="תמונה 15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F788D112-B703-4B59-A9FC-8B7863461A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14" name="מלבן 13">
              <a:extLst>
                <a:ext uri="{FF2B5EF4-FFF2-40B4-BE49-F238E27FC236}">
                  <a16:creationId xmlns:a16="http://schemas.microsoft.com/office/drawing/2014/main" id="{BB3B6D32-ADC3-4FA5-906C-19B578CD3245}"/>
                </a:ext>
              </a:extLst>
            </p:cNvPr>
            <p:cNvSpPr/>
            <p:nvPr/>
          </p:nvSpPr>
          <p:spPr>
            <a:xfrm>
              <a:off x="2827577" y="1"/>
              <a:ext cx="45719" cy="2419518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45" name="קבוצה 44">
            <a:extLst>
              <a:ext uri="{FF2B5EF4-FFF2-40B4-BE49-F238E27FC236}">
                <a16:creationId xmlns:a16="http://schemas.microsoft.com/office/drawing/2014/main" id="{5EF2BD5D-C8F9-4F36-998C-076A19191DE3}"/>
              </a:ext>
            </a:extLst>
          </p:cNvPr>
          <p:cNvGrpSpPr/>
          <p:nvPr/>
        </p:nvGrpSpPr>
        <p:grpSpPr>
          <a:xfrm>
            <a:off x="3646189" y="1"/>
            <a:ext cx="1743165" cy="3458142"/>
            <a:chOff x="3554749" y="1"/>
            <a:chExt cx="1743165" cy="3458142"/>
          </a:xfrm>
        </p:grpSpPr>
        <p:grpSp>
          <p:nvGrpSpPr>
            <p:cNvPr id="18" name="קבוצה 17">
              <a:extLst>
                <a:ext uri="{FF2B5EF4-FFF2-40B4-BE49-F238E27FC236}">
                  <a16:creationId xmlns:a16="http://schemas.microsoft.com/office/drawing/2014/main" id="{E60CB66B-2C44-4A54-9F09-FF27E584B563}"/>
                </a:ext>
              </a:extLst>
            </p:cNvPr>
            <p:cNvGrpSpPr/>
            <p:nvPr/>
          </p:nvGrpSpPr>
          <p:grpSpPr>
            <a:xfrm rot="10800000">
              <a:off x="3554749" y="1375236"/>
              <a:ext cx="1743165" cy="2082907"/>
              <a:chOff x="3133150" y="1425579"/>
              <a:chExt cx="1743165" cy="2082907"/>
            </a:xfrm>
          </p:grpSpPr>
          <p:sp>
            <p:nvSpPr>
              <p:cNvPr id="20" name="אליפסה 19">
                <a:extLst>
                  <a:ext uri="{FF2B5EF4-FFF2-40B4-BE49-F238E27FC236}">
                    <a16:creationId xmlns:a16="http://schemas.microsoft.com/office/drawing/2014/main" id="{09C98FD3-E9A7-4F1B-A367-3A54DB9633FE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21" name="תמונה 20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04FF670F-3D27-450D-9C76-4D3347187E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19" name="מלבן 18">
              <a:extLst>
                <a:ext uri="{FF2B5EF4-FFF2-40B4-BE49-F238E27FC236}">
                  <a16:creationId xmlns:a16="http://schemas.microsoft.com/office/drawing/2014/main" id="{3B749FF5-E91C-4657-8F40-FEA7921FD9EE}"/>
                </a:ext>
              </a:extLst>
            </p:cNvPr>
            <p:cNvSpPr/>
            <p:nvPr/>
          </p:nvSpPr>
          <p:spPr>
            <a:xfrm>
              <a:off x="4393426" y="1"/>
              <a:ext cx="45719" cy="1375236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44" name="קבוצה 43">
            <a:extLst>
              <a:ext uri="{FF2B5EF4-FFF2-40B4-BE49-F238E27FC236}">
                <a16:creationId xmlns:a16="http://schemas.microsoft.com/office/drawing/2014/main" id="{F50CC1A8-B583-4BF3-92C9-FEE9D7FB2F52}"/>
              </a:ext>
            </a:extLst>
          </p:cNvPr>
          <p:cNvGrpSpPr/>
          <p:nvPr/>
        </p:nvGrpSpPr>
        <p:grpSpPr>
          <a:xfrm>
            <a:off x="5212038" y="1"/>
            <a:ext cx="1743165" cy="3954424"/>
            <a:chOff x="5120598" y="1"/>
            <a:chExt cx="1743165" cy="3954424"/>
          </a:xfrm>
        </p:grpSpPr>
        <p:grpSp>
          <p:nvGrpSpPr>
            <p:cNvPr id="23" name="קבוצה 22">
              <a:extLst>
                <a:ext uri="{FF2B5EF4-FFF2-40B4-BE49-F238E27FC236}">
                  <a16:creationId xmlns:a16="http://schemas.microsoft.com/office/drawing/2014/main" id="{300353DF-747E-411A-9EB8-62CAB9575498}"/>
                </a:ext>
              </a:extLst>
            </p:cNvPr>
            <p:cNvGrpSpPr/>
            <p:nvPr/>
          </p:nvGrpSpPr>
          <p:grpSpPr>
            <a:xfrm rot="10800000">
              <a:off x="5120598" y="1871518"/>
              <a:ext cx="1743165" cy="2082907"/>
              <a:chOff x="3133150" y="1425579"/>
              <a:chExt cx="1743165" cy="2082907"/>
            </a:xfrm>
          </p:grpSpPr>
          <p:sp>
            <p:nvSpPr>
              <p:cNvPr id="25" name="אליפסה 24">
                <a:extLst>
                  <a:ext uri="{FF2B5EF4-FFF2-40B4-BE49-F238E27FC236}">
                    <a16:creationId xmlns:a16="http://schemas.microsoft.com/office/drawing/2014/main" id="{1AC03935-3AD8-4E4A-A4A9-4E2C0802AAF9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26" name="תמונה 25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6D3BC1D4-E971-4B7F-913A-3944442520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24" name="מלבן 23">
              <a:extLst>
                <a:ext uri="{FF2B5EF4-FFF2-40B4-BE49-F238E27FC236}">
                  <a16:creationId xmlns:a16="http://schemas.microsoft.com/office/drawing/2014/main" id="{E7AC1C07-319E-4027-8675-0D7852895487}"/>
                </a:ext>
              </a:extLst>
            </p:cNvPr>
            <p:cNvSpPr/>
            <p:nvPr/>
          </p:nvSpPr>
          <p:spPr>
            <a:xfrm>
              <a:off x="5959275" y="1"/>
              <a:ext cx="45719" cy="1871518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43" name="קבוצה 42">
            <a:extLst>
              <a:ext uri="{FF2B5EF4-FFF2-40B4-BE49-F238E27FC236}">
                <a16:creationId xmlns:a16="http://schemas.microsoft.com/office/drawing/2014/main" id="{250D9E54-31C9-4643-9B4F-BE4C3BF613E0}"/>
              </a:ext>
            </a:extLst>
          </p:cNvPr>
          <p:cNvGrpSpPr/>
          <p:nvPr/>
        </p:nvGrpSpPr>
        <p:grpSpPr>
          <a:xfrm>
            <a:off x="6777887" y="-324162"/>
            <a:ext cx="1743165" cy="3405680"/>
            <a:chOff x="6686447" y="-324162"/>
            <a:chExt cx="1743165" cy="3405680"/>
          </a:xfrm>
        </p:grpSpPr>
        <p:grpSp>
          <p:nvGrpSpPr>
            <p:cNvPr id="28" name="קבוצה 27">
              <a:extLst>
                <a:ext uri="{FF2B5EF4-FFF2-40B4-BE49-F238E27FC236}">
                  <a16:creationId xmlns:a16="http://schemas.microsoft.com/office/drawing/2014/main" id="{9E2A426F-7019-4BAC-A876-1CBDFADAB7CA}"/>
                </a:ext>
              </a:extLst>
            </p:cNvPr>
            <p:cNvGrpSpPr/>
            <p:nvPr/>
          </p:nvGrpSpPr>
          <p:grpSpPr>
            <a:xfrm rot="10800000">
              <a:off x="6686447" y="998611"/>
              <a:ext cx="1743165" cy="2082907"/>
              <a:chOff x="3133150" y="1425579"/>
              <a:chExt cx="1743165" cy="2082907"/>
            </a:xfrm>
          </p:grpSpPr>
          <p:sp>
            <p:nvSpPr>
              <p:cNvPr id="30" name="אליפסה 29">
                <a:extLst>
                  <a:ext uri="{FF2B5EF4-FFF2-40B4-BE49-F238E27FC236}">
                    <a16:creationId xmlns:a16="http://schemas.microsoft.com/office/drawing/2014/main" id="{87C40479-42EA-4379-B95B-FB4D614AC403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31" name="תמונה 30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80D8FFE2-C704-43D5-AA04-9650F8855F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29" name="מלבן 28">
              <a:extLst>
                <a:ext uri="{FF2B5EF4-FFF2-40B4-BE49-F238E27FC236}">
                  <a16:creationId xmlns:a16="http://schemas.microsoft.com/office/drawing/2014/main" id="{F20EDA5D-4E9F-4E1A-B476-742AE2C456DE}"/>
                </a:ext>
              </a:extLst>
            </p:cNvPr>
            <p:cNvSpPr/>
            <p:nvPr/>
          </p:nvSpPr>
          <p:spPr>
            <a:xfrm>
              <a:off x="7525124" y="-324162"/>
              <a:ext cx="45719" cy="1322773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42" name="קבוצה 41">
            <a:extLst>
              <a:ext uri="{FF2B5EF4-FFF2-40B4-BE49-F238E27FC236}">
                <a16:creationId xmlns:a16="http://schemas.microsoft.com/office/drawing/2014/main" id="{66FDE8FD-5443-4E9B-89F5-F61600196D8F}"/>
              </a:ext>
            </a:extLst>
          </p:cNvPr>
          <p:cNvGrpSpPr/>
          <p:nvPr/>
        </p:nvGrpSpPr>
        <p:grpSpPr>
          <a:xfrm>
            <a:off x="8343736" y="-5823"/>
            <a:ext cx="1743165" cy="5443388"/>
            <a:chOff x="8252296" y="-5823"/>
            <a:chExt cx="1743165" cy="5443388"/>
          </a:xfrm>
        </p:grpSpPr>
        <p:grpSp>
          <p:nvGrpSpPr>
            <p:cNvPr id="33" name="קבוצה 32">
              <a:extLst>
                <a:ext uri="{FF2B5EF4-FFF2-40B4-BE49-F238E27FC236}">
                  <a16:creationId xmlns:a16="http://schemas.microsoft.com/office/drawing/2014/main" id="{07EB32F3-C758-4E2D-9147-3EA6B8D62165}"/>
                </a:ext>
              </a:extLst>
            </p:cNvPr>
            <p:cNvGrpSpPr/>
            <p:nvPr/>
          </p:nvGrpSpPr>
          <p:grpSpPr>
            <a:xfrm rot="10800000">
              <a:off x="8252296" y="3354658"/>
              <a:ext cx="1743165" cy="2082907"/>
              <a:chOff x="3133150" y="1425579"/>
              <a:chExt cx="1743165" cy="2082907"/>
            </a:xfrm>
          </p:grpSpPr>
          <p:sp>
            <p:nvSpPr>
              <p:cNvPr id="35" name="אליפסה 34">
                <a:extLst>
                  <a:ext uri="{FF2B5EF4-FFF2-40B4-BE49-F238E27FC236}">
                    <a16:creationId xmlns:a16="http://schemas.microsoft.com/office/drawing/2014/main" id="{3491D30C-4F91-4E8D-8465-18498F50A53B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36" name="תמונה 35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3B6FBFC4-FFA5-4AE4-BA32-11A2C1E996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34" name="מלבן 33">
              <a:extLst>
                <a:ext uri="{FF2B5EF4-FFF2-40B4-BE49-F238E27FC236}">
                  <a16:creationId xmlns:a16="http://schemas.microsoft.com/office/drawing/2014/main" id="{D409BE60-8D67-4EE6-9930-F2590AF3BDF4}"/>
                </a:ext>
              </a:extLst>
            </p:cNvPr>
            <p:cNvSpPr/>
            <p:nvPr/>
          </p:nvSpPr>
          <p:spPr>
            <a:xfrm>
              <a:off x="9090973" y="-5823"/>
              <a:ext cx="45719" cy="3360481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1" name="קבוצה 10">
            <a:extLst>
              <a:ext uri="{FF2B5EF4-FFF2-40B4-BE49-F238E27FC236}">
                <a16:creationId xmlns:a16="http://schemas.microsoft.com/office/drawing/2014/main" id="{5268DEF6-AA25-4768-AD2B-E32FBEAAAE84}"/>
              </a:ext>
            </a:extLst>
          </p:cNvPr>
          <p:cNvGrpSpPr/>
          <p:nvPr/>
        </p:nvGrpSpPr>
        <p:grpSpPr>
          <a:xfrm>
            <a:off x="9909585" y="1"/>
            <a:ext cx="1743165" cy="3954424"/>
            <a:chOff x="9818145" y="1"/>
            <a:chExt cx="1743165" cy="3954424"/>
          </a:xfrm>
        </p:grpSpPr>
        <p:grpSp>
          <p:nvGrpSpPr>
            <p:cNvPr id="38" name="קבוצה 37">
              <a:extLst>
                <a:ext uri="{FF2B5EF4-FFF2-40B4-BE49-F238E27FC236}">
                  <a16:creationId xmlns:a16="http://schemas.microsoft.com/office/drawing/2014/main" id="{7D343095-13FD-472A-9430-37BEDEFFCA4B}"/>
                </a:ext>
              </a:extLst>
            </p:cNvPr>
            <p:cNvGrpSpPr/>
            <p:nvPr/>
          </p:nvGrpSpPr>
          <p:grpSpPr>
            <a:xfrm rot="10800000">
              <a:off x="9818145" y="1871518"/>
              <a:ext cx="1743165" cy="2082907"/>
              <a:chOff x="3133150" y="1425579"/>
              <a:chExt cx="1743165" cy="2082907"/>
            </a:xfrm>
          </p:grpSpPr>
          <p:sp>
            <p:nvSpPr>
              <p:cNvPr id="40" name="אליפסה 39">
                <a:extLst>
                  <a:ext uri="{FF2B5EF4-FFF2-40B4-BE49-F238E27FC236}">
                    <a16:creationId xmlns:a16="http://schemas.microsoft.com/office/drawing/2014/main" id="{6F19EC69-8C31-4828-9F77-8D22A69069B1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41" name="תמונה 40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7889C2B9-D567-4C2B-8409-B3CA99DDF0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39" name="מלבן 38">
              <a:extLst>
                <a:ext uri="{FF2B5EF4-FFF2-40B4-BE49-F238E27FC236}">
                  <a16:creationId xmlns:a16="http://schemas.microsoft.com/office/drawing/2014/main" id="{924266F3-CC29-4E75-B3E7-C65AF83D30D0}"/>
                </a:ext>
              </a:extLst>
            </p:cNvPr>
            <p:cNvSpPr/>
            <p:nvPr/>
          </p:nvSpPr>
          <p:spPr>
            <a:xfrm>
              <a:off x="10656822" y="1"/>
              <a:ext cx="45719" cy="1871518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baseline="-25000" dirty="0"/>
            </a:p>
          </p:txBody>
        </p:sp>
      </p:grpSp>
      <p:grpSp>
        <p:nvGrpSpPr>
          <p:cNvPr id="49" name="קבוצה 48">
            <a:extLst>
              <a:ext uri="{FF2B5EF4-FFF2-40B4-BE49-F238E27FC236}">
                <a16:creationId xmlns:a16="http://schemas.microsoft.com/office/drawing/2014/main" id="{16C15E7C-2F45-4332-A881-E754B48D2DC4}"/>
              </a:ext>
            </a:extLst>
          </p:cNvPr>
          <p:cNvGrpSpPr/>
          <p:nvPr/>
        </p:nvGrpSpPr>
        <p:grpSpPr>
          <a:xfrm>
            <a:off x="143402" y="571625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0" name="תמונה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3C943601-0767-497C-9D04-E28F42562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51" name="מלבן 50">
              <a:hlinkClick r:id="rId4" action="ppaction://hlinksldjump"/>
              <a:extLst>
                <a:ext uri="{FF2B5EF4-FFF2-40B4-BE49-F238E27FC236}">
                  <a16:creationId xmlns:a16="http://schemas.microsoft.com/office/drawing/2014/main" id="{228B4B59-158E-4625-BEB6-FE1D60788427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sp>
        <p:nvSpPr>
          <p:cNvPr id="52" name="מלבן 51">
            <a:extLst>
              <a:ext uri="{FF2B5EF4-FFF2-40B4-BE49-F238E27FC236}">
                <a16:creationId xmlns:a16="http://schemas.microsoft.com/office/drawing/2014/main" id="{C8FD863E-12BE-43A6-B940-2D772BDAFD75}"/>
              </a:ext>
            </a:extLst>
          </p:cNvPr>
          <p:cNvSpPr/>
          <p:nvPr/>
        </p:nvSpPr>
        <p:spPr>
          <a:xfrm>
            <a:off x="2092344" y="5341603"/>
            <a:ext cx="8007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5400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ההחלטות הטובות שלנו</a:t>
            </a:r>
          </a:p>
        </p:txBody>
      </p:sp>
    </p:spTree>
    <p:extLst>
      <p:ext uri="{BB962C8B-B14F-4D97-AF65-F5344CB8AC3E}">
        <p14:creationId xmlns:p14="http://schemas.microsoft.com/office/powerpoint/2010/main" val="304881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E9153B6F-223D-48A9-BDAF-6222052858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82" b="24182"/>
          <a:stretch/>
        </p:blipFill>
        <p:spPr bwMode="auto">
          <a:xfrm>
            <a:off x="-561975" y="-9000"/>
            <a:ext cx="1331595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תמונה 2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36267892-BBEB-4D1E-BBEE-16BF81B5C4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5556" r="6944" b="6443"/>
          <a:stretch/>
        </p:blipFill>
        <p:spPr>
          <a:xfrm>
            <a:off x="2520677" y="-408372"/>
            <a:ext cx="7150648" cy="72841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05 - 005 Kol Dodi, Admur Hazaken">
            <a:hlinkClick r:id="" action="ppaction://media"/>
            <a:extLst>
              <a:ext uri="{FF2B5EF4-FFF2-40B4-BE49-F238E27FC236}">
                <a16:creationId xmlns:a16="http://schemas.microsoft.com/office/drawing/2014/main" id="{BC9D63E5-5BFF-48B2-A086-7EAA33D28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8172" y="6188733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5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0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exels Videos 3877">
            <a:hlinkClick r:id="" action="ppaction://media"/>
            <a:extLst>
              <a:ext uri="{FF2B5EF4-FFF2-40B4-BE49-F238E27FC236}">
                <a16:creationId xmlns:a16="http://schemas.microsoft.com/office/drawing/2014/main" id="{BDD52E33-4348-4ED2-9524-0545117E03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תמונה 8" descr="תמונה שמכילה אדם, קהל, קבוצה, אנשים&#10;&#10;התיאור נוצר באופן אוטומטי">
            <a:extLst>
              <a:ext uri="{FF2B5EF4-FFF2-40B4-BE49-F238E27FC236}">
                <a16:creationId xmlns:a16="http://schemas.microsoft.com/office/drawing/2014/main" id="{679E681D-70E9-41C5-B195-4C7734FF00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62" y="0"/>
            <a:ext cx="10429875" cy="6858000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43402" y="571625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8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8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13" name="05 - 005 Kol Dodi, Admur Hazaken">
            <a:hlinkClick r:id="" action="ppaction://media"/>
            <a:extLst>
              <a:ext uri="{FF2B5EF4-FFF2-40B4-BE49-F238E27FC236}">
                <a16:creationId xmlns:a16="http://schemas.microsoft.com/office/drawing/2014/main" id="{C3DE1412-F19F-4355-9836-3B80B8A1B13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28172" y="6188733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70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580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 descr="תמונה שמכילה גל&#10;&#10;התיאור נוצר באופן אוטומטי">
            <a:extLst>
              <a:ext uri="{FF2B5EF4-FFF2-40B4-BE49-F238E27FC236}">
                <a16:creationId xmlns:a16="http://schemas.microsoft.com/office/drawing/2014/main" id="{05F8C570-F9F2-423D-8F21-7DE663A246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5087A7F7-B2B2-4CA0-978E-0C31F3794108}"/>
              </a:ext>
            </a:extLst>
          </p:cNvPr>
          <p:cNvGrpSpPr/>
          <p:nvPr/>
        </p:nvGrpSpPr>
        <p:grpSpPr>
          <a:xfrm>
            <a:off x="143402" y="571625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תמונה 5">
              <a:hlinkClick r:id="rId3" action="ppaction://hlinksldjump"/>
              <a:extLst>
                <a:ext uri="{FF2B5EF4-FFF2-40B4-BE49-F238E27FC236}">
                  <a16:creationId xmlns:a16="http://schemas.microsoft.com/office/drawing/2014/main" id="{E9FBB385-92F5-48A2-BE29-B11FC9D51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7" name="מלבן 6">
              <a:hlinkClick r:id="rId3" action="ppaction://hlinksldjump"/>
              <a:extLst>
                <a:ext uri="{FF2B5EF4-FFF2-40B4-BE49-F238E27FC236}">
                  <a16:creationId xmlns:a16="http://schemas.microsoft.com/office/drawing/2014/main" id="{F78382A1-04E3-44DF-8FBB-1367577F6E53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761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sukim">
            <a:hlinkClick r:id="" action="ppaction://media"/>
            <a:extLst>
              <a:ext uri="{FF2B5EF4-FFF2-40B4-BE49-F238E27FC236}">
                <a16:creationId xmlns:a16="http://schemas.microsoft.com/office/drawing/2014/main" id="{FE21115C-9D33-4A60-BC8D-72FB8220FA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קבוצה 5">
            <a:extLst>
              <a:ext uri="{FF2B5EF4-FFF2-40B4-BE49-F238E27FC236}">
                <a16:creationId xmlns:a16="http://schemas.microsoft.com/office/drawing/2014/main" id="{4C98A0E3-1495-435A-812A-99ADB1376E22}"/>
              </a:ext>
            </a:extLst>
          </p:cNvPr>
          <p:cNvGrpSpPr/>
          <p:nvPr/>
        </p:nvGrpSpPr>
        <p:grpSpPr>
          <a:xfrm>
            <a:off x="143402" y="571625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7" name="תמונה 6">
              <a:hlinkClick r:id="rId5" action="ppaction://hlinksldjump"/>
              <a:extLst>
                <a:ext uri="{FF2B5EF4-FFF2-40B4-BE49-F238E27FC236}">
                  <a16:creationId xmlns:a16="http://schemas.microsoft.com/office/drawing/2014/main" id="{8A596AC6-6F00-4F41-948F-CB3A1A1E3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8" name="מלבן 7">
              <a:hlinkClick r:id="rId5" action="ppaction://hlinksldjump"/>
              <a:extLst>
                <a:ext uri="{FF2B5EF4-FFF2-40B4-BE49-F238E27FC236}">
                  <a16:creationId xmlns:a16="http://schemas.microsoft.com/office/drawing/2014/main" id="{A4F21890-9117-47D4-AB95-EB12EA662C3F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391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4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exels Videos 3877">
            <a:hlinkClick r:id="" action="ppaction://media"/>
            <a:extLst>
              <a:ext uri="{FF2B5EF4-FFF2-40B4-BE49-F238E27FC236}">
                <a16:creationId xmlns:a16="http://schemas.microsoft.com/office/drawing/2014/main" id="{93857F33-4FCF-47F5-BD7A-7136DB7FBD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43402" y="571625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7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7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3" name="ניגון 3 תנועות">
            <a:hlinkClick r:id="" action="ppaction://media"/>
            <a:extLst>
              <a:ext uri="{FF2B5EF4-FFF2-40B4-BE49-F238E27FC236}">
                <a16:creationId xmlns:a16="http://schemas.microsoft.com/office/drawing/2014/main" id="{6682A21A-43CC-41C3-8E3F-0BB02A127AC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80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D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3644849" y="10145"/>
            <a:ext cx="4902303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הציגו – כיצד נקיים את המצווה בחיות?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207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741" y="1811842"/>
            <a:ext cx="631829" cy="604582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4152C6E-9436-4B26-A3A9-B922ECF9BC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446" y="730040"/>
            <a:ext cx="1767107" cy="174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8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D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106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353" y="1811842"/>
            <a:ext cx="631829" cy="604582"/>
          </a:xfrm>
          <a:prstGeom prst="rect">
            <a:avLst/>
          </a:prstGeom>
        </p:spPr>
      </p:pic>
      <p:pic>
        <p:nvPicPr>
          <p:cNvPr id="16" name="תמונה 15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EA1C68AD-654A-4E63-A252-24ED813F68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303" y="545649"/>
            <a:ext cx="1845395" cy="2127735"/>
          </a:xfrm>
          <a:prstGeom prst="rect">
            <a:avLst/>
          </a:prstGeom>
        </p:spPr>
      </p:pic>
      <p:sp>
        <p:nvSpPr>
          <p:cNvPr id="17" name="מלבן 16">
            <a:extLst>
              <a:ext uri="{FF2B5EF4-FFF2-40B4-BE49-F238E27FC236}">
                <a16:creationId xmlns:a16="http://schemas.microsoft.com/office/drawing/2014/main" id="{F3E9C60E-D1A0-4F3E-BB8D-9FBE58C661BE}"/>
              </a:ext>
            </a:extLst>
          </p:cNvPr>
          <p:cNvSpPr/>
          <p:nvPr/>
        </p:nvSpPr>
        <p:spPr>
          <a:xfrm>
            <a:off x="3644849" y="10145"/>
            <a:ext cx="4902303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הציגו – כיצד נקיים את המצווה בחיות?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6498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316</Words>
  <Application>Microsoft Office PowerPoint</Application>
  <PresentationFormat>מסך רחב</PresentationFormat>
  <Paragraphs>90</Paragraphs>
  <Slides>34</Slides>
  <Notes>0</Notes>
  <HiddenSlides>0</HiddenSlides>
  <MMClips>13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34</vt:i4>
      </vt:variant>
    </vt:vector>
  </HeadingPairs>
  <TitlesOfParts>
    <vt:vector size="42" baseType="lpstr">
      <vt:lpstr>Arial</vt:lpstr>
      <vt:lpstr>Calibri</vt:lpstr>
      <vt:lpstr>Calibri Light</vt:lpstr>
      <vt:lpstr>Fb Matritsa</vt:lpstr>
      <vt:lpstr>Fb Matritsa Black</vt:lpstr>
      <vt:lpstr>Fb Matritsa Bold</vt:lpstr>
      <vt:lpstr>Fb Matritsa Medium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שטערני פש</dc:creator>
  <cp:lastModifiedBy>שטערני פש</cp:lastModifiedBy>
  <cp:revision>36</cp:revision>
  <dcterms:created xsi:type="dcterms:W3CDTF">2021-08-19T22:49:00Z</dcterms:created>
  <dcterms:modified xsi:type="dcterms:W3CDTF">2021-08-22T22:08:20Z</dcterms:modified>
</cp:coreProperties>
</file>