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sldIdLst>
    <p:sldId id="256" r:id="rId2"/>
    <p:sldId id="263" r:id="rId3"/>
    <p:sldId id="260" r:id="rId4"/>
    <p:sldId id="264" r:id="rId5"/>
    <p:sldId id="257" r:id="rId6"/>
  </p:sldIdLst>
  <p:sldSz cx="12192000" cy="6858000"/>
  <p:notesSz cx="6858000" cy="9144000"/>
  <p:embeddedFontLst>
    <p:embeddedFont>
      <p:font typeface="Anomalia ML v2 AAA" panose="00000500000000000000" pitchFamily="50" charset="-79"/>
      <p:regular r:id="rId7"/>
      <p:bold r:id="rId8"/>
    </p:embeddedFont>
    <p:embeddedFont>
      <p:font typeface="Anomalia ML v2 AAA DemiBold" panose="00000700000000000000" pitchFamily="50" charset="-79"/>
      <p:bold r:id="rId9"/>
    </p:embeddedFont>
    <p:embeddedFont>
      <p:font typeface="Anomalia ML v2 AAA Medium" panose="00000600000000000000" pitchFamily="50" charset="-79"/>
      <p:regular r:id="rId10"/>
    </p:embeddedFont>
    <p:embeddedFont>
      <p:font typeface="Anomalia ML v2 AAA UltraBold" panose="00000900000000000000" pitchFamily="50" charset="-79"/>
      <p:bold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2D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479485B-68D5-4CDA-832E-B680C4B83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8070A9D-9EF5-443E-B656-23AAFE45E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720AA03-84C9-4AC6-87AC-D78F15A1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כ"א/אדר א/תשפ"ב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3A0CA14-3A4C-4559-AF01-979A762A0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AAD5B42-F07B-480C-BDC2-83D4760C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60988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0D53158-8629-49C7-956D-DE6CFFBC7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7393F37-C2C3-4853-8C34-18A88A0BF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F9CE36B-AE5C-4CA8-BD1B-C89C86AF3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כ"א/אדר א/תשפ"ב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9957F12-BA4C-4B5F-B5F3-B21F1D052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3E514DB-7C22-41CA-BC42-429B3F14D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75572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0C47E858-EF02-4B75-9A4B-1831A56622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7534F14-717E-494C-9026-ED38DB643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C28F0EA-4C2A-4C7F-99D5-4BB87EE6E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כ"א/אדר א/תשפ"ב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39C3444-51D4-42F3-9E54-BEF2996E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61C6D85-BE20-472D-9D67-3357892F7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8234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CC0EC58-7D9A-4EE7-BD43-87103CE76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419BE84-FFAB-4B6E-B323-D5757F745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B94F319-8D01-41D5-AFE2-5DE58BE47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כ"א/אדר א/תשפ"ב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3181AE1-FB28-41C8-9D87-EAEDBE98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6F22AD3-E9E9-4D7D-8811-E3C702D85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73494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4F27ED4-8BCA-435C-9836-31789F2D3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B7C49E8-874F-430D-B03C-C24DD6BFA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665F30E-851C-4ACA-9788-6DEFB8706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כ"א/אדר א/תשפ"ב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11224DE-2727-4095-84BF-75F399101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1E72F3E-4EFE-45D9-904F-B2F9830F1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15469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FF41A34-B3FC-4865-B1FD-28A713228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AEB1EA1-BD34-4FF8-ACAD-F24C755A4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F511598-2EDE-481B-A8BD-217F06C2B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70803D12-EE62-4D1B-A403-94555D7BB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כ"א/אדר א/תשפ"ב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FE5068EE-2E57-4577-85E1-2C996FB0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B1D65E9-634E-4B40-8D06-FD3B293F5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54035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1F2BE44-82B9-4451-BCE1-7238C22E8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2963EFF-A7AA-46BC-8C45-F9207C037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98475D6-0288-4DCC-847D-2CD840C08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B1248FBD-BD3F-46E4-B03C-206CE8DBB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020FECFB-972C-4E64-92FD-5F2D9F4EB6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7296A43E-F156-4CFB-9495-4E7CED3AC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כ"א/אדר א/תשפ"ב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F1303DDB-FF06-4CBF-B5BB-971F21D3D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01F0C50B-7F4D-4F5F-A9E0-603A9B37F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0550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1FD92F2-9A70-40B0-A154-7955DC4C1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DEC04950-835B-44E4-A321-B628C591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כ"א/אדר א/תשפ"ב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EBBBE5CD-751A-42EA-AC0C-62ABC1375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2AB60D83-599B-421C-B206-2E1F40410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43701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EA05621A-8D7B-4B95-A243-AD2C54067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כ"א/אדר א/תשפ"ב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53A545C4-460F-4BE3-9ECB-ABDB2E114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6428E047-FAD2-4995-9272-21641D7EE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65988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40D0770-BF73-4D08-97A8-1883EC3B0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4CAF4D4-198A-4A3F-9342-B5515D499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8E9F02F-CE91-424D-BC62-DE53658F2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E13D66A-AD1C-458E-B01D-4D92520CD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כ"א/אדר א/תשפ"ב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3A164CE-5250-43E6-B495-77C23DDC8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BF0E151-2608-4E84-88BC-D629FCCA6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27584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EA88CFF-3CBF-4030-B371-4522AD513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CE6571B1-9721-4A0C-8362-F2EEBAF64A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B3754401-BCE4-4738-AB1F-DED0C5121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2F83378-E425-45F1-8C0C-22F9260A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C6FE-C23F-4BB7-8A9A-C7BAE717902A}" type="datetimeFigureOut">
              <a:rPr lang="he-IL" smtClean="0"/>
              <a:t>כ"א/אדר א/תשפ"ב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6BEA1A9-4B9B-49D4-918C-61A3CD640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876745E-D367-4C27-AED8-A7E87382C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99296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6BB56070-E4E9-4651-B969-DF001EDAD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F36945C-C3A5-42E4-B6DF-4A5596EB4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0C2EA13-7478-40BC-A7ED-BE33FDA772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FC6FE-C23F-4BB7-8A9A-C7BAE717902A}" type="datetimeFigureOut">
              <a:rPr lang="he-IL" smtClean="0"/>
              <a:t>כ"א/אדר א/תשפ"ב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C8AB72D-ABDF-4A56-B4CC-19BED6D4E9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EF9326B-C800-43CE-805F-9761402AB1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9F0B8-A90B-4C08-934B-CFC73632147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4728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EAE76EF4-8590-4A95-BE30-7E9DD9EB1ED3}"/>
              </a:ext>
            </a:extLst>
          </p:cNvPr>
          <p:cNvSpPr/>
          <p:nvPr/>
        </p:nvSpPr>
        <p:spPr>
          <a:xfrm>
            <a:off x="5857794" y="105826"/>
            <a:ext cx="47641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400" b="0" cap="none" spc="0" dirty="0">
                <a:ln w="0">
                  <a:noFill/>
                </a:ln>
                <a:solidFill>
                  <a:schemeClr val="bg1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pic>
        <p:nvPicPr>
          <p:cNvPr id="6" name="פזמון 3">
            <a:hlinkClick r:id="" action="ppaction://media"/>
            <a:extLst>
              <a:ext uri="{FF2B5EF4-FFF2-40B4-BE49-F238E27FC236}">
                <a16:creationId xmlns:a16="http://schemas.microsoft.com/office/drawing/2014/main" id="{7529D887-43E0-4DB7-9A3E-7F1A1298B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25438" y="544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7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383698A2-638B-4756-A44E-23082361C614}"/>
              </a:ext>
            </a:extLst>
          </p:cNvPr>
          <p:cNvSpPr/>
          <p:nvPr/>
        </p:nvSpPr>
        <p:spPr>
          <a:xfrm>
            <a:off x="3480540" y="1147414"/>
            <a:ext cx="5230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200" b="0" cap="none" spc="0" dirty="0">
                <a:ln w="0">
                  <a:noFill/>
                </a:ln>
                <a:solidFill>
                  <a:schemeClr val="bg1"/>
                </a:solidFill>
                <a:latin typeface="Anomalia ML v2 AAA UltraBold" panose="00000900000000000000" pitchFamily="50" charset="-79"/>
                <a:cs typeface="Anomalia ML v2 AAA UltraBold" panose="00000900000000000000" pitchFamily="50" charset="-79"/>
              </a:rPr>
              <a:t>ההלכה השבועית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F9276547-1FC9-4030-9E19-A041DD417F58}"/>
              </a:ext>
            </a:extLst>
          </p:cNvPr>
          <p:cNvSpPr/>
          <p:nvPr/>
        </p:nvSpPr>
        <p:spPr>
          <a:xfrm>
            <a:off x="11683829" y="292257"/>
            <a:ext cx="43633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C5947D77-FBD3-4AF1-8F4A-DD25C19B118E}"/>
              </a:ext>
            </a:extLst>
          </p:cNvPr>
          <p:cNvSpPr/>
          <p:nvPr/>
        </p:nvSpPr>
        <p:spPr>
          <a:xfrm>
            <a:off x="4598635" y="2110400"/>
            <a:ext cx="2994731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2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UltraBold" panose="00000900000000000000" pitchFamily="50" charset="-79"/>
                <a:cs typeface="Anomalia ML v2 AAA UltraBold" panose="00000900000000000000" pitchFamily="50" charset="-79"/>
              </a:rPr>
              <a:t>חודש ניסן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8DF2CFE4-8FDD-44AC-855C-8F20D89C3E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2" t="22708" r="25898" b="23268"/>
          <a:stretch/>
        </p:blipFill>
        <p:spPr>
          <a:xfrm>
            <a:off x="4648065" y="3005381"/>
            <a:ext cx="2877399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65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10001C16-EA78-4521-87B8-1611BEA34281}"/>
              </a:ext>
            </a:extLst>
          </p:cNvPr>
          <p:cNvSpPr/>
          <p:nvPr/>
        </p:nvSpPr>
        <p:spPr>
          <a:xfrm>
            <a:off x="11683829" y="292257"/>
            <a:ext cx="43633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0F8995-3C0A-40BD-B31A-B0C1E6E9FB3A}"/>
              </a:ext>
            </a:extLst>
          </p:cNvPr>
          <p:cNvSpPr/>
          <p:nvPr/>
        </p:nvSpPr>
        <p:spPr>
          <a:xfrm>
            <a:off x="193103" y="259762"/>
            <a:ext cx="31486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he-IL" sz="28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שבוע פרשת תזריע</a:t>
            </a: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C58523BC-9428-46C6-87BC-E7BEB1762B5F}"/>
              </a:ext>
            </a:extLst>
          </p:cNvPr>
          <p:cNvSpPr/>
          <p:nvPr/>
        </p:nvSpPr>
        <p:spPr>
          <a:xfrm>
            <a:off x="4379853" y="1227083"/>
            <a:ext cx="3432351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200" dirty="0">
                <a:ln w="0">
                  <a:noFill/>
                </a:ln>
                <a:solidFill>
                  <a:schemeClr val="bg1"/>
                </a:solidFill>
                <a:latin typeface="Anomalia ML v2 AAA UltraBold" panose="00000900000000000000" pitchFamily="50" charset="-79"/>
                <a:cs typeface="Anomalia ML v2 AAA UltraBold" panose="00000900000000000000" pitchFamily="50" charset="-79"/>
              </a:rPr>
              <a:t>תפילה בציבור</a:t>
            </a:r>
            <a:endParaRPr lang="he-IL" sz="4200" b="0" cap="none" spc="0" dirty="0">
              <a:ln w="0">
                <a:noFill/>
              </a:ln>
              <a:solidFill>
                <a:schemeClr val="bg1"/>
              </a:solidFill>
              <a:latin typeface="Anomalia ML v2 AAA UltraBold" panose="00000900000000000000" pitchFamily="50" charset="-79"/>
              <a:cs typeface="Anomalia ML v2 AAA UltraBold" panose="00000900000000000000" pitchFamily="50" charset="-79"/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C90CDE86-AD9A-4165-9BBF-16F3A38511ED}"/>
              </a:ext>
            </a:extLst>
          </p:cNvPr>
          <p:cNvSpPr/>
          <p:nvPr/>
        </p:nvSpPr>
        <p:spPr>
          <a:xfrm>
            <a:off x="2568440" y="2282965"/>
            <a:ext cx="7055136" cy="38305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בְּשַׁבָּת, יוֹם קְדֻשָּׁה וּמְנוּחָה,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אַקְפִּיד עַל תְּפִלָּה בְּנַחַת וּבְשִׂמְחָה,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וְאֶשְׁתַּדֵּל </a:t>
            </a:r>
            <a:r>
              <a:rPr lang="he-IL" sz="3300" b="0" cap="none" spc="0" dirty="0" err="1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לְהַרְוִיח</a:t>
            </a: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ַ אֶת הַזְּכוּת הַגְּדוֹלָה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לְהִצְטָרֵף לַצִּבּוּר בְּבֵית הַכְּנֶסֶת בַּתְּפִלָּה.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עַל קַדִּישׁ וּבְרָכוֹת - "אָמֵן" לְהָשִׁיב,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לַחֲזָרַת הַשָׁ"ץ </a:t>
            </a:r>
            <a:r>
              <a:rPr lang="he-IL" sz="3300" b="0" cap="none" spc="0" dirty="0" err="1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בְּרִכּוּז</a:t>
            </a: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 לְהַקְשִׁיב.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B2201B4D-2F85-458C-B892-B1CBF2BC80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2" t="22708" r="25898" b="23268"/>
          <a:stretch/>
        </p:blipFill>
        <p:spPr>
          <a:xfrm>
            <a:off x="10071220" y="4927665"/>
            <a:ext cx="1612609" cy="18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64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:a16="http://schemas.microsoft.com/office/drawing/2014/main" id="{10001C16-EA78-4521-87B8-1611BEA34281}"/>
              </a:ext>
            </a:extLst>
          </p:cNvPr>
          <p:cNvSpPr/>
          <p:nvPr/>
        </p:nvSpPr>
        <p:spPr>
          <a:xfrm>
            <a:off x="11683829" y="292257"/>
            <a:ext cx="43633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12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" panose="00000500000000000000" pitchFamily="50" charset="-79"/>
                <a:cs typeface="Anomalia ML v2 AAA" panose="00000500000000000000" pitchFamily="50" charset="-79"/>
              </a:rPr>
              <a:t>ב"ה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030F8995-3C0A-40BD-B31A-B0C1E6E9FB3A}"/>
              </a:ext>
            </a:extLst>
          </p:cNvPr>
          <p:cNvSpPr/>
          <p:nvPr/>
        </p:nvSpPr>
        <p:spPr>
          <a:xfrm>
            <a:off x="193103" y="259762"/>
            <a:ext cx="3389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he-IL" sz="28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שבוע </a:t>
            </a:r>
            <a:r>
              <a:rPr lang="he-IL" sz="2800" b="0" cap="none" spc="0">
                <a:ln w="0">
                  <a:noFill/>
                </a:ln>
                <a:solidFill>
                  <a:srgbClr val="472D79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פרשת </a:t>
            </a:r>
            <a:r>
              <a:rPr lang="he-IL" sz="2800">
                <a:ln w="0">
                  <a:noFill/>
                </a:ln>
                <a:solidFill>
                  <a:srgbClr val="472D79"/>
                </a:solidFill>
                <a:latin typeface="Anomalia ML v2 AAA DemiBold" panose="00000700000000000000" pitchFamily="50" charset="-79"/>
                <a:cs typeface="Anomalia ML v2 AAA DemiBold" panose="00000700000000000000" pitchFamily="50" charset="-79"/>
              </a:rPr>
              <a:t>קדושים</a:t>
            </a:r>
            <a:endParaRPr lang="he-IL" sz="2800" b="0" cap="none" spc="0" dirty="0">
              <a:ln w="0">
                <a:noFill/>
              </a:ln>
              <a:solidFill>
                <a:srgbClr val="472D79"/>
              </a:solidFill>
              <a:latin typeface="Anomalia ML v2 AAA DemiBold" panose="00000700000000000000" pitchFamily="50" charset="-79"/>
              <a:cs typeface="Anomalia ML v2 AAA DemiBold" panose="00000700000000000000" pitchFamily="50" charset="-79"/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C58523BC-9428-46C6-87BC-E7BEB1762B5F}"/>
              </a:ext>
            </a:extLst>
          </p:cNvPr>
          <p:cNvSpPr/>
          <p:nvPr/>
        </p:nvSpPr>
        <p:spPr>
          <a:xfrm>
            <a:off x="4386260" y="1227083"/>
            <a:ext cx="3419527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200" b="0" cap="none" spc="0" dirty="0">
                <a:ln w="0">
                  <a:noFill/>
                </a:ln>
                <a:solidFill>
                  <a:schemeClr val="bg1"/>
                </a:solidFill>
                <a:latin typeface="Anomalia ML v2 AAA UltraBold" panose="00000900000000000000" pitchFamily="50" charset="-79"/>
                <a:cs typeface="Anomalia ML v2 AAA UltraBold" panose="00000900000000000000" pitchFamily="50" charset="-79"/>
              </a:rPr>
              <a:t>קריאת התורה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C90CDE86-AD9A-4165-9BBF-16F3A38511ED}"/>
              </a:ext>
            </a:extLst>
          </p:cNvPr>
          <p:cNvSpPr/>
          <p:nvPr/>
        </p:nvSpPr>
        <p:spPr>
          <a:xfrm>
            <a:off x="2475465" y="2282965"/>
            <a:ext cx="7241086" cy="38305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בְּכָל שָׁבוּעַ – זְכוּת יְקָרָה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בְּבֵית הַכְּנֶסֶת מוֹצִיאִים אֶת סֵפֶר הַתּוֹרָה.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בְּשֵׁנִי וַחֲמִישִׁי מִתּוֹכוֹ קוֹרְאִים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וּבְשַׁבָּת – אֶת כָּל הַפָּרָשָׁה גּוֹמְרִים.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קְרִיאַת הַתּוֹרָה – זְמַן חָשׁוּב, זֹאת נִזְכֹּר</a:t>
            </a:r>
          </a:p>
          <a:p>
            <a:pPr algn="ctr">
              <a:lnSpc>
                <a:spcPts val="4900"/>
              </a:lnSpc>
            </a:pPr>
            <a:r>
              <a:rPr lang="he-IL" sz="3300" b="0" cap="none" spc="0" dirty="0" err="1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נַעֲקֹב</a:t>
            </a:r>
            <a:r>
              <a:rPr lang="he-IL" sz="3300" b="0" cap="none" spc="0" dirty="0">
                <a:ln w="0">
                  <a:noFill/>
                </a:ln>
                <a:solidFill>
                  <a:srgbClr val="472D79"/>
                </a:solidFill>
                <a:latin typeface="Anomalia ML v2 AAA Medium" panose="00000600000000000000" pitchFamily="50" charset="-79"/>
                <a:cs typeface="Anomalia ML v2 AAA Medium" panose="00000600000000000000" pitchFamily="50" charset="-79"/>
              </a:rPr>
              <a:t> בַּחֻמָּשׁ וְעַל הַשֶּׁקֶט נִשְׁמֹר.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A3C6CDCC-EDF9-43CD-80D3-D27F07D35A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2" t="22708" r="25898" b="23268"/>
          <a:stretch/>
        </p:blipFill>
        <p:spPr>
          <a:xfrm>
            <a:off x="10071220" y="4927665"/>
            <a:ext cx="1612609" cy="18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40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A19FED3D-AB58-492F-94B1-0253E7E68911}"/>
              </a:ext>
            </a:extLst>
          </p:cNvPr>
          <p:cNvSpPr/>
          <p:nvPr/>
        </p:nvSpPr>
        <p:spPr>
          <a:xfrm>
            <a:off x="3089429" y="843379"/>
            <a:ext cx="5805996" cy="1589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2F2B936-8E48-40DA-BA9E-3606AD66D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2" t="22708" r="25898" b="23268"/>
          <a:stretch/>
        </p:blipFill>
        <p:spPr>
          <a:xfrm>
            <a:off x="4082472" y="1100879"/>
            <a:ext cx="4008584" cy="456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8750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92</Words>
  <Application>Microsoft Office PowerPoint</Application>
  <PresentationFormat>מסך רחב</PresentationFormat>
  <Paragraphs>22</Paragraphs>
  <Slides>5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5</vt:i4>
      </vt:variant>
    </vt:vector>
  </HeadingPairs>
  <TitlesOfParts>
    <vt:vector size="13" baseType="lpstr">
      <vt:lpstr>Arial</vt:lpstr>
      <vt:lpstr>Calibri</vt:lpstr>
      <vt:lpstr>Anomalia ML v2 AAA DemiBold</vt:lpstr>
      <vt:lpstr>Anomalia ML v2 AAA UltraBold</vt:lpstr>
      <vt:lpstr>Anomalia ML v2 AAA Medium</vt:lpstr>
      <vt:lpstr>Anomalia ML v2 AAA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שטערני פש</cp:lastModifiedBy>
  <cp:revision>32</cp:revision>
  <dcterms:created xsi:type="dcterms:W3CDTF">2021-10-03T09:28:11Z</dcterms:created>
  <dcterms:modified xsi:type="dcterms:W3CDTF">2022-02-22T09:36:34Z</dcterms:modified>
</cp:coreProperties>
</file>