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7559675" cy="10691813"/>
  <p:notesSz cx="6858000" cy="9144000"/>
  <p:embeddedFontLst>
    <p:embeddedFont>
      <p:font typeface="Anomalia ML v2 AAA" panose="00000500000000000000" pitchFamily="50" charset="-79"/>
      <p:regular r:id="rId6"/>
      <p:bold r:id="rId7"/>
    </p:embeddedFont>
    <p:embeddedFont>
      <p:font typeface="Anomalia ML v2 AAA Light" panose="00000400000000000000" pitchFamily="50" charset="-79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י"ז/שבט/תשפ"ב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1AD1D19-797B-49AF-8D97-87BA39685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B8842E4-0356-4F3A-94E8-648D85EE6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56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ED70263E-831E-4435-82BA-BDBF1E46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80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208BA59-2707-43D9-B697-2E1CCC422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24D3B1DD-4AC7-42B5-8415-E12D6FBFABD1}"/>
              </a:ext>
            </a:extLst>
          </p:cNvPr>
          <p:cNvGrpSpPr/>
          <p:nvPr/>
        </p:nvGrpSpPr>
        <p:grpSpPr>
          <a:xfrm>
            <a:off x="792480" y="568347"/>
            <a:ext cx="2141220" cy="1505429"/>
            <a:chOff x="792480" y="568347"/>
            <a:chExt cx="2141220" cy="1505429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929640" y="1517547"/>
              <a:ext cx="1752600" cy="551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53" name="תמונה 52">
              <a:extLst>
                <a:ext uri="{FF2B5EF4-FFF2-40B4-BE49-F238E27FC236}">
                  <a16:creationId xmlns:a16="http://schemas.microsoft.com/office/drawing/2014/main" id="{3228FB6F-74CD-47B1-B6E4-2CB504FF0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54" name="תיבת טקסט 53">
              <a:extLst>
                <a:ext uri="{FF2B5EF4-FFF2-40B4-BE49-F238E27FC236}">
                  <a16:creationId xmlns:a16="http://schemas.microsoft.com/office/drawing/2014/main" id="{D378BC91-2C5F-4440-B7FD-E1FA23F04233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55" name="תמונה 5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1AABDBA-2050-429B-A956-F1BDF9B1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FDB9975B-13E3-4DA6-803D-6E1A36E79103}"/>
              </a:ext>
            </a:extLst>
          </p:cNvPr>
          <p:cNvGrpSpPr/>
          <p:nvPr/>
        </p:nvGrpSpPr>
        <p:grpSpPr>
          <a:xfrm>
            <a:off x="792480" y="2704550"/>
            <a:ext cx="2141220" cy="1505429"/>
            <a:chOff x="792480" y="568347"/>
            <a:chExt cx="2141220" cy="1505429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F6117500-2876-4B63-9EB0-99FA14AC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6D570FAE-ACAD-43AF-BC8E-29879520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1FDA4E6C-125A-4E0F-A2A4-70362052C325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A629640B-4521-455D-A83F-B35938DC0CD2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61" name="תמונה 6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F1419B03-0593-45BD-B5B4-D7E6A4F2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62" name="תמונה 6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EBF6D6-C99E-49BD-9D7B-99E180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63" name="תמונה 62">
              <a:extLst>
                <a:ext uri="{FF2B5EF4-FFF2-40B4-BE49-F238E27FC236}">
                  <a16:creationId xmlns:a16="http://schemas.microsoft.com/office/drawing/2014/main" id="{DA32236F-3ECA-47AC-B691-FC7FDFAA9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4D7CE34E-3E54-415E-BF90-12273C7006F0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65" name="תמונה 6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B6FA4D4-78F7-4899-B193-E2482AE5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7FA6E057-DF98-4C2C-8EC7-2D2D6625D496}"/>
              </a:ext>
            </a:extLst>
          </p:cNvPr>
          <p:cNvGrpSpPr/>
          <p:nvPr/>
        </p:nvGrpSpPr>
        <p:grpSpPr>
          <a:xfrm>
            <a:off x="792480" y="4840753"/>
            <a:ext cx="2141220" cy="1505429"/>
            <a:chOff x="792480" y="568347"/>
            <a:chExt cx="2141220" cy="1505429"/>
          </a:xfrm>
        </p:grpSpPr>
        <p:pic>
          <p:nvPicPr>
            <p:cNvPr id="67" name="תמונה 66">
              <a:extLst>
                <a:ext uri="{FF2B5EF4-FFF2-40B4-BE49-F238E27FC236}">
                  <a16:creationId xmlns:a16="http://schemas.microsoft.com/office/drawing/2014/main" id="{651F442C-DC0C-4B2B-B7DA-7AE6F3E36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68" name="תמונה 67">
              <a:extLst>
                <a:ext uri="{FF2B5EF4-FFF2-40B4-BE49-F238E27FC236}">
                  <a16:creationId xmlns:a16="http://schemas.microsoft.com/office/drawing/2014/main" id="{C792B2A4-B996-495F-BEC2-FF0C6BEA5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00D237AD-3472-4916-8650-444E91B48D1F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D9BC8A24-2F6B-4093-8774-90A5A03EB0A4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71" name="תמונה 7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28AF57D9-AC5E-492E-B249-57F510B4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72" name="תמונה 7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E8A9B23A-E14B-43E9-8DC1-7B515505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5228ECCD-27AA-46E6-88B1-F089FB6D9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286B87D1-6AFD-4CF0-B9ED-A181F9D19A4D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75" name="תמונה 7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0572146-32EA-4E65-BE97-69B4E070C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4CC3D1A2-6135-433B-B88C-75F38451C16D}"/>
              </a:ext>
            </a:extLst>
          </p:cNvPr>
          <p:cNvGrpSpPr/>
          <p:nvPr/>
        </p:nvGrpSpPr>
        <p:grpSpPr>
          <a:xfrm>
            <a:off x="792480" y="6976956"/>
            <a:ext cx="2141220" cy="1505429"/>
            <a:chOff x="792480" y="568347"/>
            <a:chExt cx="2141220" cy="1505429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77395C68-DBB4-4D95-A650-3172FF32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78" name="תמונה 77">
              <a:extLst>
                <a:ext uri="{FF2B5EF4-FFF2-40B4-BE49-F238E27FC236}">
                  <a16:creationId xmlns:a16="http://schemas.microsoft.com/office/drawing/2014/main" id="{B351F91E-0586-471F-9DB6-3B711E2C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5E310BB8-EC56-4DDF-8B10-9472EB0F5CDD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A9BBEBD9-309B-4054-B714-EE842736DCF3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81" name="תמונה 8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27843F2-DFA0-4658-81BA-55CACDC6E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82" name="תמונה 8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6009726-147E-42AF-9893-0784B1B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83" name="תמונה 82">
              <a:extLst>
                <a:ext uri="{FF2B5EF4-FFF2-40B4-BE49-F238E27FC236}">
                  <a16:creationId xmlns:a16="http://schemas.microsoft.com/office/drawing/2014/main" id="{58E0D3AA-B283-446A-9502-0E5A830F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D9ECF994-2495-40E6-8734-F76D898099D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85" name="תמונה 8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912FFBF7-9129-4BD4-ABF3-745E2F477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E25C8F7A-F778-4265-9506-37FE12A52040}"/>
              </a:ext>
            </a:extLst>
          </p:cNvPr>
          <p:cNvGrpSpPr/>
          <p:nvPr/>
        </p:nvGrpSpPr>
        <p:grpSpPr>
          <a:xfrm>
            <a:off x="792480" y="9113159"/>
            <a:ext cx="2141220" cy="1505429"/>
            <a:chOff x="792480" y="568347"/>
            <a:chExt cx="2141220" cy="1505429"/>
          </a:xfrm>
        </p:grpSpPr>
        <p:pic>
          <p:nvPicPr>
            <p:cNvPr id="87" name="תמונה 86">
              <a:extLst>
                <a:ext uri="{FF2B5EF4-FFF2-40B4-BE49-F238E27FC236}">
                  <a16:creationId xmlns:a16="http://schemas.microsoft.com/office/drawing/2014/main" id="{EDB404DD-E6EF-4264-BE69-24128AD71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072406"/>
              <a:ext cx="2004060" cy="395772"/>
            </a:xfrm>
            <a:prstGeom prst="rect">
              <a:avLst/>
            </a:prstGeom>
          </p:spPr>
        </p:pic>
        <p:pic>
          <p:nvPicPr>
            <p:cNvPr id="88" name="תמונה 87">
              <a:extLst>
                <a:ext uri="{FF2B5EF4-FFF2-40B4-BE49-F238E27FC236}">
                  <a16:creationId xmlns:a16="http://schemas.microsoft.com/office/drawing/2014/main" id="{66D115CC-78E4-4E72-A316-68761209C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1529309"/>
              <a:ext cx="2004060" cy="544467"/>
            </a:xfrm>
            <a:prstGeom prst="rect">
              <a:avLst/>
            </a:prstGeom>
          </p:spPr>
        </p:pic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5F58035E-182C-4DEE-B088-D7F22DFCBE84}"/>
                </a:ext>
              </a:extLst>
            </p:cNvPr>
            <p:cNvSpPr txBox="1"/>
            <p:nvPr/>
          </p:nvSpPr>
          <p:spPr>
            <a:xfrm>
              <a:off x="792480" y="1045206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בִּשְׁעַת הַקִּדּוּשׁ נַקְשִׁיב בִּרְצִינוּת, לֹא נִתְעַסֵּק בְּשׁוּם דָּבָר אַחֵר.</a:t>
              </a: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C8353DA1-2228-4E04-B5F0-E96F8ED6E776}"/>
                </a:ext>
              </a:extLst>
            </p:cNvPr>
            <p:cNvSpPr txBox="1"/>
            <p:nvPr/>
          </p:nvSpPr>
          <p:spPr>
            <a:xfrm>
              <a:off x="929640" y="1514372"/>
              <a:ext cx="1752600" cy="5496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אַחֲרֵי הַקִּדּוּשׁ נִגַּשׁ מִיָּד לִנְטִילַת יָדַיִם, בְּלִי לְהִתְמַהְמֵהַּ וּלְהַסִּיחַ אֶת הַדַּעַת </a:t>
              </a:r>
              <a:r>
                <a:rPr kumimoji="0" lang="he-IL" sz="9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לְעִנְיָן</a:t>
              </a:r>
              <a:r>
                <a:rPr kumimoji="0" lang="he-IL" sz="950" b="0" i="0" u="none" strike="noStrike" kern="1200" cap="none" spc="0" normalizeH="0" baseline="0" noProof="0" dirty="0">
                  <a:ln>
                    <a:noFill/>
                  </a:ln>
                  <a:solidFill>
                    <a:srgbClr val="503895"/>
                  </a:solidFill>
                  <a:effectLst/>
                  <a:uLnTx/>
                  <a:uFillTx/>
                  <a:latin typeface="Anomalia ML v2 AAA" panose="00000500000000000000" pitchFamily="50" charset="-79"/>
                  <a:ea typeface="+mn-ea"/>
                  <a:cs typeface="Anomalia ML v2 AAA" panose="00000500000000000000" pitchFamily="50" charset="-79"/>
                </a:rPr>
                <a:t> אַחֵר.</a:t>
              </a:r>
            </a:p>
          </p:txBody>
        </p:sp>
        <p:pic>
          <p:nvPicPr>
            <p:cNvPr id="91" name="תמונה 9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8926F696-6E29-4CC6-8FD3-6838D698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692906"/>
              <a:ext cx="267908" cy="254752"/>
            </a:xfrm>
            <a:prstGeom prst="rect">
              <a:avLst/>
            </a:prstGeom>
          </p:spPr>
        </p:pic>
        <p:pic>
          <p:nvPicPr>
            <p:cNvPr id="92" name="תמונה 9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7F23A3F-461D-47AB-87A9-9923EF8E0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1146067"/>
              <a:ext cx="267908" cy="254752"/>
            </a:xfrm>
            <a:prstGeom prst="rect">
              <a:avLst/>
            </a:prstGeom>
          </p:spPr>
        </p:pic>
        <p:pic>
          <p:nvPicPr>
            <p:cNvPr id="93" name="תמונה 92">
              <a:extLst>
                <a:ext uri="{FF2B5EF4-FFF2-40B4-BE49-F238E27FC236}">
                  <a16:creationId xmlns:a16="http://schemas.microsoft.com/office/drawing/2014/main" id="{AD53BE5B-19D8-460A-853E-C0A8ACB2F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595547"/>
              <a:ext cx="2004060" cy="395772"/>
            </a:xfrm>
            <a:prstGeom prst="rect">
              <a:avLst/>
            </a:prstGeom>
          </p:spPr>
        </p:pic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65E1CCDD-2301-4C30-BDA4-769D702615C8}"/>
                </a:ext>
              </a:extLst>
            </p:cNvPr>
            <p:cNvSpPr txBox="1"/>
            <p:nvPr/>
          </p:nvSpPr>
          <p:spPr>
            <a:xfrm>
              <a:off x="792480" y="568347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נַעֲמֹד מוּכָנִים לַקִּדּוּשׁ בַּזְּמַן,</a:t>
              </a:r>
            </a:p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בְּלִי לְחַכּוֹת שֶׁיִּקְרְאוּ לָנוּ.</a:t>
              </a:r>
            </a:p>
          </p:txBody>
        </p:sp>
        <p:pic>
          <p:nvPicPr>
            <p:cNvPr id="95" name="תמונה 94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88A6017-7B41-4388-8BFE-2680E74A2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669208"/>
              <a:ext cx="267908" cy="254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93622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740</Words>
  <Application>Microsoft Office PowerPoint</Application>
  <PresentationFormat>מותאם אישית</PresentationFormat>
  <Paragraphs>100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Arial</vt:lpstr>
      <vt:lpstr>Calibri Light</vt:lpstr>
      <vt:lpstr>Anomalia ML v2 AAA Light</vt:lpstr>
      <vt:lpstr>Calibri</vt:lpstr>
      <vt:lpstr>Anomalia ML v2 AAA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22</cp:revision>
  <dcterms:created xsi:type="dcterms:W3CDTF">2021-10-02T22:51:41Z</dcterms:created>
  <dcterms:modified xsi:type="dcterms:W3CDTF">2022-01-19T21:02:03Z</dcterms:modified>
</cp:coreProperties>
</file>