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7559675" cy="10691813"/>
  <p:notesSz cx="6858000" cy="9144000"/>
  <p:embeddedFontLst>
    <p:embeddedFont>
      <p:font typeface="Anomalia ML v2 AAA" panose="00000500000000000000" pitchFamily="50" charset="-79"/>
      <p:regular r:id="rId6"/>
      <p:bold r:id="rId7"/>
    </p:embeddedFont>
    <p:embeddedFont>
      <p:font typeface="Anomalia ML v2 AAA Light" panose="00000400000000000000" pitchFamily="50" charset="-79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A78"/>
    <a:srgbClr val="503895"/>
    <a:srgbClr val="583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733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41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537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99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775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5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42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139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8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235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5BA75-AB1B-46A7-B77F-3A8BA4281902}" type="datetimeFigureOut">
              <a:rPr lang="he-IL" smtClean="0"/>
              <a:t>י"ז/שבט/תשפ"ב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040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81AD1D19-797B-49AF-8D97-87BA39685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6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B8842E4-0356-4F3A-94E8-648D85EE6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1560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ED70263E-831E-4435-82BA-BDBF1E469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280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5208BA59-2707-43D9-B697-2E1CCC422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בִּשְׁעַת הַקִּדּוּשׁ נַקְשִׁיב בִּרְצִינוּת, לֹא נִתְעַסֵּק בְּשׁוּם דָּבָר אַחֵר.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אַחֲרֵי הַקִּדּוּשׁ נִגַּשׁ מִיָּד לִנְטִילַת יָדַיִם, בְּלִי לְהִתְמַהְמֵהַּ וּלְהַסִּיחַ אֶת הַדַּעַת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לְעִנְיָן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אַחֵר.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נַעֲמֹד מוּכָנִים לַקִּדּוּשׁ בַּזְּמַן,</a:t>
              </a:r>
            </a:p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בְּלִי לְחַכּוֹת שֶׁיִּקְרְאוּ לָנוּ.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936226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740</Words>
  <Application>Microsoft Office PowerPoint</Application>
  <PresentationFormat>מותאם אישית</PresentationFormat>
  <Paragraphs>100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Arial</vt:lpstr>
      <vt:lpstr>Calibri Light</vt:lpstr>
      <vt:lpstr>Anomalia ML v2 AAA Light</vt:lpstr>
      <vt:lpstr>Calibri</vt:lpstr>
      <vt:lpstr>Anomalia ML v2 AAA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22</cp:revision>
  <dcterms:created xsi:type="dcterms:W3CDTF">2021-10-02T22:51:41Z</dcterms:created>
  <dcterms:modified xsi:type="dcterms:W3CDTF">2022-01-19T21:02:03Z</dcterms:modified>
</cp:coreProperties>
</file>