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  <p:sldId id="260" r:id="rId3"/>
    <p:sldId id="259" r:id="rId4"/>
    <p:sldId id="258" r:id="rId5"/>
  </p:sldIdLst>
  <p:sldSz cx="7559675" cy="10691813"/>
  <p:notesSz cx="6858000" cy="9144000"/>
  <p:embeddedFontLst>
    <p:embeddedFont>
      <p:font typeface="Anomalia ML v2 AAA" panose="00000500000000000000" pitchFamily="50" charset="-79"/>
      <p:regular r:id="rId6"/>
      <p:bold r:id="rId7"/>
    </p:embeddedFont>
    <p:embeddedFont>
      <p:font typeface="Anomalia ML v2 AAA Light" panose="00000400000000000000" pitchFamily="50" charset="-79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120" d="100"/>
          <a:sy n="120" d="100"/>
        </p:scale>
        <p:origin x="998" y="-21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כ"ט/טבת/תשפ"ב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66C0135-5D93-4FFB-A7DF-2D48954FC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200"/>
                </a:lnSpc>
              </a:pPr>
              <a:r>
                <a:rPr lang="he-IL" sz="90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algn="r" rtl="1">
                <a:lnSpc>
                  <a:spcPts val="1200"/>
                </a:lnSpc>
              </a:pPr>
              <a:r>
                <a:rPr lang="he-IL" sz="90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C500C97-1970-4F92-8623-B53A0ED73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200"/>
                </a:lnSpc>
              </a:pPr>
              <a:r>
                <a:rPr lang="he-IL" sz="90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algn="r" rtl="1">
                <a:lnSpc>
                  <a:spcPts val="1200"/>
                </a:lnSpc>
              </a:pPr>
              <a:r>
                <a:rPr lang="he-IL" sz="90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98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2DE26CB-79B7-4C5E-8D24-C33745127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200"/>
                </a:lnSpc>
              </a:pPr>
              <a:r>
                <a:rPr lang="he-IL" sz="90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algn="r" rtl="1">
                <a:lnSpc>
                  <a:spcPts val="1200"/>
                </a:lnSpc>
              </a:pPr>
              <a:r>
                <a:rPr lang="he-IL" sz="90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553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0F721D5-5D3A-4D35-B0B9-4F94E8409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200"/>
                </a:lnSpc>
              </a:pPr>
              <a:r>
                <a:rPr lang="he-IL" sz="90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algn="r" rtl="1">
                <a:lnSpc>
                  <a:spcPts val="1200"/>
                </a:lnSpc>
              </a:pPr>
              <a:r>
                <a:rPr lang="he-IL" sz="90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נִזְכֹּר לָתֵת מַטְבֵּעַ לִצְדָקָה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לִפְנֵי הַדְלָקַת הַנֵּרוֹת.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04847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נַסְבִּיר לַחֲבֵרָה אוֹ לְבַת מִשְׁפָּחָה שֶׁעוֹד לֹא מַדְלִיקָה נֵר שַׁבָּת,</a:t>
              </a:r>
            </a:p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כַּמָּה כְּדַאי לָהּ לְהַתְחִיל לְהַדְלִיק.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נַקְפִּיד לְהַדְלִיק נֵרוֹת שַׁבָּת בַּזְּמַן, וְנִשְׁתַּדֵּל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אֲפִלּו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ּ לְהַקְדִּים.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65733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720</Words>
  <Application>Microsoft Office PowerPoint</Application>
  <PresentationFormat>מותאם אישית</PresentationFormat>
  <Paragraphs>120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Anomalia ML v2 AAA</vt:lpstr>
      <vt:lpstr>Calibri</vt:lpstr>
      <vt:lpstr>Calibri Light</vt:lpstr>
      <vt:lpstr>Anomalia ML v2 AAA Light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18</cp:revision>
  <dcterms:created xsi:type="dcterms:W3CDTF">2021-10-02T22:51:41Z</dcterms:created>
  <dcterms:modified xsi:type="dcterms:W3CDTF">2022-01-02T17:52:31Z</dcterms:modified>
</cp:coreProperties>
</file>