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60" r:id="rId3"/>
    <p:sldId id="259" r:id="rId4"/>
    <p:sldId id="258" r:id="rId5"/>
  </p:sldIdLst>
  <p:sldSz cx="7559675" cy="10691813"/>
  <p:notesSz cx="6858000" cy="9144000"/>
  <p:embeddedFontLst>
    <p:embeddedFont>
      <p:font typeface="Anomalia ML v2 AAA" panose="00000500000000000000" pitchFamily="50" charset="-79"/>
      <p:regular r:id="rId6"/>
      <p:bold r:id="rId7"/>
    </p:embeddedFont>
    <p:embeddedFont>
      <p:font typeface="Anomalia ML v2 AAA Light" panose="00000400000000000000" pitchFamily="50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6C0135-5D93-4FFB-A7DF-2D48954F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500C97-1970-4F92-8623-B53A0ED7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A9EC938F-D372-409D-B2DF-B88E7E626EAA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97" name="תמונה 96">
              <a:extLst>
                <a:ext uri="{FF2B5EF4-FFF2-40B4-BE49-F238E27FC236}">
                  <a16:creationId xmlns:a16="http://schemas.microsoft.com/office/drawing/2014/main" id="{99155BBB-40A6-471D-994E-6A7F1E85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98" name="תמונה 97">
              <a:extLst>
                <a:ext uri="{FF2B5EF4-FFF2-40B4-BE49-F238E27FC236}">
                  <a16:creationId xmlns:a16="http://schemas.microsoft.com/office/drawing/2014/main" id="{2228FBC8-A915-46C0-9342-A239B769B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99" name="תיבת טקסט 98">
              <a:extLst>
                <a:ext uri="{FF2B5EF4-FFF2-40B4-BE49-F238E27FC236}">
                  <a16:creationId xmlns:a16="http://schemas.microsoft.com/office/drawing/2014/main" id="{266409C7-9716-4F01-AEE6-DDC65C7D4F67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00" name="תיבת טקסט 99">
              <a:extLst>
                <a:ext uri="{FF2B5EF4-FFF2-40B4-BE49-F238E27FC236}">
                  <a16:creationId xmlns:a16="http://schemas.microsoft.com/office/drawing/2014/main" id="{418E4514-F4E5-40AE-A946-E9E051D5E216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01" name="תמונה 10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DF6870E-E4B9-4F95-ABB1-700993582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02" name="תמונה 10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D7923A1-F8F4-40B3-9E59-2B39ECCED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03" name="תמונה 102">
              <a:extLst>
                <a:ext uri="{FF2B5EF4-FFF2-40B4-BE49-F238E27FC236}">
                  <a16:creationId xmlns:a16="http://schemas.microsoft.com/office/drawing/2014/main" id="{9022783B-F716-4C36-933C-6D2122DEC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04" name="תיבת טקסט 103">
              <a:extLst>
                <a:ext uri="{FF2B5EF4-FFF2-40B4-BE49-F238E27FC236}">
                  <a16:creationId xmlns:a16="http://schemas.microsoft.com/office/drawing/2014/main" id="{3EEFFFA4-868E-405C-8D43-FE7D64500D9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05" name="תמונה 10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E89DFED-1B63-4068-A5C2-E0C615AD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06" name="קבוצה 105">
            <a:extLst>
              <a:ext uri="{FF2B5EF4-FFF2-40B4-BE49-F238E27FC236}">
                <a16:creationId xmlns:a16="http://schemas.microsoft.com/office/drawing/2014/main" id="{56B11FC6-D823-435C-979E-0A32C6CD29C7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107" name="תמונה 106">
              <a:extLst>
                <a:ext uri="{FF2B5EF4-FFF2-40B4-BE49-F238E27FC236}">
                  <a16:creationId xmlns:a16="http://schemas.microsoft.com/office/drawing/2014/main" id="{4056C648-226E-4337-9BAF-4756D318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08" name="תמונה 107">
              <a:extLst>
                <a:ext uri="{FF2B5EF4-FFF2-40B4-BE49-F238E27FC236}">
                  <a16:creationId xmlns:a16="http://schemas.microsoft.com/office/drawing/2014/main" id="{988A51DA-142D-4661-97CC-1DF69B47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09" name="תיבת טקסט 108">
              <a:extLst>
                <a:ext uri="{FF2B5EF4-FFF2-40B4-BE49-F238E27FC236}">
                  <a16:creationId xmlns:a16="http://schemas.microsoft.com/office/drawing/2014/main" id="{AD3951C7-ECC8-4B8A-8C2B-FC1F93FE0CC6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10" name="תיבת טקסט 109">
              <a:extLst>
                <a:ext uri="{FF2B5EF4-FFF2-40B4-BE49-F238E27FC236}">
                  <a16:creationId xmlns:a16="http://schemas.microsoft.com/office/drawing/2014/main" id="{A2F8F0C0-1F61-4708-BF48-FA9280FEBB07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11" name="תמונה 11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3D1E4A26-370A-4FC6-B4ED-7ADE39E9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12" name="תמונה 11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B13260-6A3C-4632-A5AF-AB7662098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67546B28-ADA3-45EB-A8D4-2FF2D4CE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14" name="תיבת טקסט 113">
              <a:extLst>
                <a:ext uri="{FF2B5EF4-FFF2-40B4-BE49-F238E27FC236}">
                  <a16:creationId xmlns:a16="http://schemas.microsoft.com/office/drawing/2014/main" id="{99CDC366-670F-483F-B1CE-278A18E32476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15" name="תמונה 11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757DFBC-D870-41EE-8B9C-B1BB5B0C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16" name="קבוצה 115">
            <a:extLst>
              <a:ext uri="{FF2B5EF4-FFF2-40B4-BE49-F238E27FC236}">
                <a16:creationId xmlns:a16="http://schemas.microsoft.com/office/drawing/2014/main" id="{954AD970-149D-45D8-A567-1A98A87AFAB9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117" name="תמונה 116">
              <a:extLst>
                <a:ext uri="{FF2B5EF4-FFF2-40B4-BE49-F238E27FC236}">
                  <a16:creationId xmlns:a16="http://schemas.microsoft.com/office/drawing/2014/main" id="{55215449-DFD3-4422-8B11-AD4BBA8E4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18" name="תמונה 117">
              <a:extLst>
                <a:ext uri="{FF2B5EF4-FFF2-40B4-BE49-F238E27FC236}">
                  <a16:creationId xmlns:a16="http://schemas.microsoft.com/office/drawing/2014/main" id="{70721D8B-BA9B-47AF-9839-3B0BE6D0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336BFFAB-0101-4E8D-835A-95BBAF21F4B9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20" name="תיבת טקסט 119">
              <a:extLst>
                <a:ext uri="{FF2B5EF4-FFF2-40B4-BE49-F238E27FC236}">
                  <a16:creationId xmlns:a16="http://schemas.microsoft.com/office/drawing/2014/main" id="{CE021315-2E6D-4C81-9EC0-1BE0616BEA60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21" name="תמונה 12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33AA4EC-FDBA-4A7D-8D02-00D46C74D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22" name="תמונה 1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5C3676C-749F-453E-A48C-9AE474BE3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2837591F-2DB5-4298-9842-6A378828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24" name="תיבת טקסט 123">
              <a:extLst>
                <a:ext uri="{FF2B5EF4-FFF2-40B4-BE49-F238E27FC236}">
                  <a16:creationId xmlns:a16="http://schemas.microsoft.com/office/drawing/2014/main" id="{6770BDC8-036A-4148-9744-75D1EF1D22F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25" name="תמונה 12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95816F-BE86-4BAA-8226-5D71688E8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26" name="קבוצה 125">
            <a:extLst>
              <a:ext uri="{FF2B5EF4-FFF2-40B4-BE49-F238E27FC236}">
                <a16:creationId xmlns:a16="http://schemas.microsoft.com/office/drawing/2014/main" id="{05609C4C-3097-410E-B31C-913C1CE32D11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127" name="תמונה 126">
              <a:extLst>
                <a:ext uri="{FF2B5EF4-FFF2-40B4-BE49-F238E27FC236}">
                  <a16:creationId xmlns:a16="http://schemas.microsoft.com/office/drawing/2014/main" id="{39124430-037B-457C-B974-EA94846B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28" name="תמונה 127">
              <a:extLst>
                <a:ext uri="{FF2B5EF4-FFF2-40B4-BE49-F238E27FC236}">
                  <a16:creationId xmlns:a16="http://schemas.microsoft.com/office/drawing/2014/main" id="{68423762-D82A-4C6D-A91A-012B98358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29" name="תיבת טקסט 128">
              <a:extLst>
                <a:ext uri="{FF2B5EF4-FFF2-40B4-BE49-F238E27FC236}">
                  <a16:creationId xmlns:a16="http://schemas.microsoft.com/office/drawing/2014/main" id="{579A8E46-3B1E-4B43-B6C6-2931EC826411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30" name="תיבת טקסט 129">
              <a:extLst>
                <a:ext uri="{FF2B5EF4-FFF2-40B4-BE49-F238E27FC236}">
                  <a16:creationId xmlns:a16="http://schemas.microsoft.com/office/drawing/2014/main" id="{4DC45824-E1A9-464C-97E9-8E92E9E13A50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31" name="תמונה 1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C1EE668-5D85-44A0-B981-54363B57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32" name="תמונה 13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4859458-48B4-43F7-ACF6-C652C3F41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33" name="תמונה 132">
              <a:extLst>
                <a:ext uri="{FF2B5EF4-FFF2-40B4-BE49-F238E27FC236}">
                  <a16:creationId xmlns:a16="http://schemas.microsoft.com/office/drawing/2014/main" id="{EDF62C0B-DAF2-4537-A158-9CC3FB2C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34" name="תיבת טקסט 133">
              <a:extLst>
                <a:ext uri="{FF2B5EF4-FFF2-40B4-BE49-F238E27FC236}">
                  <a16:creationId xmlns:a16="http://schemas.microsoft.com/office/drawing/2014/main" id="{088F3987-EC63-427F-AC14-E9BFB2EB8E5C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35" name="תמונה 13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CFD1100B-F157-4EA4-BE79-A2D7C657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36" name="קבוצה 135">
            <a:extLst>
              <a:ext uri="{FF2B5EF4-FFF2-40B4-BE49-F238E27FC236}">
                <a16:creationId xmlns:a16="http://schemas.microsoft.com/office/drawing/2014/main" id="{F4D566A6-92FF-4239-975D-C50F542A4167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137" name="תמונה 136">
              <a:extLst>
                <a:ext uri="{FF2B5EF4-FFF2-40B4-BE49-F238E27FC236}">
                  <a16:creationId xmlns:a16="http://schemas.microsoft.com/office/drawing/2014/main" id="{513AA97A-A7D4-4400-AE2F-B0FDBE206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38" name="תמונה 137">
              <a:extLst>
                <a:ext uri="{FF2B5EF4-FFF2-40B4-BE49-F238E27FC236}">
                  <a16:creationId xmlns:a16="http://schemas.microsoft.com/office/drawing/2014/main" id="{E1180B94-5224-408A-9EA2-4C649141C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39" name="תיבת טקסט 138">
              <a:extLst>
                <a:ext uri="{FF2B5EF4-FFF2-40B4-BE49-F238E27FC236}">
                  <a16:creationId xmlns:a16="http://schemas.microsoft.com/office/drawing/2014/main" id="{AE6C4710-53C5-4AE0-AC29-DCDB35541C2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40" name="תיבת טקסט 139">
              <a:extLst>
                <a:ext uri="{FF2B5EF4-FFF2-40B4-BE49-F238E27FC236}">
                  <a16:creationId xmlns:a16="http://schemas.microsoft.com/office/drawing/2014/main" id="{88204000-476D-4F0F-B0DF-093C1B433E8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41" name="תמונה 14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3A6A6C-E35A-44C8-A9DC-E2ACBD12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42" name="תמונה 14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C06E444-5BFE-4DF7-861E-F481A20EA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43" name="תמונה 142">
              <a:extLst>
                <a:ext uri="{FF2B5EF4-FFF2-40B4-BE49-F238E27FC236}">
                  <a16:creationId xmlns:a16="http://schemas.microsoft.com/office/drawing/2014/main" id="{D9B4257F-CE5F-44FF-BA32-6E2DFBBA6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44" name="תיבת טקסט 143">
              <a:extLst>
                <a:ext uri="{FF2B5EF4-FFF2-40B4-BE49-F238E27FC236}">
                  <a16:creationId xmlns:a16="http://schemas.microsoft.com/office/drawing/2014/main" id="{B428A3FA-B962-46ED-BC69-0A25A5BAB6A1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45" name="תמונה 14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D303295-2DEC-40BA-A175-6643AD2C4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98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2DE26CB-79B7-4C5E-8D24-C3374512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9345744B-C9B9-4C5D-A2A6-1FFF0211186F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97" name="תמונה 96">
              <a:extLst>
                <a:ext uri="{FF2B5EF4-FFF2-40B4-BE49-F238E27FC236}">
                  <a16:creationId xmlns:a16="http://schemas.microsoft.com/office/drawing/2014/main" id="{6A7ED95D-5E26-445D-8D00-675CFC7C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98" name="תמונה 97">
              <a:extLst>
                <a:ext uri="{FF2B5EF4-FFF2-40B4-BE49-F238E27FC236}">
                  <a16:creationId xmlns:a16="http://schemas.microsoft.com/office/drawing/2014/main" id="{A480524D-22B5-450A-8666-84C9CD92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99" name="תיבת טקסט 98">
              <a:extLst>
                <a:ext uri="{FF2B5EF4-FFF2-40B4-BE49-F238E27FC236}">
                  <a16:creationId xmlns:a16="http://schemas.microsoft.com/office/drawing/2014/main" id="{DAD69C60-C9C7-4581-9945-48844D1D7BAA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00" name="תיבת טקסט 99">
              <a:extLst>
                <a:ext uri="{FF2B5EF4-FFF2-40B4-BE49-F238E27FC236}">
                  <a16:creationId xmlns:a16="http://schemas.microsoft.com/office/drawing/2014/main" id="{11B96631-36AD-479E-9E6B-FFE62E8CDDF9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01" name="תמונה 10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F6C3EA9-E11E-4831-A8D8-05F042E84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02" name="תמונה 10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276640C-8A05-4927-89F3-D92F9755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03" name="תמונה 102">
              <a:extLst>
                <a:ext uri="{FF2B5EF4-FFF2-40B4-BE49-F238E27FC236}">
                  <a16:creationId xmlns:a16="http://schemas.microsoft.com/office/drawing/2014/main" id="{441B468F-AF35-4B04-B467-CDF20459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04" name="תיבת טקסט 103">
              <a:extLst>
                <a:ext uri="{FF2B5EF4-FFF2-40B4-BE49-F238E27FC236}">
                  <a16:creationId xmlns:a16="http://schemas.microsoft.com/office/drawing/2014/main" id="{05FFFCB5-CAAE-40FF-9C2A-D1F11D40F2D1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05" name="תמונה 10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6899B4D-93E5-4EBF-9E9C-30164332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06" name="קבוצה 105">
            <a:extLst>
              <a:ext uri="{FF2B5EF4-FFF2-40B4-BE49-F238E27FC236}">
                <a16:creationId xmlns:a16="http://schemas.microsoft.com/office/drawing/2014/main" id="{4575E11B-CD2B-46ED-B6CD-F704EC43DA14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107" name="תמונה 106">
              <a:extLst>
                <a:ext uri="{FF2B5EF4-FFF2-40B4-BE49-F238E27FC236}">
                  <a16:creationId xmlns:a16="http://schemas.microsoft.com/office/drawing/2014/main" id="{15F69742-089B-442B-AA18-92D7220E4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08" name="תמונה 107">
              <a:extLst>
                <a:ext uri="{FF2B5EF4-FFF2-40B4-BE49-F238E27FC236}">
                  <a16:creationId xmlns:a16="http://schemas.microsoft.com/office/drawing/2014/main" id="{528F6D57-E41F-4011-9DF0-D207848B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09" name="תיבת טקסט 108">
              <a:extLst>
                <a:ext uri="{FF2B5EF4-FFF2-40B4-BE49-F238E27FC236}">
                  <a16:creationId xmlns:a16="http://schemas.microsoft.com/office/drawing/2014/main" id="{3EA97DD3-7693-4718-8170-FA7452673E0A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10" name="תיבת טקסט 109">
              <a:extLst>
                <a:ext uri="{FF2B5EF4-FFF2-40B4-BE49-F238E27FC236}">
                  <a16:creationId xmlns:a16="http://schemas.microsoft.com/office/drawing/2014/main" id="{F02F0C22-F84E-45F2-B97A-18A7F4DF8139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11" name="תמונה 11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8A73B1-2346-4795-BE3E-3771F204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12" name="תמונה 11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1E8C10D-F7D5-4CBA-AF7B-E34E30EB2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A755A9B0-21D3-484F-9112-5F9155FB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14" name="תיבת טקסט 113">
              <a:extLst>
                <a:ext uri="{FF2B5EF4-FFF2-40B4-BE49-F238E27FC236}">
                  <a16:creationId xmlns:a16="http://schemas.microsoft.com/office/drawing/2014/main" id="{89E951A2-7576-41F9-9D0C-C88C8E664CD6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15" name="תמונה 11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52611F2-0814-4F13-AA0A-3CABA0F9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16" name="קבוצה 115">
            <a:extLst>
              <a:ext uri="{FF2B5EF4-FFF2-40B4-BE49-F238E27FC236}">
                <a16:creationId xmlns:a16="http://schemas.microsoft.com/office/drawing/2014/main" id="{3D90FB7E-FF25-4B1B-AE6F-D68C9CA5747D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117" name="תמונה 116">
              <a:extLst>
                <a:ext uri="{FF2B5EF4-FFF2-40B4-BE49-F238E27FC236}">
                  <a16:creationId xmlns:a16="http://schemas.microsoft.com/office/drawing/2014/main" id="{F1AAA298-5E64-44C8-9E3C-428561ECF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18" name="תמונה 117">
              <a:extLst>
                <a:ext uri="{FF2B5EF4-FFF2-40B4-BE49-F238E27FC236}">
                  <a16:creationId xmlns:a16="http://schemas.microsoft.com/office/drawing/2014/main" id="{C5238ADA-9D76-43A9-9D3C-82B5B5043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6F6C964C-8133-48D3-A2BF-D61408492AAC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20" name="תיבת טקסט 119">
              <a:extLst>
                <a:ext uri="{FF2B5EF4-FFF2-40B4-BE49-F238E27FC236}">
                  <a16:creationId xmlns:a16="http://schemas.microsoft.com/office/drawing/2014/main" id="{55AF1C0C-5BE3-4A2C-9C5F-DE56AD6735B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21" name="תמונה 12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DA8FD13-29A1-4B77-A365-7BA96E80B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22" name="תמונה 1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EF4C0DE-6222-4EC9-9E8F-26D575D10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B15AC3D8-5C3F-43F1-AE5E-17A45277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24" name="תיבת טקסט 123">
              <a:extLst>
                <a:ext uri="{FF2B5EF4-FFF2-40B4-BE49-F238E27FC236}">
                  <a16:creationId xmlns:a16="http://schemas.microsoft.com/office/drawing/2014/main" id="{945D4BDA-1B83-4847-8726-0E06A438629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25" name="תמונה 12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0DBC1FA-8126-4E92-A228-EDF1D0CC4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26" name="קבוצה 125">
            <a:extLst>
              <a:ext uri="{FF2B5EF4-FFF2-40B4-BE49-F238E27FC236}">
                <a16:creationId xmlns:a16="http://schemas.microsoft.com/office/drawing/2014/main" id="{47101E4B-DDD8-4D30-8A12-8AC5A62C1EA8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127" name="תמונה 126">
              <a:extLst>
                <a:ext uri="{FF2B5EF4-FFF2-40B4-BE49-F238E27FC236}">
                  <a16:creationId xmlns:a16="http://schemas.microsoft.com/office/drawing/2014/main" id="{F5CD4F97-36BB-435D-A379-39C627AE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28" name="תמונה 127">
              <a:extLst>
                <a:ext uri="{FF2B5EF4-FFF2-40B4-BE49-F238E27FC236}">
                  <a16:creationId xmlns:a16="http://schemas.microsoft.com/office/drawing/2014/main" id="{7D7A6369-0290-47DB-B3A7-7CBC2D3DC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29" name="תיבת טקסט 128">
              <a:extLst>
                <a:ext uri="{FF2B5EF4-FFF2-40B4-BE49-F238E27FC236}">
                  <a16:creationId xmlns:a16="http://schemas.microsoft.com/office/drawing/2014/main" id="{FAE947AE-0F5B-43DD-8DEB-AA47BEF2E63E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30" name="תיבת טקסט 129">
              <a:extLst>
                <a:ext uri="{FF2B5EF4-FFF2-40B4-BE49-F238E27FC236}">
                  <a16:creationId xmlns:a16="http://schemas.microsoft.com/office/drawing/2014/main" id="{FD814F14-9879-437E-BDE1-5E2CBD947B6F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31" name="תמונה 1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AC0F064-49FA-414F-8DCD-CF45B89C5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32" name="תמונה 13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77F965E-3FF0-4E79-9E74-E86480B57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33" name="תמונה 132">
              <a:extLst>
                <a:ext uri="{FF2B5EF4-FFF2-40B4-BE49-F238E27FC236}">
                  <a16:creationId xmlns:a16="http://schemas.microsoft.com/office/drawing/2014/main" id="{3B84B25F-78C9-46BE-B0D0-C2358B7D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34" name="תיבת טקסט 133">
              <a:extLst>
                <a:ext uri="{FF2B5EF4-FFF2-40B4-BE49-F238E27FC236}">
                  <a16:creationId xmlns:a16="http://schemas.microsoft.com/office/drawing/2014/main" id="{D816B689-D153-4AEA-B6CF-010252C56867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35" name="תמונה 13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4DEA70B-54A4-40A0-BC7D-6650F0BCF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36" name="קבוצה 135">
            <a:extLst>
              <a:ext uri="{FF2B5EF4-FFF2-40B4-BE49-F238E27FC236}">
                <a16:creationId xmlns:a16="http://schemas.microsoft.com/office/drawing/2014/main" id="{4F07B208-28F3-48C5-9442-BD89A6CFA429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137" name="תמונה 136">
              <a:extLst>
                <a:ext uri="{FF2B5EF4-FFF2-40B4-BE49-F238E27FC236}">
                  <a16:creationId xmlns:a16="http://schemas.microsoft.com/office/drawing/2014/main" id="{CD420037-E830-4B71-877D-A28CA34C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38" name="תמונה 137">
              <a:extLst>
                <a:ext uri="{FF2B5EF4-FFF2-40B4-BE49-F238E27FC236}">
                  <a16:creationId xmlns:a16="http://schemas.microsoft.com/office/drawing/2014/main" id="{F6C6DE95-57BB-41B2-B555-B100F7EE5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39" name="תיבת טקסט 138">
              <a:extLst>
                <a:ext uri="{FF2B5EF4-FFF2-40B4-BE49-F238E27FC236}">
                  <a16:creationId xmlns:a16="http://schemas.microsoft.com/office/drawing/2014/main" id="{E14A7245-F540-482C-ABB8-915E62CF28E7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40" name="תיבת טקסט 139">
              <a:extLst>
                <a:ext uri="{FF2B5EF4-FFF2-40B4-BE49-F238E27FC236}">
                  <a16:creationId xmlns:a16="http://schemas.microsoft.com/office/drawing/2014/main" id="{BB803500-94C7-4B72-8AE8-F1BC3057A77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41" name="תמונה 14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35FA6597-B877-43F0-92C4-FAF605F3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42" name="תמונה 14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E1900C7-DD3B-4CB8-91E1-9AFE2ACA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43" name="תמונה 142">
              <a:extLst>
                <a:ext uri="{FF2B5EF4-FFF2-40B4-BE49-F238E27FC236}">
                  <a16:creationId xmlns:a16="http://schemas.microsoft.com/office/drawing/2014/main" id="{CC507906-326E-4FFB-A39D-51576E18C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44" name="תיבת טקסט 143">
              <a:extLst>
                <a:ext uri="{FF2B5EF4-FFF2-40B4-BE49-F238E27FC236}">
                  <a16:creationId xmlns:a16="http://schemas.microsoft.com/office/drawing/2014/main" id="{3F18EE1A-DFCD-44A0-9F96-A06F1927A7FE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45" name="תמונה 14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9B7B06-AED4-47B5-AAC6-93F422627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53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0F721D5-5D3A-4D35-B0B9-4F94E840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F2E65DED-B268-4B04-BEA7-D0D3B0B46052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97" name="תמונה 96">
              <a:extLst>
                <a:ext uri="{FF2B5EF4-FFF2-40B4-BE49-F238E27FC236}">
                  <a16:creationId xmlns:a16="http://schemas.microsoft.com/office/drawing/2014/main" id="{8A6974D8-8DD6-4436-9DA3-3745007B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98" name="תמונה 97">
              <a:extLst>
                <a:ext uri="{FF2B5EF4-FFF2-40B4-BE49-F238E27FC236}">
                  <a16:creationId xmlns:a16="http://schemas.microsoft.com/office/drawing/2014/main" id="{8932F4F6-3D3A-425F-AE5E-CF868050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99" name="תיבת טקסט 98">
              <a:extLst>
                <a:ext uri="{FF2B5EF4-FFF2-40B4-BE49-F238E27FC236}">
                  <a16:creationId xmlns:a16="http://schemas.microsoft.com/office/drawing/2014/main" id="{C800D1E9-9A5F-49B0-93A0-9C5412AB2989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00" name="תיבת טקסט 99">
              <a:extLst>
                <a:ext uri="{FF2B5EF4-FFF2-40B4-BE49-F238E27FC236}">
                  <a16:creationId xmlns:a16="http://schemas.microsoft.com/office/drawing/2014/main" id="{0C10A9C0-6C14-433E-A308-CA9199433865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01" name="תמונה 10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6A46E14-A7F1-4331-B0FD-B2BE8972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02" name="תמונה 10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39E2AAFB-1FC0-4899-ABE5-7415CF74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03" name="תמונה 102">
              <a:extLst>
                <a:ext uri="{FF2B5EF4-FFF2-40B4-BE49-F238E27FC236}">
                  <a16:creationId xmlns:a16="http://schemas.microsoft.com/office/drawing/2014/main" id="{0199025A-8A45-47DF-A14C-CC3877C39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04" name="תיבת טקסט 103">
              <a:extLst>
                <a:ext uri="{FF2B5EF4-FFF2-40B4-BE49-F238E27FC236}">
                  <a16:creationId xmlns:a16="http://schemas.microsoft.com/office/drawing/2014/main" id="{EDF9FF67-E82F-4EDC-B759-97523BD41D2A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05" name="תמונה 10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3F6BE315-73EB-462A-8EAE-6AB024FA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06" name="קבוצה 105">
            <a:extLst>
              <a:ext uri="{FF2B5EF4-FFF2-40B4-BE49-F238E27FC236}">
                <a16:creationId xmlns:a16="http://schemas.microsoft.com/office/drawing/2014/main" id="{D2BBCF1F-1661-40A4-8813-BBD80B4A46DC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107" name="תמונה 106">
              <a:extLst>
                <a:ext uri="{FF2B5EF4-FFF2-40B4-BE49-F238E27FC236}">
                  <a16:creationId xmlns:a16="http://schemas.microsoft.com/office/drawing/2014/main" id="{24DCB464-FCA4-4E08-8EA5-7823B625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08" name="תמונה 107">
              <a:extLst>
                <a:ext uri="{FF2B5EF4-FFF2-40B4-BE49-F238E27FC236}">
                  <a16:creationId xmlns:a16="http://schemas.microsoft.com/office/drawing/2014/main" id="{544FC842-9320-431C-ABBC-EFE95C417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09" name="תיבת טקסט 108">
              <a:extLst>
                <a:ext uri="{FF2B5EF4-FFF2-40B4-BE49-F238E27FC236}">
                  <a16:creationId xmlns:a16="http://schemas.microsoft.com/office/drawing/2014/main" id="{1CF7BE09-549D-4C50-B8E7-5AE6A6A0076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10" name="תיבת טקסט 109">
              <a:extLst>
                <a:ext uri="{FF2B5EF4-FFF2-40B4-BE49-F238E27FC236}">
                  <a16:creationId xmlns:a16="http://schemas.microsoft.com/office/drawing/2014/main" id="{7559C806-4B94-419B-9400-76A5F8B2200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11" name="תמונה 11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40061EF-156F-4CA6-9A78-14EF91D13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12" name="תמונה 11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D56239C-32AA-4CE1-AB1F-1ED96BF3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13" name="תמונה 112">
              <a:extLst>
                <a:ext uri="{FF2B5EF4-FFF2-40B4-BE49-F238E27FC236}">
                  <a16:creationId xmlns:a16="http://schemas.microsoft.com/office/drawing/2014/main" id="{C1BDB02F-A25D-4A67-B019-9AB9BE11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14" name="תיבת טקסט 113">
              <a:extLst>
                <a:ext uri="{FF2B5EF4-FFF2-40B4-BE49-F238E27FC236}">
                  <a16:creationId xmlns:a16="http://schemas.microsoft.com/office/drawing/2014/main" id="{8342D1D1-114F-4D01-93CB-0F03400CB14B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15" name="תמונה 11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190EE579-A20F-4427-8F60-BDE0D3540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16" name="קבוצה 115">
            <a:extLst>
              <a:ext uri="{FF2B5EF4-FFF2-40B4-BE49-F238E27FC236}">
                <a16:creationId xmlns:a16="http://schemas.microsoft.com/office/drawing/2014/main" id="{8E12FAE9-EF11-4B09-8369-4CD8217B70BC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117" name="תמונה 116">
              <a:extLst>
                <a:ext uri="{FF2B5EF4-FFF2-40B4-BE49-F238E27FC236}">
                  <a16:creationId xmlns:a16="http://schemas.microsoft.com/office/drawing/2014/main" id="{22E009B9-FB96-4149-AAB9-8F047D7B8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18" name="תמונה 117">
              <a:extLst>
                <a:ext uri="{FF2B5EF4-FFF2-40B4-BE49-F238E27FC236}">
                  <a16:creationId xmlns:a16="http://schemas.microsoft.com/office/drawing/2014/main" id="{A69EA4DA-ABD4-4E2B-A99E-F6859383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0140358E-BA51-41C6-AEED-53EA2E66F386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20" name="תיבת טקסט 119">
              <a:extLst>
                <a:ext uri="{FF2B5EF4-FFF2-40B4-BE49-F238E27FC236}">
                  <a16:creationId xmlns:a16="http://schemas.microsoft.com/office/drawing/2014/main" id="{597C11A9-607B-4966-9F86-83223D6DDF59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21" name="תמונה 12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A7CEF00-C078-4FE5-B9EF-8F9922E0C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22" name="תמונה 1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139F2506-72DA-45E0-BB23-BF9628F5C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DADFD5FA-B0B1-4E25-998C-75FFF896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24" name="תיבת טקסט 123">
              <a:extLst>
                <a:ext uri="{FF2B5EF4-FFF2-40B4-BE49-F238E27FC236}">
                  <a16:creationId xmlns:a16="http://schemas.microsoft.com/office/drawing/2014/main" id="{5F192794-CAA8-45A8-A1EC-0BCF08CE7C5B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25" name="תמונה 12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0E20C44-E36F-419E-86BC-F987EDE9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26" name="קבוצה 125">
            <a:extLst>
              <a:ext uri="{FF2B5EF4-FFF2-40B4-BE49-F238E27FC236}">
                <a16:creationId xmlns:a16="http://schemas.microsoft.com/office/drawing/2014/main" id="{935E8521-96A8-4C87-A3BA-BB9EC4BAFC13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127" name="תמונה 126">
              <a:extLst>
                <a:ext uri="{FF2B5EF4-FFF2-40B4-BE49-F238E27FC236}">
                  <a16:creationId xmlns:a16="http://schemas.microsoft.com/office/drawing/2014/main" id="{7E727FDD-4AFD-4148-B81A-44CB236CB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28" name="תמונה 127">
              <a:extLst>
                <a:ext uri="{FF2B5EF4-FFF2-40B4-BE49-F238E27FC236}">
                  <a16:creationId xmlns:a16="http://schemas.microsoft.com/office/drawing/2014/main" id="{A52DBF4F-2E9D-48D6-966F-C1C3FB7F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29" name="תיבת טקסט 128">
              <a:extLst>
                <a:ext uri="{FF2B5EF4-FFF2-40B4-BE49-F238E27FC236}">
                  <a16:creationId xmlns:a16="http://schemas.microsoft.com/office/drawing/2014/main" id="{E7B9A6C3-40E3-4F5C-B7F0-B13624B6A089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30" name="תיבת טקסט 129">
              <a:extLst>
                <a:ext uri="{FF2B5EF4-FFF2-40B4-BE49-F238E27FC236}">
                  <a16:creationId xmlns:a16="http://schemas.microsoft.com/office/drawing/2014/main" id="{34467F9D-37BD-4A5C-B15C-3F21089DAC2B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31" name="תמונה 1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C264AA9-37A0-4E4B-A23C-F169CB46E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32" name="תמונה 13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BA504BB-BA69-459B-A016-8BB3E6B0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33" name="תמונה 132">
              <a:extLst>
                <a:ext uri="{FF2B5EF4-FFF2-40B4-BE49-F238E27FC236}">
                  <a16:creationId xmlns:a16="http://schemas.microsoft.com/office/drawing/2014/main" id="{76A57193-D0AD-46BC-B13C-420FED75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34" name="תיבת טקסט 133">
              <a:extLst>
                <a:ext uri="{FF2B5EF4-FFF2-40B4-BE49-F238E27FC236}">
                  <a16:creationId xmlns:a16="http://schemas.microsoft.com/office/drawing/2014/main" id="{66292D75-2816-4DA0-8B78-4EDE7E5F4DF2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35" name="תמונה 13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38FAD247-6F9C-4D1F-9A9B-E6490429D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136" name="קבוצה 135">
            <a:extLst>
              <a:ext uri="{FF2B5EF4-FFF2-40B4-BE49-F238E27FC236}">
                <a16:creationId xmlns:a16="http://schemas.microsoft.com/office/drawing/2014/main" id="{905FAAF5-0EF5-4743-BF15-B8BA58028147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137" name="תמונה 136">
              <a:extLst>
                <a:ext uri="{FF2B5EF4-FFF2-40B4-BE49-F238E27FC236}">
                  <a16:creationId xmlns:a16="http://schemas.microsoft.com/office/drawing/2014/main" id="{A1DEBB9B-FE2C-4603-9202-6EA782780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38" name="תמונה 137">
              <a:extLst>
                <a:ext uri="{FF2B5EF4-FFF2-40B4-BE49-F238E27FC236}">
                  <a16:creationId xmlns:a16="http://schemas.microsoft.com/office/drawing/2014/main" id="{859B26CB-4AD9-480A-A4AA-8BF10FF9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139" name="תיבת טקסט 138">
              <a:extLst>
                <a:ext uri="{FF2B5EF4-FFF2-40B4-BE49-F238E27FC236}">
                  <a16:creationId xmlns:a16="http://schemas.microsoft.com/office/drawing/2014/main" id="{0D735637-E6F1-4143-8B39-B7202294E3F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נִהְיֶה מוּכָנִים בְּעַצְמֵנוּ, לְבוּשִׁים בְּבִגְדֵי שַׁבָּת, בִּזְמַן הַהַדְלָקָה.</a:t>
              </a:r>
            </a:p>
          </p:txBody>
        </p:sp>
        <p:sp>
          <p:nvSpPr>
            <p:cNvPr id="140" name="תיבת טקסט 139">
              <a:extLst>
                <a:ext uri="{FF2B5EF4-FFF2-40B4-BE49-F238E27FC236}">
                  <a16:creationId xmlns:a16="http://schemas.microsoft.com/office/drawing/2014/main" id="{76206BCC-88B3-4BB8-B43A-6AEADC172CA7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לִפְנֵי הַדְלָקַת הַנֵּרוֹת.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נַזְכִּיר גַּם לִבְנֵי הַמִּשְׁפָּחָה.</a:t>
              </a:r>
            </a:p>
          </p:txBody>
        </p:sp>
        <p:pic>
          <p:nvPicPr>
            <p:cNvPr id="141" name="תמונה 14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A87B899-AF04-492D-BEAA-FB3AEEBED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142" name="תמונה 14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1A85417-7AE1-4B4C-B869-DD3299B46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143" name="תמונה 142">
              <a:extLst>
                <a:ext uri="{FF2B5EF4-FFF2-40B4-BE49-F238E27FC236}">
                  <a16:creationId xmlns:a16="http://schemas.microsoft.com/office/drawing/2014/main" id="{8FC11416-6FF5-498A-9592-28BA70472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144" name="תיבת טקסט 143">
              <a:extLst>
                <a:ext uri="{FF2B5EF4-FFF2-40B4-BE49-F238E27FC236}">
                  <a16:creationId xmlns:a16="http://schemas.microsoft.com/office/drawing/2014/main" id="{DD07B5A7-1571-45C2-8C04-0472C09B2C4C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נִדְאַג שֶׁהַבַּיִת יִהְיֶה שַׁבַּתִּי וּמוּכָן לְהַדְלָקַת הַנֵּרוֹת, עוֹד לִפְנֵי הַזְּמַן!</a:t>
              </a:r>
            </a:p>
          </p:txBody>
        </p:sp>
        <p:pic>
          <p:nvPicPr>
            <p:cNvPr id="145" name="תמונה 14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8189868-05A8-40B3-9333-85DC33D04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65733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740</Words>
  <Application>Microsoft Office PowerPoint</Application>
  <PresentationFormat>מותאם אישית</PresentationFormat>
  <Paragraphs>120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Anomalia ML v2 AAA</vt:lpstr>
      <vt:lpstr>Calibri</vt:lpstr>
      <vt:lpstr>Anomalia ML v2 AAA Light</vt:lpstr>
      <vt:lpstr>Calibri Light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19</cp:revision>
  <dcterms:created xsi:type="dcterms:W3CDTF">2021-10-02T22:51:41Z</dcterms:created>
  <dcterms:modified xsi:type="dcterms:W3CDTF">2022-01-02T18:03:34Z</dcterms:modified>
</cp:coreProperties>
</file>