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60" r:id="rId1"/>
  </p:sldMasterIdLst>
  <p:sldIdLst>
    <p:sldId id="257" r:id="rId2"/>
    <p:sldId id="260" r:id="rId3"/>
    <p:sldId id="259" r:id="rId4"/>
    <p:sldId id="258" r:id="rId5"/>
  </p:sldIdLst>
  <p:sldSz cx="7559675" cy="10691813"/>
  <p:notesSz cx="6858000" cy="9144000"/>
  <p:embeddedFontLst>
    <p:embeddedFont>
      <p:font typeface="Anomalia ML v2 AAA" panose="00000500000000000000" pitchFamily="50" charset="-79"/>
      <p:regular r:id="rId6"/>
      <p:bold r:id="rId7"/>
    </p:embeddedFont>
    <p:embeddedFont>
      <p:font typeface="Anomalia ML v2 AAA Light" panose="00000400000000000000" pitchFamily="50" charset="-79"/>
      <p:regular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Calibri Light" panose="020F0302020204030204" pitchFamily="34" charset="0"/>
      <p:regular r:id="rId13"/>
      <p:italic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2A78"/>
    <a:srgbClr val="503895"/>
    <a:srgbClr val="583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54" d="100"/>
          <a:sy n="54" d="100"/>
        </p:scale>
        <p:origin x="258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47332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4417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7384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45377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19991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677558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815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94421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13928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398004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82352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5BA75-AB1B-46A7-B77F-3A8BA4281902}" type="datetimeFigureOut">
              <a:rPr lang="he-IL" smtClean="0"/>
              <a:t>כ"ט/טבת/תשפ"ב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E95B9-144D-43FB-B5FD-9D99FAAB2234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80401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1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r" defTabSz="755934" rtl="1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r" defTabSz="755934" rtl="1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r" defTabSz="755934" rtl="1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>
            <a:extLst>
              <a:ext uri="{FF2B5EF4-FFF2-40B4-BE49-F238E27FC236}">
                <a16:creationId xmlns:a16="http://schemas.microsoft.com/office/drawing/2014/main" id="{666C0135-5D93-4FFB-A7DF-2D48954FCE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8" name="קבוצה 7">
            <a:extLst>
              <a:ext uri="{FF2B5EF4-FFF2-40B4-BE49-F238E27FC236}">
                <a16:creationId xmlns:a16="http://schemas.microsoft.com/office/drawing/2014/main" id="{24D3B1DD-4AC7-42B5-8415-E12D6FBFABD1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18" name="תמונה 17">
              <a:extLst>
                <a:ext uri="{FF2B5EF4-FFF2-40B4-BE49-F238E27FC236}">
                  <a16:creationId xmlns:a16="http://schemas.microsoft.com/office/drawing/2014/main" id="{B9F9AA9F-ED02-4F47-8917-3DD5EEAF5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9" name="תמונה 18">
              <a:extLst>
                <a:ext uri="{FF2B5EF4-FFF2-40B4-BE49-F238E27FC236}">
                  <a16:creationId xmlns:a16="http://schemas.microsoft.com/office/drawing/2014/main" id="{C1B6EF2E-9F4A-452A-B82A-F2E74398A0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20" name="תיבת טקסט 19">
              <a:extLst>
                <a:ext uri="{FF2B5EF4-FFF2-40B4-BE49-F238E27FC236}">
                  <a16:creationId xmlns:a16="http://schemas.microsoft.com/office/drawing/2014/main" id="{E39335F9-CDD3-41B7-B3CE-20B340B8B65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21" name="תיבת טקסט 20">
              <a:extLst>
                <a:ext uri="{FF2B5EF4-FFF2-40B4-BE49-F238E27FC236}">
                  <a16:creationId xmlns:a16="http://schemas.microsoft.com/office/drawing/2014/main" id="{05430266-CADA-40A9-8E45-311DFE8C80AD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5149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22" name="תמונה 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577C86D-9393-4A71-9C5A-E73D27F78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23" name="תמונה 22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85FC0EE-A792-4D3E-A6B8-F3A8F1944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53" name="תמונה 52">
              <a:extLst>
                <a:ext uri="{FF2B5EF4-FFF2-40B4-BE49-F238E27FC236}">
                  <a16:creationId xmlns:a16="http://schemas.microsoft.com/office/drawing/2014/main" id="{3228FB6F-74CD-47B1-B6E4-2CB504FF05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54" name="תיבת טקסט 53">
              <a:extLst>
                <a:ext uri="{FF2B5EF4-FFF2-40B4-BE49-F238E27FC236}">
                  <a16:creationId xmlns:a16="http://schemas.microsoft.com/office/drawing/2014/main" id="{D378BC91-2C5F-4440-B7FD-E1FA23F04233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55" name="תמונה 5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1AABDBA-2050-429B-A956-F1BDF9B1E3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56" name="קבוצה 55">
            <a:extLst>
              <a:ext uri="{FF2B5EF4-FFF2-40B4-BE49-F238E27FC236}">
                <a16:creationId xmlns:a16="http://schemas.microsoft.com/office/drawing/2014/main" id="{FDB9975B-13E3-4DA6-803D-6E1A36E79103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57" name="תמונה 56">
              <a:extLst>
                <a:ext uri="{FF2B5EF4-FFF2-40B4-BE49-F238E27FC236}">
                  <a16:creationId xmlns:a16="http://schemas.microsoft.com/office/drawing/2014/main" id="{F6117500-2876-4B63-9EB0-99FA14AC2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58" name="תמונה 57">
              <a:extLst>
                <a:ext uri="{FF2B5EF4-FFF2-40B4-BE49-F238E27FC236}">
                  <a16:creationId xmlns:a16="http://schemas.microsoft.com/office/drawing/2014/main" id="{6D570FAE-ACAD-43AF-BC8E-298795203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59" name="תיבת טקסט 58">
              <a:extLst>
                <a:ext uri="{FF2B5EF4-FFF2-40B4-BE49-F238E27FC236}">
                  <a16:creationId xmlns:a16="http://schemas.microsoft.com/office/drawing/2014/main" id="{1FDA4E6C-125A-4E0F-A2A4-70362052C325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60" name="תיבת טקסט 59">
              <a:extLst>
                <a:ext uri="{FF2B5EF4-FFF2-40B4-BE49-F238E27FC236}">
                  <a16:creationId xmlns:a16="http://schemas.microsoft.com/office/drawing/2014/main" id="{A629640B-4521-455D-A83F-B35938DC0CD2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61" name="תמונה 6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1419B03-0593-45BD-B5B4-D7E6A4F2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62" name="תמונה 6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3EBF6D6-C99E-49BD-9D7B-99E1803A2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63" name="תמונה 62">
              <a:extLst>
                <a:ext uri="{FF2B5EF4-FFF2-40B4-BE49-F238E27FC236}">
                  <a16:creationId xmlns:a16="http://schemas.microsoft.com/office/drawing/2014/main" id="{DA32236F-3ECA-47AC-B691-FC7FDFAA9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64" name="תיבת טקסט 63">
              <a:extLst>
                <a:ext uri="{FF2B5EF4-FFF2-40B4-BE49-F238E27FC236}">
                  <a16:creationId xmlns:a16="http://schemas.microsoft.com/office/drawing/2014/main" id="{4D7CE34E-3E54-415E-BF90-12273C7006F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65" name="תמונה 6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B6FA4D4-78F7-4899-B193-E2482AE591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66" name="קבוצה 65">
            <a:extLst>
              <a:ext uri="{FF2B5EF4-FFF2-40B4-BE49-F238E27FC236}">
                <a16:creationId xmlns:a16="http://schemas.microsoft.com/office/drawing/2014/main" id="{7FA6E057-DF98-4C2C-8EC7-2D2D6625D496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67" name="תמונה 66">
              <a:extLst>
                <a:ext uri="{FF2B5EF4-FFF2-40B4-BE49-F238E27FC236}">
                  <a16:creationId xmlns:a16="http://schemas.microsoft.com/office/drawing/2014/main" id="{651F442C-DC0C-4B2B-B7DA-7AE6F3E36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68" name="תמונה 67">
              <a:extLst>
                <a:ext uri="{FF2B5EF4-FFF2-40B4-BE49-F238E27FC236}">
                  <a16:creationId xmlns:a16="http://schemas.microsoft.com/office/drawing/2014/main" id="{C792B2A4-B996-495F-BEC2-FF0C6BEA5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69" name="תיבת טקסט 68">
              <a:extLst>
                <a:ext uri="{FF2B5EF4-FFF2-40B4-BE49-F238E27FC236}">
                  <a16:creationId xmlns:a16="http://schemas.microsoft.com/office/drawing/2014/main" id="{00D237AD-3472-4916-8650-444E91B48D1F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70" name="תיבת טקסט 69">
              <a:extLst>
                <a:ext uri="{FF2B5EF4-FFF2-40B4-BE49-F238E27FC236}">
                  <a16:creationId xmlns:a16="http://schemas.microsoft.com/office/drawing/2014/main" id="{D9BC8A24-2F6B-4093-8774-90A5A03EB0A4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71" name="תמונה 7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8AF57D9-AC5E-492E-B249-57F510B494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72" name="תמונה 7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8A9B23A-E14B-43E9-8DC1-7B515505D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73" name="תמונה 72">
              <a:extLst>
                <a:ext uri="{FF2B5EF4-FFF2-40B4-BE49-F238E27FC236}">
                  <a16:creationId xmlns:a16="http://schemas.microsoft.com/office/drawing/2014/main" id="{5228ECCD-27AA-46E6-88B1-F089FB6D9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74" name="תיבת טקסט 73">
              <a:extLst>
                <a:ext uri="{FF2B5EF4-FFF2-40B4-BE49-F238E27FC236}">
                  <a16:creationId xmlns:a16="http://schemas.microsoft.com/office/drawing/2014/main" id="{286B87D1-6AFD-4CF0-B9ED-A181F9D19A4D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75" name="תמונה 7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60572146-32EA-4E65-BE97-69B4E070C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76" name="קבוצה 75">
            <a:extLst>
              <a:ext uri="{FF2B5EF4-FFF2-40B4-BE49-F238E27FC236}">
                <a16:creationId xmlns:a16="http://schemas.microsoft.com/office/drawing/2014/main" id="{4CC3D1A2-6135-433B-B88C-75F38451C16D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77" name="תמונה 76">
              <a:extLst>
                <a:ext uri="{FF2B5EF4-FFF2-40B4-BE49-F238E27FC236}">
                  <a16:creationId xmlns:a16="http://schemas.microsoft.com/office/drawing/2014/main" id="{77395C68-DBB4-4D95-A650-3172FF326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78" name="תמונה 77">
              <a:extLst>
                <a:ext uri="{FF2B5EF4-FFF2-40B4-BE49-F238E27FC236}">
                  <a16:creationId xmlns:a16="http://schemas.microsoft.com/office/drawing/2014/main" id="{B351F91E-0586-471F-9DB6-3B711E2CC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79" name="תיבת טקסט 78">
              <a:extLst>
                <a:ext uri="{FF2B5EF4-FFF2-40B4-BE49-F238E27FC236}">
                  <a16:creationId xmlns:a16="http://schemas.microsoft.com/office/drawing/2014/main" id="{5E310BB8-EC56-4DDF-8B10-9472EB0F5CDD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80" name="תיבת טקסט 79">
              <a:extLst>
                <a:ext uri="{FF2B5EF4-FFF2-40B4-BE49-F238E27FC236}">
                  <a16:creationId xmlns:a16="http://schemas.microsoft.com/office/drawing/2014/main" id="{A9BBEBD9-309B-4054-B714-EE842736DCF3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81" name="תמונה 8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27843F2-DFA0-4658-81BA-55CACDC6E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82" name="תמונה 8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6009726-147E-42AF-9893-0784B1B87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83" name="תמונה 82">
              <a:extLst>
                <a:ext uri="{FF2B5EF4-FFF2-40B4-BE49-F238E27FC236}">
                  <a16:creationId xmlns:a16="http://schemas.microsoft.com/office/drawing/2014/main" id="{58E0D3AA-B283-446A-9502-0E5A830F2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84" name="תיבת טקסט 83">
              <a:extLst>
                <a:ext uri="{FF2B5EF4-FFF2-40B4-BE49-F238E27FC236}">
                  <a16:creationId xmlns:a16="http://schemas.microsoft.com/office/drawing/2014/main" id="{D9ECF994-2495-40E6-8734-F76D898099D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85" name="תמונה 8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2FFBF7-9129-4BD4-ABF3-745E2F477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86" name="קבוצה 85">
            <a:extLst>
              <a:ext uri="{FF2B5EF4-FFF2-40B4-BE49-F238E27FC236}">
                <a16:creationId xmlns:a16="http://schemas.microsoft.com/office/drawing/2014/main" id="{E25C8F7A-F778-4265-9506-37FE12A52040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87" name="תמונה 86">
              <a:extLst>
                <a:ext uri="{FF2B5EF4-FFF2-40B4-BE49-F238E27FC236}">
                  <a16:creationId xmlns:a16="http://schemas.microsoft.com/office/drawing/2014/main" id="{EDB404DD-E6EF-4264-BE69-24128AD71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88" name="תמונה 87">
              <a:extLst>
                <a:ext uri="{FF2B5EF4-FFF2-40B4-BE49-F238E27FC236}">
                  <a16:creationId xmlns:a16="http://schemas.microsoft.com/office/drawing/2014/main" id="{66D115CC-78E4-4E72-A316-68761209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89" name="תיבת טקסט 88">
              <a:extLst>
                <a:ext uri="{FF2B5EF4-FFF2-40B4-BE49-F238E27FC236}">
                  <a16:creationId xmlns:a16="http://schemas.microsoft.com/office/drawing/2014/main" id="{5F58035E-182C-4DEE-B088-D7F22DFCBE84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90" name="תיבת טקסט 89">
              <a:extLst>
                <a:ext uri="{FF2B5EF4-FFF2-40B4-BE49-F238E27FC236}">
                  <a16:creationId xmlns:a16="http://schemas.microsoft.com/office/drawing/2014/main" id="{C8353DA1-2228-4E04-B5F0-E96F8ED6E776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91" name="תמונה 9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8926F696-6E29-4CC6-8FD3-6838D698D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92" name="תמונה 9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07F23A3F-461D-47AB-87A9-9923EF8E0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93" name="תמונה 92">
              <a:extLst>
                <a:ext uri="{FF2B5EF4-FFF2-40B4-BE49-F238E27FC236}">
                  <a16:creationId xmlns:a16="http://schemas.microsoft.com/office/drawing/2014/main" id="{AD53BE5B-19D8-460A-853E-C0A8ACB2F2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94" name="תיבת טקסט 93">
              <a:extLst>
                <a:ext uri="{FF2B5EF4-FFF2-40B4-BE49-F238E27FC236}">
                  <a16:creationId xmlns:a16="http://schemas.microsoft.com/office/drawing/2014/main" id="{65E1CCDD-2301-4C30-BDA4-769D702615C8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95" name="תמונה 9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88A6017-7B41-4388-8BFE-2680E74A2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64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0C500C97-1970-4F92-8623-B53A0ED73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96" name="קבוצה 95">
            <a:extLst>
              <a:ext uri="{FF2B5EF4-FFF2-40B4-BE49-F238E27FC236}">
                <a16:creationId xmlns:a16="http://schemas.microsoft.com/office/drawing/2014/main" id="{A9EC938F-D372-409D-B2DF-B88E7E626EAA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97" name="תמונה 96">
              <a:extLst>
                <a:ext uri="{FF2B5EF4-FFF2-40B4-BE49-F238E27FC236}">
                  <a16:creationId xmlns:a16="http://schemas.microsoft.com/office/drawing/2014/main" id="{99155BBB-40A6-471D-994E-6A7F1E85E8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98" name="תמונה 97">
              <a:extLst>
                <a:ext uri="{FF2B5EF4-FFF2-40B4-BE49-F238E27FC236}">
                  <a16:creationId xmlns:a16="http://schemas.microsoft.com/office/drawing/2014/main" id="{2228FBC8-A915-46C0-9342-A239B769B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99" name="תיבת טקסט 98">
              <a:extLst>
                <a:ext uri="{FF2B5EF4-FFF2-40B4-BE49-F238E27FC236}">
                  <a16:creationId xmlns:a16="http://schemas.microsoft.com/office/drawing/2014/main" id="{266409C7-9716-4F01-AEE6-DDC65C7D4F67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00" name="תיבת טקסט 99">
              <a:extLst>
                <a:ext uri="{FF2B5EF4-FFF2-40B4-BE49-F238E27FC236}">
                  <a16:creationId xmlns:a16="http://schemas.microsoft.com/office/drawing/2014/main" id="{418E4514-F4E5-40AE-A946-E9E051D5E216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5149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01" name="תמונה 10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DF6870E-E4B9-4F95-ABB1-7009935829E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02" name="תמונה 10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D7923A1-F8F4-40B3-9E59-2B39ECCED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03" name="תמונה 102">
              <a:extLst>
                <a:ext uri="{FF2B5EF4-FFF2-40B4-BE49-F238E27FC236}">
                  <a16:creationId xmlns:a16="http://schemas.microsoft.com/office/drawing/2014/main" id="{9022783B-F716-4C36-933C-6D2122DECD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04" name="תיבת טקסט 103">
              <a:extLst>
                <a:ext uri="{FF2B5EF4-FFF2-40B4-BE49-F238E27FC236}">
                  <a16:creationId xmlns:a16="http://schemas.microsoft.com/office/drawing/2014/main" id="{3EEFFFA4-868E-405C-8D43-FE7D64500D9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05" name="תמונה 10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E89DFED-1B63-4068-A5C2-E0C615ADC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106" name="קבוצה 105">
            <a:extLst>
              <a:ext uri="{FF2B5EF4-FFF2-40B4-BE49-F238E27FC236}">
                <a16:creationId xmlns:a16="http://schemas.microsoft.com/office/drawing/2014/main" id="{56B11FC6-D823-435C-979E-0A32C6CD29C7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107" name="תמונה 106">
              <a:extLst>
                <a:ext uri="{FF2B5EF4-FFF2-40B4-BE49-F238E27FC236}">
                  <a16:creationId xmlns:a16="http://schemas.microsoft.com/office/drawing/2014/main" id="{4056C648-226E-4337-9BAF-4756D3180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08" name="תמונה 107">
              <a:extLst>
                <a:ext uri="{FF2B5EF4-FFF2-40B4-BE49-F238E27FC236}">
                  <a16:creationId xmlns:a16="http://schemas.microsoft.com/office/drawing/2014/main" id="{988A51DA-142D-4661-97CC-1DF69B47B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109" name="תיבת טקסט 108">
              <a:extLst>
                <a:ext uri="{FF2B5EF4-FFF2-40B4-BE49-F238E27FC236}">
                  <a16:creationId xmlns:a16="http://schemas.microsoft.com/office/drawing/2014/main" id="{AD3951C7-ECC8-4B8A-8C2B-FC1F93FE0CC6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10" name="תיבת טקסט 109">
              <a:extLst>
                <a:ext uri="{FF2B5EF4-FFF2-40B4-BE49-F238E27FC236}">
                  <a16:creationId xmlns:a16="http://schemas.microsoft.com/office/drawing/2014/main" id="{A2F8F0C0-1F61-4708-BF48-FA9280FEBB07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11" name="תמונה 11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3D1E4A26-370A-4FC6-B4ED-7ADE39E9E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12" name="תמונה 11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D7B13260-6A3C-4632-A5AF-AB7662098F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13" name="תמונה 112">
              <a:extLst>
                <a:ext uri="{FF2B5EF4-FFF2-40B4-BE49-F238E27FC236}">
                  <a16:creationId xmlns:a16="http://schemas.microsoft.com/office/drawing/2014/main" id="{67546B28-ADA3-45EB-A8D4-2FF2D4CE39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14" name="תיבת טקסט 113">
              <a:extLst>
                <a:ext uri="{FF2B5EF4-FFF2-40B4-BE49-F238E27FC236}">
                  <a16:creationId xmlns:a16="http://schemas.microsoft.com/office/drawing/2014/main" id="{99CDC366-670F-483F-B1CE-278A18E32476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15" name="תמונה 11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757DFBC-D870-41EE-8B9C-B1BB5B0C99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116" name="קבוצה 115">
            <a:extLst>
              <a:ext uri="{FF2B5EF4-FFF2-40B4-BE49-F238E27FC236}">
                <a16:creationId xmlns:a16="http://schemas.microsoft.com/office/drawing/2014/main" id="{954AD970-149D-45D8-A567-1A98A87AFAB9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117" name="תמונה 116">
              <a:extLst>
                <a:ext uri="{FF2B5EF4-FFF2-40B4-BE49-F238E27FC236}">
                  <a16:creationId xmlns:a16="http://schemas.microsoft.com/office/drawing/2014/main" id="{55215449-DFD3-4422-8B11-AD4BBA8E4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18" name="תמונה 117">
              <a:extLst>
                <a:ext uri="{FF2B5EF4-FFF2-40B4-BE49-F238E27FC236}">
                  <a16:creationId xmlns:a16="http://schemas.microsoft.com/office/drawing/2014/main" id="{70721D8B-BA9B-47AF-9839-3B0BE6D0FB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119" name="תיבת טקסט 118">
              <a:extLst>
                <a:ext uri="{FF2B5EF4-FFF2-40B4-BE49-F238E27FC236}">
                  <a16:creationId xmlns:a16="http://schemas.microsoft.com/office/drawing/2014/main" id="{336BFFAB-0101-4E8D-835A-95BBAF21F4B9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20" name="תיבת טקסט 119">
              <a:extLst>
                <a:ext uri="{FF2B5EF4-FFF2-40B4-BE49-F238E27FC236}">
                  <a16:creationId xmlns:a16="http://schemas.microsoft.com/office/drawing/2014/main" id="{CE021315-2E6D-4C81-9EC0-1BE0616BEA60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21" name="תמונה 12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33AA4EC-FDBA-4A7D-8D02-00D46C74D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22" name="תמונה 1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5C3676C-749F-453E-A48C-9AE474BE3C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23" name="תמונה 122">
              <a:extLst>
                <a:ext uri="{FF2B5EF4-FFF2-40B4-BE49-F238E27FC236}">
                  <a16:creationId xmlns:a16="http://schemas.microsoft.com/office/drawing/2014/main" id="{2837591F-2DB5-4298-9842-6A3788283B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24" name="תיבת טקסט 123">
              <a:extLst>
                <a:ext uri="{FF2B5EF4-FFF2-40B4-BE49-F238E27FC236}">
                  <a16:creationId xmlns:a16="http://schemas.microsoft.com/office/drawing/2014/main" id="{6770BDC8-036A-4148-9744-75D1EF1D22FD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25" name="תמונה 12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95816F-BE86-4BAA-8226-5D71688E8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126" name="קבוצה 125">
            <a:extLst>
              <a:ext uri="{FF2B5EF4-FFF2-40B4-BE49-F238E27FC236}">
                <a16:creationId xmlns:a16="http://schemas.microsoft.com/office/drawing/2014/main" id="{05609C4C-3097-410E-B31C-913C1CE32D11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127" name="תמונה 126">
              <a:extLst>
                <a:ext uri="{FF2B5EF4-FFF2-40B4-BE49-F238E27FC236}">
                  <a16:creationId xmlns:a16="http://schemas.microsoft.com/office/drawing/2014/main" id="{39124430-037B-457C-B974-EA94846B3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28" name="תמונה 127">
              <a:extLst>
                <a:ext uri="{FF2B5EF4-FFF2-40B4-BE49-F238E27FC236}">
                  <a16:creationId xmlns:a16="http://schemas.microsoft.com/office/drawing/2014/main" id="{68423762-D82A-4C6D-A91A-012B98358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129" name="תיבת טקסט 128">
              <a:extLst>
                <a:ext uri="{FF2B5EF4-FFF2-40B4-BE49-F238E27FC236}">
                  <a16:creationId xmlns:a16="http://schemas.microsoft.com/office/drawing/2014/main" id="{579A8E46-3B1E-4B43-B6C6-2931EC826411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30" name="תיבת טקסט 129">
              <a:extLst>
                <a:ext uri="{FF2B5EF4-FFF2-40B4-BE49-F238E27FC236}">
                  <a16:creationId xmlns:a16="http://schemas.microsoft.com/office/drawing/2014/main" id="{4DC45824-E1A9-464C-97E9-8E92E9E13A50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31" name="תמונה 13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DC1EE668-5D85-44A0-B981-54363B578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32" name="תמונה 13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4859458-48B4-43F7-ACF6-C652C3F4146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33" name="תמונה 132">
              <a:extLst>
                <a:ext uri="{FF2B5EF4-FFF2-40B4-BE49-F238E27FC236}">
                  <a16:creationId xmlns:a16="http://schemas.microsoft.com/office/drawing/2014/main" id="{EDF62C0B-DAF2-4537-A158-9CC3FB2C6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34" name="תיבת טקסט 133">
              <a:extLst>
                <a:ext uri="{FF2B5EF4-FFF2-40B4-BE49-F238E27FC236}">
                  <a16:creationId xmlns:a16="http://schemas.microsoft.com/office/drawing/2014/main" id="{088F3987-EC63-427F-AC14-E9BFB2EB8E5C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35" name="תמונה 13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CFD1100B-F157-4EA4-BE79-A2D7C6572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136" name="קבוצה 135">
            <a:extLst>
              <a:ext uri="{FF2B5EF4-FFF2-40B4-BE49-F238E27FC236}">
                <a16:creationId xmlns:a16="http://schemas.microsoft.com/office/drawing/2014/main" id="{F4D566A6-92FF-4239-975D-C50F542A4167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137" name="תמונה 136">
              <a:extLst>
                <a:ext uri="{FF2B5EF4-FFF2-40B4-BE49-F238E27FC236}">
                  <a16:creationId xmlns:a16="http://schemas.microsoft.com/office/drawing/2014/main" id="{513AA97A-A7D4-4400-AE2F-B0FDBE2066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38" name="תמונה 137">
              <a:extLst>
                <a:ext uri="{FF2B5EF4-FFF2-40B4-BE49-F238E27FC236}">
                  <a16:creationId xmlns:a16="http://schemas.microsoft.com/office/drawing/2014/main" id="{E1180B94-5224-408A-9EA2-4C649141CBC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139" name="תיבת טקסט 138">
              <a:extLst>
                <a:ext uri="{FF2B5EF4-FFF2-40B4-BE49-F238E27FC236}">
                  <a16:creationId xmlns:a16="http://schemas.microsoft.com/office/drawing/2014/main" id="{AE6C4710-53C5-4AE0-AC29-DCDB35541C2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40" name="תיבת טקסט 139">
              <a:extLst>
                <a:ext uri="{FF2B5EF4-FFF2-40B4-BE49-F238E27FC236}">
                  <a16:creationId xmlns:a16="http://schemas.microsoft.com/office/drawing/2014/main" id="{88204000-476D-4F0F-B0DF-093C1B433E83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41" name="תמונה 14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D73A6A6C-E35A-44C8-A9DC-E2ACBD1255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42" name="תמונה 14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C06E444-5BFE-4DF7-861E-F481A20EA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43" name="תמונה 142">
              <a:extLst>
                <a:ext uri="{FF2B5EF4-FFF2-40B4-BE49-F238E27FC236}">
                  <a16:creationId xmlns:a16="http://schemas.microsoft.com/office/drawing/2014/main" id="{D9B4257F-CE5F-44FF-BA32-6E2DFBBA6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44" name="תיבת טקסט 143">
              <a:extLst>
                <a:ext uri="{FF2B5EF4-FFF2-40B4-BE49-F238E27FC236}">
                  <a16:creationId xmlns:a16="http://schemas.microsoft.com/office/drawing/2014/main" id="{B428A3FA-B962-46ED-BC69-0A25A5BAB6A1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45" name="תמונה 14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D303295-2DEC-40BA-A175-6643AD2C48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3980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 descr="תמונה שמכילה טקסט&#10;&#10;התיאור נוצר באופן אוטומטי">
            <a:extLst>
              <a:ext uri="{FF2B5EF4-FFF2-40B4-BE49-F238E27FC236}">
                <a16:creationId xmlns:a16="http://schemas.microsoft.com/office/drawing/2014/main" id="{92DE26CB-79B7-4C5E-8D24-C337451270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96" name="קבוצה 95">
            <a:extLst>
              <a:ext uri="{FF2B5EF4-FFF2-40B4-BE49-F238E27FC236}">
                <a16:creationId xmlns:a16="http://schemas.microsoft.com/office/drawing/2014/main" id="{9345744B-C9B9-4C5D-A2A6-1FFF0211186F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97" name="תמונה 96">
              <a:extLst>
                <a:ext uri="{FF2B5EF4-FFF2-40B4-BE49-F238E27FC236}">
                  <a16:creationId xmlns:a16="http://schemas.microsoft.com/office/drawing/2014/main" id="{6A7ED95D-5E26-445D-8D00-675CFC7C6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98" name="תמונה 97">
              <a:extLst>
                <a:ext uri="{FF2B5EF4-FFF2-40B4-BE49-F238E27FC236}">
                  <a16:creationId xmlns:a16="http://schemas.microsoft.com/office/drawing/2014/main" id="{A480524D-22B5-450A-8666-84C9CD9221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99" name="תיבת טקסט 98">
              <a:extLst>
                <a:ext uri="{FF2B5EF4-FFF2-40B4-BE49-F238E27FC236}">
                  <a16:creationId xmlns:a16="http://schemas.microsoft.com/office/drawing/2014/main" id="{DAD69C60-C9C7-4581-9945-48844D1D7BAA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00" name="תיבת טקסט 99">
              <a:extLst>
                <a:ext uri="{FF2B5EF4-FFF2-40B4-BE49-F238E27FC236}">
                  <a16:creationId xmlns:a16="http://schemas.microsoft.com/office/drawing/2014/main" id="{11B96631-36AD-479E-9E6B-FFE62E8CDDF9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5149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01" name="תמונה 10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F6C3EA9-E11E-4831-A8D8-05F042E84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02" name="תמונה 10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276640C-8A05-4927-89F3-D92F975596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03" name="תמונה 102">
              <a:extLst>
                <a:ext uri="{FF2B5EF4-FFF2-40B4-BE49-F238E27FC236}">
                  <a16:creationId xmlns:a16="http://schemas.microsoft.com/office/drawing/2014/main" id="{441B468F-AF35-4B04-B467-CDF20459E8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04" name="תיבת טקסט 103">
              <a:extLst>
                <a:ext uri="{FF2B5EF4-FFF2-40B4-BE49-F238E27FC236}">
                  <a16:creationId xmlns:a16="http://schemas.microsoft.com/office/drawing/2014/main" id="{05FFFCB5-CAAE-40FF-9C2A-D1F11D40F2D1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05" name="תמונה 10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46899B4D-93E5-4EBF-9E9C-30164332D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106" name="קבוצה 105">
            <a:extLst>
              <a:ext uri="{FF2B5EF4-FFF2-40B4-BE49-F238E27FC236}">
                <a16:creationId xmlns:a16="http://schemas.microsoft.com/office/drawing/2014/main" id="{4575E11B-CD2B-46ED-B6CD-F704EC43DA14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107" name="תמונה 106">
              <a:extLst>
                <a:ext uri="{FF2B5EF4-FFF2-40B4-BE49-F238E27FC236}">
                  <a16:creationId xmlns:a16="http://schemas.microsoft.com/office/drawing/2014/main" id="{15F69742-089B-442B-AA18-92D7220E4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08" name="תמונה 107">
              <a:extLst>
                <a:ext uri="{FF2B5EF4-FFF2-40B4-BE49-F238E27FC236}">
                  <a16:creationId xmlns:a16="http://schemas.microsoft.com/office/drawing/2014/main" id="{528F6D57-E41F-4011-9DF0-D207848BA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109" name="תיבת טקסט 108">
              <a:extLst>
                <a:ext uri="{FF2B5EF4-FFF2-40B4-BE49-F238E27FC236}">
                  <a16:creationId xmlns:a16="http://schemas.microsoft.com/office/drawing/2014/main" id="{3EA97DD3-7693-4718-8170-FA7452673E0A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10" name="תיבת טקסט 109">
              <a:extLst>
                <a:ext uri="{FF2B5EF4-FFF2-40B4-BE49-F238E27FC236}">
                  <a16:creationId xmlns:a16="http://schemas.microsoft.com/office/drawing/2014/main" id="{F02F0C22-F84E-45F2-B97A-18A7F4DF8139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11" name="תמונה 11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288A73B1-2346-4795-BE3E-3771F2042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12" name="תמונה 11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1E8C10D-F7D5-4CBA-AF7B-E34E30EB2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13" name="תמונה 112">
              <a:extLst>
                <a:ext uri="{FF2B5EF4-FFF2-40B4-BE49-F238E27FC236}">
                  <a16:creationId xmlns:a16="http://schemas.microsoft.com/office/drawing/2014/main" id="{A755A9B0-21D3-484F-9112-5F9155FB8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14" name="תיבת טקסט 113">
              <a:extLst>
                <a:ext uri="{FF2B5EF4-FFF2-40B4-BE49-F238E27FC236}">
                  <a16:creationId xmlns:a16="http://schemas.microsoft.com/office/drawing/2014/main" id="{89E951A2-7576-41F9-9D0C-C88C8E664CD6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15" name="תמונה 11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52611F2-0814-4F13-AA0A-3CABA0F904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116" name="קבוצה 115">
            <a:extLst>
              <a:ext uri="{FF2B5EF4-FFF2-40B4-BE49-F238E27FC236}">
                <a16:creationId xmlns:a16="http://schemas.microsoft.com/office/drawing/2014/main" id="{3D90FB7E-FF25-4B1B-AE6F-D68C9CA5747D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117" name="תמונה 116">
              <a:extLst>
                <a:ext uri="{FF2B5EF4-FFF2-40B4-BE49-F238E27FC236}">
                  <a16:creationId xmlns:a16="http://schemas.microsoft.com/office/drawing/2014/main" id="{F1AAA298-5E64-44C8-9E3C-428561ECF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18" name="תמונה 117">
              <a:extLst>
                <a:ext uri="{FF2B5EF4-FFF2-40B4-BE49-F238E27FC236}">
                  <a16:creationId xmlns:a16="http://schemas.microsoft.com/office/drawing/2014/main" id="{C5238ADA-9D76-43A9-9D3C-82B5B5043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119" name="תיבת טקסט 118">
              <a:extLst>
                <a:ext uri="{FF2B5EF4-FFF2-40B4-BE49-F238E27FC236}">
                  <a16:creationId xmlns:a16="http://schemas.microsoft.com/office/drawing/2014/main" id="{6F6C964C-8133-48D3-A2BF-D61408492AAC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20" name="תיבת טקסט 119">
              <a:extLst>
                <a:ext uri="{FF2B5EF4-FFF2-40B4-BE49-F238E27FC236}">
                  <a16:creationId xmlns:a16="http://schemas.microsoft.com/office/drawing/2014/main" id="{55AF1C0C-5BE3-4A2C-9C5F-DE56AD6735B3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21" name="תמונה 12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4DA8FD13-29A1-4B77-A365-7BA96E80B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22" name="תמונה 1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EF4C0DE-6222-4EC9-9E8F-26D575D10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23" name="תמונה 122">
              <a:extLst>
                <a:ext uri="{FF2B5EF4-FFF2-40B4-BE49-F238E27FC236}">
                  <a16:creationId xmlns:a16="http://schemas.microsoft.com/office/drawing/2014/main" id="{B15AC3D8-5C3F-43F1-AE5E-17A452779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24" name="תיבת טקסט 123">
              <a:extLst>
                <a:ext uri="{FF2B5EF4-FFF2-40B4-BE49-F238E27FC236}">
                  <a16:creationId xmlns:a16="http://schemas.microsoft.com/office/drawing/2014/main" id="{945D4BDA-1B83-4847-8726-0E06A4386290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25" name="תמונה 12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0DBC1FA-8126-4E92-A228-EDF1D0CC4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126" name="קבוצה 125">
            <a:extLst>
              <a:ext uri="{FF2B5EF4-FFF2-40B4-BE49-F238E27FC236}">
                <a16:creationId xmlns:a16="http://schemas.microsoft.com/office/drawing/2014/main" id="{47101E4B-DDD8-4D30-8A12-8AC5A62C1EA8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127" name="תמונה 126">
              <a:extLst>
                <a:ext uri="{FF2B5EF4-FFF2-40B4-BE49-F238E27FC236}">
                  <a16:creationId xmlns:a16="http://schemas.microsoft.com/office/drawing/2014/main" id="{F5CD4F97-36BB-435D-A379-39C627AE1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28" name="תמונה 127">
              <a:extLst>
                <a:ext uri="{FF2B5EF4-FFF2-40B4-BE49-F238E27FC236}">
                  <a16:creationId xmlns:a16="http://schemas.microsoft.com/office/drawing/2014/main" id="{7D7A6369-0290-47DB-B3A7-7CBC2D3DC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129" name="תיבת טקסט 128">
              <a:extLst>
                <a:ext uri="{FF2B5EF4-FFF2-40B4-BE49-F238E27FC236}">
                  <a16:creationId xmlns:a16="http://schemas.microsoft.com/office/drawing/2014/main" id="{FAE947AE-0F5B-43DD-8DEB-AA47BEF2E63E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30" name="תיבת טקסט 129">
              <a:extLst>
                <a:ext uri="{FF2B5EF4-FFF2-40B4-BE49-F238E27FC236}">
                  <a16:creationId xmlns:a16="http://schemas.microsoft.com/office/drawing/2014/main" id="{FD814F14-9879-437E-BDE1-5E2CBD947B6F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31" name="תמונה 13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0AC0F064-49FA-414F-8DCD-CF45B89C5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32" name="תמונה 13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77F965E-3FF0-4E79-9E74-E86480B57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33" name="תמונה 132">
              <a:extLst>
                <a:ext uri="{FF2B5EF4-FFF2-40B4-BE49-F238E27FC236}">
                  <a16:creationId xmlns:a16="http://schemas.microsoft.com/office/drawing/2014/main" id="{3B84B25F-78C9-46BE-B0D0-C2358B7DC4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34" name="תיבת טקסט 133">
              <a:extLst>
                <a:ext uri="{FF2B5EF4-FFF2-40B4-BE49-F238E27FC236}">
                  <a16:creationId xmlns:a16="http://schemas.microsoft.com/office/drawing/2014/main" id="{D816B689-D153-4AEA-B6CF-010252C56867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35" name="תמונה 13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44DEA70B-54A4-40A0-BC7D-6650F0BCF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136" name="קבוצה 135">
            <a:extLst>
              <a:ext uri="{FF2B5EF4-FFF2-40B4-BE49-F238E27FC236}">
                <a16:creationId xmlns:a16="http://schemas.microsoft.com/office/drawing/2014/main" id="{4F07B208-28F3-48C5-9442-BD89A6CFA429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137" name="תמונה 136">
              <a:extLst>
                <a:ext uri="{FF2B5EF4-FFF2-40B4-BE49-F238E27FC236}">
                  <a16:creationId xmlns:a16="http://schemas.microsoft.com/office/drawing/2014/main" id="{CD420037-E830-4B71-877D-A28CA34C2F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38" name="תמונה 137">
              <a:extLst>
                <a:ext uri="{FF2B5EF4-FFF2-40B4-BE49-F238E27FC236}">
                  <a16:creationId xmlns:a16="http://schemas.microsoft.com/office/drawing/2014/main" id="{F6C6DE95-57BB-41B2-B555-B100F7EE5E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139" name="תיבת טקסט 138">
              <a:extLst>
                <a:ext uri="{FF2B5EF4-FFF2-40B4-BE49-F238E27FC236}">
                  <a16:creationId xmlns:a16="http://schemas.microsoft.com/office/drawing/2014/main" id="{E14A7245-F540-482C-ABB8-915E62CF28E7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40" name="תיבת טקסט 139">
              <a:extLst>
                <a:ext uri="{FF2B5EF4-FFF2-40B4-BE49-F238E27FC236}">
                  <a16:creationId xmlns:a16="http://schemas.microsoft.com/office/drawing/2014/main" id="{BB803500-94C7-4B72-8AE8-F1BC3057A772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41" name="תמונה 14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35FA6597-B877-43F0-92C4-FAF605F39D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42" name="תמונה 14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E1900C7-DD3B-4CB8-91E1-9AFE2ACA21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43" name="תמונה 142">
              <a:extLst>
                <a:ext uri="{FF2B5EF4-FFF2-40B4-BE49-F238E27FC236}">
                  <a16:creationId xmlns:a16="http://schemas.microsoft.com/office/drawing/2014/main" id="{CC507906-326E-4FFB-A39D-51576E18CF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44" name="תיבת טקסט 143">
              <a:extLst>
                <a:ext uri="{FF2B5EF4-FFF2-40B4-BE49-F238E27FC236}">
                  <a16:creationId xmlns:a16="http://schemas.microsoft.com/office/drawing/2014/main" id="{3F18EE1A-DFCD-44A0-9F96-A06F1927A7FE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45" name="תמונה 14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919B7B06-AED4-47B5-AAC6-93F42262717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5539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40F721D5-5D3A-4D35-B0B9-4F94E84095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" y="0"/>
            <a:ext cx="7558636" cy="10691813"/>
          </a:xfrm>
          <a:prstGeom prst="rect">
            <a:avLst/>
          </a:prstGeom>
        </p:spPr>
      </p:pic>
      <p:sp>
        <p:nvSpPr>
          <p:cNvPr id="48" name="תיבת טקסט 47">
            <a:extLst>
              <a:ext uri="{FF2B5EF4-FFF2-40B4-BE49-F238E27FC236}">
                <a16:creationId xmlns:a16="http://schemas.microsoft.com/office/drawing/2014/main" id="{A791F2D1-494F-40AF-8FEE-3EB9734D1A44}"/>
              </a:ext>
            </a:extLst>
          </p:cNvPr>
          <p:cNvSpPr txBox="1"/>
          <p:nvPr/>
        </p:nvSpPr>
        <p:spPr>
          <a:xfrm>
            <a:off x="3509674" y="-4067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49" name="תיבת טקסט 48">
            <a:extLst>
              <a:ext uri="{FF2B5EF4-FFF2-40B4-BE49-F238E27FC236}">
                <a16:creationId xmlns:a16="http://schemas.microsoft.com/office/drawing/2014/main" id="{71D9FC9E-0E56-4102-81E0-7DDB03B997C8}"/>
              </a:ext>
            </a:extLst>
          </p:cNvPr>
          <p:cNvSpPr txBox="1"/>
          <p:nvPr/>
        </p:nvSpPr>
        <p:spPr>
          <a:xfrm>
            <a:off x="3509674" y="2128406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0" name="תיבת טקסט 49">
            <a:extLst>
              <a:ext uri="{FF2B5EF4-FFF2-40B4-BE49-F238E27FC236}">
                <a16:creationId xmlns:a16="http://schemas.microsoft.com/office/drawing/2014/main" id="{8E2E1308-1168-4C3A-BF14-6EEFBB19D3A1}"/>
              </a:ext>
            </a:extLst>
          </p:cNvPr>
          <p:cNvSpPr txBox="1"/>
          <p:nvPr/>
        </p:nvSpPr>
        <p:spPr>
          <a:xfrm>
            <a:off x="3509674" y="4260879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1" name="תיבת טקסט 50">
            <a:extLst>
              <a:ext uri="{FF2B5EF4-FFF2-40B4-BE49-F238E27FC236}">
                <a16:creationId xmlns:a16="http://schemas.microsoft.com/office/drawing/2014/main" id="{E68E7568-6D24-40DC-8D54-B14F38637DBB}"/>
              </a:ext>
            </a:extLst>
          </p:cNvPr>
          <p:cNvSpPr txBox="1"/>
          <p:nvPr/>
        </p:nvSpPr>
        <p:spPr>
          <a:xfrm>
            <a:off x="3509674" y="6393352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sp>
        <p:nvSpPr>
          <p:cNvPr id="52" name="תיבת טקסט 51">
            <a:extLst>
              <a:ext uri="{FF2B5EF4-FFF2-40B4-BE49-F238E27FC236}">
                <a16:creationId xmlns:a16="http://schemas.microsoft.com/office/drawing/2014/main" id="{262FEB98-F1C3-41C7-A2F1-C514C2AD1230}"/>
              </a:ext>
            </a:extLst>
          </p:cNvPr>
          <p:cNvSpPr txBox="1"/>
          <p:nvPr/>
        </p:nvSpPr>
        <p:spPr>
          <a:xfrm>
            <a:off x="3509674" y="8525823"/>
            <a:ext cx="540327" cy="2616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rtl="1"/>
            <a:r>
              <a:rPr lang="he-IL" sz="1100" dirty="0">
                <a:solidFill>
                  <a:srgbClr val="452A78"/>
                </a:solidFill>
                <a:latin typeface="Anomalia ML v2 AAA Light" panose="00000400000000000000" pitchFamily="50" charset="-79"/>
                <a:cs typeface="Anomalia ML v2 AAA Light" panose="00000400000000000000" pitchFamily="50" charset="-79"/>
              </a:rPr>
              <a:t>ב"ה</a:t>
            </a:r>
          </a:p>
        </p:txBody>
      </p:sp>
      <p:grpSp>
        <p:nvGrpSpPr>
          <p:cNvPr id="96" name="קבוצה 95">
            <a:extLst>
              <a:ext uri="{FF2B5EF4-FFF2-40B4-BE49-F238E27FC236}">
                <a16:creationId xmlns:a16="http://schemas.microsoft.com/office/drawing/2014/main" id="{F2E65DED-B268-4B04-BEA7-D0D3B0B46052}"/>
              </a:ext>
            </a:extLst>
          </p:cNvPr>
          <p:cNvGrpSpPr/>
          <p:nvPr/>
        </p:nvGrpSpPr>
        <p:grpSpPr>
          <a:xfrm>
            <a:off x="792480" y="568347"/>
            <a:ext cx="2141220" cy="1505429"/>
            <a:chOff x="792480" y="568347"/>
            <a:chExt cx="2141220" cy="1505429"/>
          </a:xfrm>
        </p:grpSpPr>
        <p:pic>
          <p:nvPicPr>
            <p:cNvPr id="97" name="תמונה 96">
              <a:extLst>
                <a:ext uri="{FF2B5EF4-FFF2-40B4-BE49-F238E27FC236}">
                  <a16:creationId xmlns:a16="http://schemas.microsoft.com/office/drawing/2014/main" id="{8A6974D8-8DD6-4436-9DA3-3745007B8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98" name="תמונה 97">
              <a:extLst>
                <a:ext uri="{FF2B5EF4-FFF2-40B4-BE49-F238E27FC236}">
                  <a16:creationId xmlns:a16="http://schemas.microsoft.com/office/drawing/2014/main" id="{8932F4F6-3D3A-425F-AE5E-CF868050F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99" name="תיבת טקסט 98">
              <a:extLst>
                <a:ext uri="{FF2B5EF4-FFF2-40B4-BE49-F238E27FC236}">
                  <a16:creationId xmlns:a16="http://schemas.microsoft.com/office/drawing/2014/main" id="{C800D1E9-9A5F-49B0-93A0-9C5412AB2989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00" name="תיבת טקסט 99">
              <a:extLst>
                <a:ext uri="{FF2B5EF4-FFF2-40B4-BE49-F238E27FC236}">
                  <a16:creationId xmlns:a16="http://schemas.microsoft.com/office/drawing/2014/main" id="{0C10A9C0-6C14-433E-A308-CA9199433865}"/>
                </a:ext>
              </a:extLst>
            </p:cNvPr>
            <p:cNvSpPr txBox="1"/>
            <p:nvPr/>
          </p:nvSpPr>
          <p:spPr>
            <a:xfrm>
              <a:off x="929640" y="1517547"/>
              <a:ext cx="1752600" cy="55149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01" name="תמונה 10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F6A46E14-A7F1-4331-B0FD-B2BE8972B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02" name="תמונה 10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39E2AAFB-1FC0-4899-ABE5-7415CF747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03" name="תמונה 102">
              <a:extLst>
                <a:ext uri="{FF2B5EF4-FFF2-40B4-BE49-F238E27FC236}">
                  <a16:creationId xmlns:a16="http://schemas.microsoft.com/office/drawing/2014/main" id="{0199025A-8A45-47DF-A14C-CC3877C396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04" name="תיבת טקסט 103">
              <a:extLst>
                <a:ext uri="{FF2B5EF4-FFF2-40B4-BE49-F238E27FC236}">
                  <a16:creationId xmlns:a16="http://schemas.microsoft.com/office/drawing/2014/main" id="{EDF9FF67-E82F-4EDC-B759-97523BD41D2A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05" name="תמונה 10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3F6BE315-73EB-462A-8EAE-6AB024FAB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106" name="קבוצה 105">
            <a:extLst>
              <a:ext uri="{FF2B5EF4-FFF2-40B4-BE49-F238E27FC236}">
                <a16:creationId xmlns:a16="http://schemas.microsoft.com/office/drawing/2014/main" id="{D2BBCF1F-1661-40A4-8813-BBD80B4A46DC}"/>
              </a:ext>
            </a:extLst>
          </p:cNvPr>
          <p:cNvGrpSpPr/>
          <p:nvPr/>
        </p:nvGrpSpPr>
        <p:grpSpPr>
          <a:xfrm>
            <a:off x="792480" y="2704550"/>
            <a:ext cx="2141220" cy="1505429"/>
            <a:chOff x="792480" y="568347"/>
            <a:chExt cx="2141220" cy="1505429"/>
          </a:xfrm>
        </p:grpSpPr>
        <p:pic>
          <p:nvPicPr>
            <p:cNvPr id="107" name="תמונה 106">
              <a:extLst>
                <a:ext uri="{FF2B5EF4-FFF2-40B4-BE49-F238E27FC236}">
                  <a16:creationId xmlns:a16="http://schemas.microsoft.com/office/drawing/2014/main" id="{24DCB464-FCA4-4E08-8EA5-7823B6257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08" name="תמונה 107">
              <a:extLst>
                <a:ext uri="{FF2B5EF4-FFF2-40B4-BE49-F238E27FC236}">
                  <a16:creationId xmlns:a16="http://schemas.microsoft.com/office/drawing/2014/main" id="{544FC842-9320-431C-ABBC-EFE95C417F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109" name="תיבת טקסט 108">
              <a:extLst>
                <a:ext uri="{FF2B5EF4-FFF2-40B4-BE49-F238E27FC236}">
                  <a16:creationId xmlns:a16="http://schemas.microsoft.com/office/drawing/2014/main" id="{1CF7BE09-549D-4C50-B8E7-5AE6A6A0076D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10" name="תיבת טקסט 109">
              <a:extLst>
                <a:ext uri="{FF2B5EF4-FFF2-40B4-BE49-F238E27FC236}">
                  <a16:creationId xmlns:a16="http://schemas.microsoft.com/office/drawing/2014/main" id="{7559C806-4B94-419B-9400-76A5F8B22004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11" name="תמונה 11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40061EF-156F-4CA6-9A78-14EF91D13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12" name="תמונה 11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D56239C-32AA-4CE1-AB1F-1ED96BF31A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13" name="תמונה 112">
              <a:extLst>
                <a:ext uri="{FF2B5EF4-FFF2-40B4-BE49-F238E27FC236}">
                  <a16:creationId xmlns:a16="http://schemas.microsoft.com/office/drawing/2014/main" id="{C1BDB02F-A25D-4A67-B019-9AB9BE11E6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14" name="תיבת טקסט 113">
              <a:extLst>
                <a:ext uri="{FF2B5EF4-FFF2-40B4-BE49-F238E27FC236}">
                  <a16:creationId xmlns:a16="http://schemas.microsoft.com/office/drawing/2014/main" id="{8342D1D1-114F-4D01-93CB-0F03400CB14B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15" name="תמונה 11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190EE579-A20F-4427-8F60-BDE0D3540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116" name="קבוצה 115">
            <a:extLst>
              <a:ext uri="{FF2B5EF4-FFF2-40B4-BE49-F238E27FC236}">
                <a16:creationId xmlns:a16="http://schemas.microsoft.com/office/drawing/2014/main" id="{8E12FAE9-EF11-4B09-8369-4CD8217B70BC}"/>
              </a:ext>
            </a:extLst>
          </p:cNvPr>
          <p:cNvGrpSpPr/>
          <p:nvPr/>
        </p:nvGrpSpPr>
        <p:grpSpPr>
          <a:xfrm>
            <a:off x="792480" y="4840753"/>
            <a:ext cx="2141220" cy="1505429"/>
            <a:chOff x="792480" y="568347"/>
            <a:chExt cx="2141220" cy="1505429"/>
          </a:xfrm>
        </p:grpSpPr>
        <p:pic>
          <p:nvPicPr>
            <p:cNvPr id="117" name="תמונה 116">
              <a:extLst>
                <a:ext uri="{FF2B5EF4-FFF2-40B4-BE49-F238E27FC236}">
                  <a16:creationId xmlns:a16="http://schemas.microsoft.com/office/drawing/2014/main" id="{22E009B9-FB96-4149-AAB9-8F047D7B8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18" name="תמונה 117">
              <a:extLst>
                <a:ext uri="{FF2B5EF4-FFF2-40B4-BE49-F238E27FC236}">
                  <a16:creationId xmlns:a16="http://schemas.microsoft.com/office/drawing/2014/main" id="{A69EA4DA-ABD4-4E2B-A99E-F6859383B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119" name="תיבת טקסט 118">
              <a:extLst>
                <a:ext uri="{FF2B5EF4-FFF2-40B4-BE49-F238E27FC236}">
                  <a16:creationId xmlns:a16="http://schemas.microsoft.com/office/drawing/2014/main" id="{0140358E-BA51-41C6-AEED-53EA2E66F386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20" name="תיבת טקסט 119">
              <a:extLst>
                <a:ext uri="{FF2B5EF4-FFF2-40B4-BE49-F238E27FC236}">
                  <a16:creationId xmlns:a16="http://schemas.microsoft.com/office/drawing/2014/main" id="{597C11A9-607B-4966-9F86-83223D6DDF59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21" name="תמונה 12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AA7CEF00-C078-4FE5-B9EF-8F9922E0C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22" name="תמונה 12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139F2506-72DA-45E0-BB23-BF9628F5CFE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23" name="תמונה 122">
              <a:extLst>
                <a:ext uri="{FF2B5EF4-FFF2-40B4-BE49-F238E27FC236}">
                  <a16:creationId xmlns:a16="http://schemas.microsoft.com/office/drawing/2014/main" id="{DADFD5FA-B0B1-4E25-998C-75FFF8962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24" name="תיבת טקסט 123">
              <a:extLst>
                <a:ext uri="{FF2B5EF4-FFF2-40B4-BE49-F238E27FC236}">
                  <a16:creationId xmlns:a16="http://schemas.microsoft.com/office/drawing/2014/main" id="{5F192794-CAA8-45A8-A1EC-0BCF08CE7C5B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25" name="תמונה 12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B0E20C44-E36F-419E-86BC-F987EDE95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126" name="קבוצה 125">
            <a:extLst>
              <a:ext uri="{FF2B5EF4-FFF2-40B4-BE49-F238E27FC236}">
                <a16:creationId xmlns:a16="http://schemas.microsoft.com/office/drawing/2014/main" id="{935E8521-96A8-4C87-A3BA-BB9EC4BAFC13}"/>
              </a:ext>
            </a:extLst>
          </p:cNvPr>
          <p:cNvGrpSpPr/>
          <p:nvPr/>
        </p:nvGrpSpPr>
        <p:grpSpPr>
          <a:xfrm>
            <a:off x="792480" y="6976956"/>
            <a:ext cx="2141220" cy="1505429"/>
            <a:chOff x="792480" y="568347"/>
            <a:chExt cx="2141220" cy="1505429"/>
          </a:xfrm>
        </p:grpSpPr>
        <p:pic>
          <p:nvPicPr>
            <p:cNvPr id="127" name="תמונה 126">
              <a:extLst>
                <a:ext uri="{FF2B5EF4-FFF2-40B4-BE49-F238E27FC236}">
                  <a16:creationId xmlns:a16="http://schemas.microsoft.com/office/drawing/2014/main" id="{7E727FDD-4AFD-4148-B81A-44CB236CB78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28" name="תמונה 127">
              <a:extLst>
                <a:ext uri="{FF2B5EF4-FFF2-40B4-BE49-F238E27FC236}">
                  <a16:creationId xmlns:a16="http://schemas.microsoft.com/office/drawing/2014/main" id="{A52DBF4F-2E9D-48D6-966F-C1C3FB7F006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129" name="תיבת טקסט 128">
              <a:extLst>
                <a:ext uri="{FF2B5EF4-FFF2-40B4-BE49-F238E27FC236}">
                  <a16:creationId xmlns:a16="http://schemas.microsoft.com/office/drawing/2014/main" id="{E7B9A6C3-40E3-4F5C-B7F0-B13624B6A089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30" name="תיבת טקסט 129">
              <a:extLst>
                <a:ext uri="{FF2B5EF4-FFF2-40B4-BE49-F238E27FC236}">
                  <a16:creationId xmlns:a16="http://schemas.microsoft.com/office/drawing/2014/main" id="{34467F9D-37BD-4A5C-B15C-3F21089DAC2B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31" name="תמונה 13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7C264AA9-37A0-4E4B-A23C-F169CB46EC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32" name="תמונה 13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6BA504BB-BA69-459B-A016-8BB3E6B0321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33" name="תמונה 132">
              <a:extLst>
                <a:ext uri="{FF2B5EF4-FFF2-40B4-BE49-F238E27FC236}">
                  <a16:creationId xmlns:a16="http://schemas.microsoft.com/office/drawing/2014/main" id="{76A57193-D0AD-46BC-B13C-420FED75E8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34" name="תיבת טקסט 133">
              <a:extLst>
                <a:ext uri="{FF2B5EF4-FFF2-40B4-BE49-F238E27FC236}">
                  <a16:creationId xmlns:a16="http://schemas.microsoft.com/office/drawing/2014/main" id="{66292D75-2816-4DA0-8B78-4EDE7E5F4DF2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35" name="תמונה 13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38FAD247-6F9C-4D1F-9A9B-E6490429D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  <p:grpSp>
        <p:nvGrpSpPr>
          <p:cNvPr id="136" name="קבוצה 135">
            <a:extLst>
              <a:ext uri="{FF2B5EF4-FFF2-40B4-BE49-F238E27FC236}">
                <a16:creationId xmlns:a16="http://schemas.microsoft.com/office/drawing/2014/main" id="{905FAAF5-0EF5-4743-BF15-B8BA58028147}"/>
              </a:ext>
            </a:extLst>
          </p:cNvPr>
          <p:cNvGrpSpPr/>
          <p:nvPr/>
        </p:nvGrpSpPr>
        <p:grpSpPr>
          <a:xfrm>
            <a:off x="792480" y="9113159"/>
            <a:ext cx="2141220" cy="1505429"/>
            <a:chOff x="792480" y="568347"/>
            <a:chExt cx="2141220" cy="1505429"/>
          </a:xfrm>
        </p:grpSpPr>
        <p:pic>
          <p:nvPicPr>
            <p:cNvPr id="137" name="תמונה 136">
              <a:extLst>
                <a:ext uri="{FF2B5EF4-FFF2-40B4-BE49-F238E27FC236}">
                  <a16:creationId xmlns:a16="http://schemas.microsoft.com/office/drawing/2014/main" id="{A1DEBB9B-FE2C-4603-9202-6EA782780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072406"/>
              <a:ext cx="2004060" cy="395772"/>
            </a:xfrm>
            <a:prstGeom prst="rect">
              <a:avLst/>
            </a:prstGeom>
          </p:spPr>
        </p:pic>
        <p:pic>
          <p:nvPicPr>
            <p:cNvPr id="138" name="תמונה 137">
              <a:extLst>
                <a:ext uri="{FF2B5EF4-FFF2-40B4-BE49-F238E27FC236}">
                  <a16:creationId xmlns:a16="http://schemas.microsoft.com/office/drawing/2014/main" id="{859B26CB-4AD9-480A-A4AA-8BF10FF9BE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1529309"/>
              <a:ext cx="2004060" cy="544467"/>
            </a:xfrm>
            <a:prstGeom prst="rect">
              <a:avLst/>
            </a:prstGeom>
          </p:spPr>
        </p:pic>
        <p:sp>
          <p:nvSpPr>
            <p:cNvPr id="139" name="תיבת טקסט 138">
              <a:extLst>
                <a:ext uri="{FF2B5EF4-FFF2-40B4-BE49-F238E27FC236}">
                  <a16:creationId xmlns:a16="http://schemas.microsoft.com/office/drawing/2014/main" id="{0D735637-E6F1-4143-8B39-B7202294E3F2}"/>
                </a:ext>
              </a:extLst>
            </p:cNvPr>
            <p:cNvSpPr txBox="1"/>
            <p:nvPr/>
          </p:nvSpPr>
          <p:spPr>
            <a:xfrm>
              <a:off x="792480" y="1045206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נִהְיֶה מוּכָנִים בְּעַצְמֵנוּ, לְבוּשִׁים בְּבִגְדֵי שַׁבָּת, בִּזְמַן הַהַדְלָקָה.</a:t>
              </a:r>
            </a:p>
          </p:txBody>
        </p:sp>
        <p:sp>
          <p:nvSpPr>
            <p:cNvPr id="140" name="תיבת טקסט 139">
              <a:extLst>
                <a:ext uri="{FF2B5EF4-FFF2-40B4-BE49-F238E27FC236}">
                  <a16:creationId xmlns:a16="http://schemas.microsoft.com/office/drawing/2014/main" id="{76206BCC-88B3-4BB8-B43A-6AEADC172CA7}"/>
                </a:ext>
              </a:extLst>
            </p:cNvPr>
            <p:cNvSpPr txBox="1"/>
            <p:nvPr/>
          </p:nvSpPr>
          <p:spPr>
            <a:xfrm>
              <a:off x="929640" y="1514372"/>
              <a:ext cx="1752600" cy="54963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נִזְכֹּר לָתֵת מַטְבֵּעַ לִצְדָקָה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לִפְנֵי הַדְלָקַת הַנֵּרוֹת.</a:t>
              </a:r>
            </a:p>
            <a:p>
              <a:pPr marL="0" marR="0" lvl="0" indent="0" algn="r" defTabSz="457200" rtl="1" eaLnBrk="1" fontAlgn="auto" latinLnBrk="0" hangingPunct="1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e-IL" sz="950" b="0" i="0" u="none" strike="noStrike" kern="1200" cap="none" spc="0" normalizeH="0" baseline="0" noProof="0" dirty="0">
                  <a:ln>
                    <a:noFill/>
                  </a:ln>
                  <a:solidFill>
                    <a:srgbClr val="503895"/>
                  </a:solidFill>
                  <a:effectLst/>
                  <a:uLnTx/>
                  <a:uFillTx/>
                  <a:latin typeface="Anomalia ML v2 AAA" panose="00000500000000000000" pitchFamily="50" charset="-79"/>
                  <a:ea typeface="+mn-ea"/>
                  <a:cs typeface="Anomalia ML v2 AAA" panose="00000500000000000000" pitchFamily="50" charset="-79"/>
                </a:rPr>
                <a:t>נַזְכִּיר גַּם לִבְנֵי הַמִּשְׁפָּחָה.</a:t>
              </a:r>
            </a:p>
          </p:txBody>
        </p:sp>
        <p:pic>
          <p:nvPicPr>
            <p:cNvPr id="141" name="תמונה 140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EA87B899-AF04-492D-BEAA-FB3AEEBED1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692906"/>
              <a:ext cx="267908" cy="254752"/>
            </a:xfrm>
            <a:prstGeom prst="rect">
              <a:avLst/>
            </a:prstGeom>
          </p:spPr>
        </p:pic>
        <p:pic>
          <p:nvPicPr>
            <p:cNvPr id="142" name="תמונה 141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51A85417-7AE1-4B4C-B869-DD3299B46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1146067"/>
              <a:ext cx="267908" cy="254752"/>
            </a:xfrm>
            <a:prstGeom prst="rect">
              <a:avLst/>
            </a:prstGeom>
          </p:spPr>
        </p:pic>
        <p:pic>
          <p:nvPicPr>
            <p:cNvPr id="143" name="תמונה 142">
              <a:extLst>
                <a:ext uri="{FF2B5EF4-FFF2-40B4-BE49-F238E27FC236}">
                  <a16:creationId xmlns:a16="http://schemas.microsoft.com/office/drawing/2014/main" id="{8FC11416-6FF5-498A-9592-28BA70472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" y="595547"/>
              <a:ext cx="2004060" cy="395772"/>
            </a:xfrm>
            <a:prstGeom prst="rect">
              <a:avLst/>
            </a:prstGeom>
          </p:spPr>
        </p:pic>
        <p:sp>
          <p:nvSpPr>
            <p:cNvPr id="144" name="תיבת טקסט 143">
              <a:extLst>
                <a:ext uri="{FF2B5EF4-FFF2-40B4-BE49-F238E27FC236}">
                  <a16:creationId xmlns:a16="http://schemas.microsoft.com/office/drawing/2014/main" id="{DD07B5A7-1571-45C2-8C04-0472C09B2C4C}"/>
                </a:ext>
              </a:extLst>
            </p:cNvPr>
            <p:cNvSpPr txBox="1"/>
            <p:nvPr/>
          </p:nvSpPr>
          <p:spPr>
            <a:xfrm>
              <a:off x="792480" y="568347"/>
              <a:ext cx="1889760" cy="420051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r" rtl="1">
                <a:lnSpc>
                  <a:spcPts val="1300"/>
                </a:lnSpc>
              </a:pPr>
              <a:r>
                <a:rPr lang="he-IL" sz="950" dirty="0">
                  <a:solidFill>
                    <a:srgbClr val="503895"/>
                  </a:solidFill>
                  <a:latin typeface="Anomalia ML v2 AAA" panose="00000500000000000000" pitchFamily="50" charset="-79"/>
                  <a:cs typeface="Anomalia ML v2 AAA" panose="00000500000000000000" pitchFamily="50" charset="-79"/>
                </a:rPr>
                <a:t>נִדְאַג שֶׁהַבַּיִת יִהְיֶה שַׁבַּתִּי וּמוּכָן לְהַדְלָקַת הַנֵּרוֹת, עוֹד לִפְנֵי הַזְּמַן!</a:t>
              </a:r>
            </a:p>
          </p:txBody>
        </p:sp>
        <p:pic>
          <p:nvPicPr>
            <p:cNvPr id="145" name="תמונה 144" descr="תמונה שמכילה טקסט, מראה, מראת רכב, משקפיים&#10;&#10;התיאור נוצר באופן אוטומטי">
              <a:extLst>
                <a:ext uri="{FF2B5EF4-FFF2-40B4-BE49-F238E27FC236}">
                  <a16:creationId xmlns:a16="http://schemas.microsoft.com/office/drawing/2014/main" id="{D8189868-05A8-40B3-9333-85DC33D04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27692" y="669208"/>
              <a:ext cx="267908" cy="254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32657336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108</TotalTime>
  <Words>740</Words>
  <Application>Microsoft Office PowerPoint</Application>
  <PresentationFormat>מותאם אישית</PresentationFormat>
  <Paragraphs>120</Paragraphs>
  <Slides>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10" baseType="lpstr">
      <vt:lpstr>Anomalia ML v2 AAA</vt:lpstr>
      <vt:lpstr>Calibri</vt:lpstr>
      <vt:lpstr>Anomalia ML v2 AAA Light</vt:lpstr>
      <vt:lpstr>Calibri Light</vt:lpstr>
      <vt:lpstr>Arial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שטערני פש</dc:creator>
  <cp:lastModifiedBy>שטערני פש</cp:lastModifiedBy>
  <cp:revision>19</cp:revision>
  <dcterms:created xsi:type="dcterms:W3CDTF">2021-10-02T22:51:41Z</dcterms:created>
  <dcterms:modified xsi:type="dcterms:W3CDTF">2022-01-02T18:03:34Z</dcterms:modified>
</cp:coreProperties>
</file>