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1" r:id="rId6"/>
    <p:sldId id="262" r:id="rId7"/>
    <p:sldId id="257" r:id="rId8"/>
  </p:sldIdLst>
  <p:sldSz cx="12192000" cy="6858000"/>
  <p:notesSz cx="6858000" cy="9144000"/>
  <p:embeddedFontLst>
    <p:embeddedFont>
      <p:font typeface="Anomalia ML v2 AAA" panose="00000500000000000000" pitchFamily="50" charset="-79"/>
      <p:regular r:id="rId9"/>
      <p:bold r:id="rId10"/>
    </p:embeddedFont>
    <p:embeddedFont>
      <p:font typeface="Anomalia ML v2 AAA DemiBold" panose="00000700000000000000" pitchFamily="50" charset="-79"/>
      <p:bold r:id="rId11"/>
    </p:embeddedFont>
    <p:embeddedFont>
      <p:font typeface="Anomalia ML v2 AAA Medium" panose="00000600000000000000" pitchFamily="50" charset="-79"/>
      <p:regular r:id="rId12"/>
    </p:embeddedFont>
    <p:embeddedFont>
      <p:font typeface="Anomalia ML v2 AAA UltraBold" panose="00000900000000000000" pitchFamily="50" charset="-79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79485B-68D5-4CDA-832E-B680C4B8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8070A9D-9EF5-443E-B656-23AAFE45E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20AA03-84C9-4AC6-87AC-D78F15A1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A0CA14-3A4C-4559-AF01-979A762A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AAD5B42-F07B-480C-BDC2-83D4760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98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D53158-8629-49C7-956D-DE6CFFBC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393F37-C2C3-4853-8C34-18A88A0BF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9CE36B-AE5C-4CA8-BD1B-C89C86AF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957F12-BA4C-4B5F-B5F3-B21F1D05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E514DB-7C22-41CA-BC42-429B3F14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57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C47E858-EF02-4B75-9A4B-1831A566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534F14-717E-494C-9026-ED38DB643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28F0EA-4C2A-4C7F-99D5-4BB87EE6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9C3444-51D4-42F3-9E54-BEF2996E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1C6D85-BE20-472D-9D67-3357892F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82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0EC58-7D9A-4EE7-BD43-87103CE7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19BE84-FFAB-4B6E-B323-D5757F745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94F319-8D01-41D5-AFE2-5DE58BE4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181AE1-FB28-41C8-9D87-EAEDBE9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F22AD3-E9E9-4D7D-8811-E3C702D8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49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F27ED4-8BCA-435C-9836-31789F2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7C49E8-874F-430D-B03C-C24DD6BFA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65F30E-851C-4ACA-9788-6DEFB870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1224DE-2727-4095-84BF-75F39910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E72F3E-4EFE-45D9-904F-B2F9830F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46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F41A34-B3FC-4865-B1FD-28A71322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EB1EA1-BD34-4FF8-ACAD-F24C755A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511598-2EDE-481B-A8BD-217F06C2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0803D12-EE62-4D1B-A403-94555D7B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5068EE-2E57-4577-85E1-2C996FB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1D65E9-634E-4B40-8D06-FD3B293F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403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2BE44-82B9-4451-BCE1-7238C22E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2963EFF-A7AA-46BC-8C45-F9207C03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8475D6-0288-4DCC-847D-2CD840C08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1248FBD-BD3F-46E4-B03C-206CE8DB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20FECFB-972C-4E64-92FD-5F2D9F4EB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296A43E-F156-4CFB-9495-4E7CED3A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1303DDB-FF06-4CBF-B5BB-971F21D3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1F0C50B-7F4D-4F5F-A9E0-603A9B3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50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FD92F2-9A70-40B0-A154-7955DC4C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EC04950-835B-44E4-A321-B628C591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BBBE5CD-751A-42EA-AC0C-62ABC137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AB60D83-599B-421C-B206-2E1F404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70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A05621A-8D7B-4B95-A243-AD2C5406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3A545C4-460F-4BE3-9ECB-ABDB2E11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428E047-FAD2-4995-9272-21641D7E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59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0D0770-BF73-4D08-97A8-1883EC3B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CAF4D4-198A-4A3F-9342-B5515D49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E9F02F-CE91-424D-BC62-DE53658F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E13D66A-AD1C-458E-B01D-4D92520C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A164CE-5250-43E6-B495-77C23DDC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BF0E151-2608-4E84-88BC-D629FCCA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58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A88CFF-3CBF-4030-B371-4522AD5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E6571B1-9721-4A0C-8362-F2EEBAF64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754401-BCE4-4738-AB1F-DED0C5121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2F83378-E425-45F1-8C0C-22F9260A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BEA1A9-4B9B-49D4-918C-61A3CD64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876745E-D367-4C27-AED8-A7E87382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BB56070-E4E9-4651-B969-DF001EDA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36945C-C3A5-42E4-B6DF-4A5596EB4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C2EA13-7478-40BC-A7ED-BE33FDA77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C6FE-C23F-4BB7-8A9A-C7BAE717902A}" type="datetimeFigureOut">
              <a:rPr lang="he-IL" smtClean="0"/>
              <a:t>כ"ה/שבט/תשפ"ב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8AB72D-ABDF-4A56-B4CC-19BED6D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EF9326B-C800-43CE-805F-9761402A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2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AE76EF4-8590-4A95-BE30-7E9DD9EB1ED3}"/>
              </a:ext>
            </a:extLst>
          </p:cNvPr>
          <p:cNvSpPr/>
          <p:nvPr/>
        </p:nvSpPr>
        <p:spPr>
          <a:xfrm>
            <a:off x="5857794" y="105826"/>
            <a:ext cx="4764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6" name="פזמון 3">
            <a:hlinkClick r:id="" action="ppaction://media"/>
            <a:extLst>
              <a:ext uri="{FF2B5EF4-FFF2-40B4-BE49-F238E27FC236}">
                <a16:creationId xmlns:a16="http://schemas.microsoft.com/office/drawing/2014/main" id="{7529D887-43E0-4DB7-9A3E-7F1A1298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5438" y="544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480540" y="1147414"/>
            <a:ext cx="5230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ההלכה השבועית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9276547-1FC9-4030-9E19-A041DD417F58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5947D77-FBD3-4AF1-8F4A-DD25C19B118E}"/>
              </a:ext>
            </a:extLst>
          </p:cNvPr>
          <p:cNvSpPr/>
          <p:nvPr/>
        </p:nvSpPr>
        <p:spPr>
          <a:xfrm>
            <a:off x="4140977" y="2110400"/>
            <a:ext cx="391004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חודש </a:t>
            </a:r>
            <a:r>
              <a:rPr lang="he-IL" sz="520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אדר א'</a:t>
            </a:r>
            <a:endParaRPr lang="he-IL" sz="5200" b="0" cap="none" spc="0" dirty="0">
              <a:ln w="0">
                <a:noFill/>
              </a:ln>
              <a:solidFill>
                <a:srgbClr val="472D79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7343F56-65E8-4726-9762-F5BC7BE32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34" y="1922652"/>
            <a:ext cx="568459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2892246" y="2282965"/>
            <a:ext cx="6407523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אֶת קְדֻשַּׁת הַשַּׁבָּת, שֶׁלָּנוּ יְקָרָה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מִצְוָה לְהַזְכִּיר בְּדִבּוּר, בָּאֲמִירָה.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זֶהוּ נֹסַח הַקִּדּוּשׁ, אֲשֶׁר כֻּלָּנוּ מַכִּירִים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וְעַל הַיַּיִן הֶחָשׁוּב אוֹתוֹ אָנוּ אוֹמְרִים.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כָּךְ בְּכָל שַׁבָּת, לִפְנֵי הַסְּעוּדָה,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נַקְשִׁיב לְכָל מִלָּה,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וּנְכַבְּדו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ֹ בַּעֲמִידָה.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84225" y="259762"/>
            <a:ext cx="32528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תרומה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969B970-DB83-4131-85FF-25C3CEEDBAE2}"/>
              </a:ext>
            </a:extLst>
          </p:cNvPr>
          <p:cNvSpPr/>
          <p:nvPr/>
        </p:nvSpPr>
        <p:spPr>
          <a:xfrm>
            <a:off x="4241984" y="1217847"/>
            <a:ext cx="3708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מצוות הקידוש</a:t>
            </a:r>
            <a:endParaRPr lang="he-IL" sz="44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FA59F5A8-06E7-4AA8-9E4A-B1AF8E6B8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86" y="4272762"/>
            <a:ext cx="327403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2502708" y="2424379"/>
            <a:ext cx="7186583" cy="27294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אֶת מִצְוַת הַקִּדּוּשׁ נְקַיֵים בְּשִׂמְחָה,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אַבָּא, אִמָּא וְכָל הַמִּשְׁפָּחָה.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כֻּלָּם </a:t>
            </a:r>
            <a:r>
              <a:rPr lang="he-IL" sz="36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מְחֻיָּבִים</a:t>
            </a: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</a:t>
            </a:r>
            <a:r>
              <a:rPr lang="he-IL" sz="36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בַּמִּצְוָה</a:t>
            </a: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הַקְּדוֹשָׁה,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וְאִם הָאִישׁ לֹא יָכוֹל – תְּקַדֵּשׁ </a:t>
            </a:r>
            <a:r>
              <a:rPr lang="he-IL" sz="36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הָאִשָּׁה</a:t>
            </a: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3126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תצווה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4104933" y="1227083"/>
            <a:ext cx="398218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מי חייב בקידוש?</a:t>
            </a:r>
            <a:endParaRPr lang="he-IL" sz="42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F64B914-3FFE-4140-ACB9-514AA753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86" y="4272762"/>
            <a:ext cx="327403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EF007D78-CCA0-42F9-BC75-E40F43AA9DC6}"/>
              </a:ext>
            </a:extLst>
          </p:cNvPr>
          <p:cNvSpPr/>
          <p:nvPr/>
        </p:nvSpPr>
        <p:spPr>
          <a:xfrm>
            <a:off x="193103" y="259762"/>
            <a:ext cx="33874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כי </a:t>
            </a:r>
            <a:r>
              <a:rPr lang="he-IL" sz="28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תשא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813544FE-194E-4F00-99AE-81DB4E9840FB}"/>
              </a:ext>
            </a:extLst>
          </p:cNvPr>
          <p:cNvSpPr/>
          <p:nvPr/>
        </p:nvSpPr>
        <p:spPr>
          <a:xfrm>
            <a:off x="3790739" y="1229395"/>
            <a:ext cx="4610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הקידוש בלילה וביום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DB3980DB-B839-45C6-8F76-40744FA3C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86" y="4272762"/>
            <a:ext cx="3274036" cy="32760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5A9F0758-E4CD-4440-B0D0-6B5583640453}"/>
              </a:ext>
            </a:extLst>
          </p:cNvPr>
          <p:cNvSpPr/>
          <p:nvPr/>
        </p:nvSpPr>
        <p:spPr>
          <a:xfrm>
            <a:off x="2833729" y="2376176"/>
            <a:ext cx="6524543" cy="27294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נְקַדֵּשׁ בְּשַׁבָּת שְׁתֵּי פְּעָמִים,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בַּלַּיְלָה וּבַיוֹם אֶת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הַמִּצְוָה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מְקַיְּמִים.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אַךְ אִם רַק מְעַט יַיִן נִשְׁאַר -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נְקַדֵּשׁ עָלָיו בַּלַּיְלָה, כִּי זֶהוּ הָעִקָּר.</a:t>
            </a:r>
          </a:p>
        </p:txBody>
      </p:sp>
    </p:spTree>
    <p:extLst>
      <p:ext uri="{BB962C8B-B14F-4D97-AF65-F5344CB8AC3E}">
        <p14:creationId xmlns:p14="http://schemas.microsoft.com/office/powerpoint/2010/main" val="31298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427A3DE0-0777-4FDD-B1A6-5B35545FAFC7}"/>
              </a:ext>
            </a:extLst>
          </p:cNvPr>
          <p:cNvSpPr/>
          <p:nvPr/>
        </p:nvSpPr>
        <p:spPr>
          <a:xfrm>
            <a:off x="3209636" y="1339273"/>
            <a:ext cx="5772728" cy="958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16C36AD-0B99-4D1E-B545-FB76C9BBF7AC}"/>
              </a:ext>
            </a:extLst>
          </p:cNvPr>
          <p:cNvSpPr/>
          <p:nvPr/>
        </p:nvSpPr>
        <p:spPr>
          <a:xfrm>
            <a:off x="193103" y="259762"/>
            <a:ext cx="30700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</a:t>
            </a:r>
            <a:r>
              <a:rPr lang="he-IL" sz="2800" dirty="0" err="1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ויקהל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A2FC34E-17BD-462B-B9CA-FB2E99D5C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86" y="4272762"/>
            <a:ext cx="3274036" cy="32760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0C47923D-7EB9-4149-96AE-C0A3A467F26E}"/>
              </a:ext>
            </a:extLst>
          </p:cNvPr>
          <p:cNvSpPr/>
          <p:nvPr/>
        </p:nvSpPr>
        <p:spPr>
          <a:xfrm>
            <a:off x="3654473" y="1931988"/>
            <a:ext cx="4883067" cy="43764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הַקִּדּוּשׁ וְהַסְּעוּדָה צְרִיכִים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תָּמִיד לִהְיוֹת סְמוּכִים.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אַחֲרֵי הַקִּדּוּשׁ אֶת </a:t>
            </a:r>
            <a:r>
              <a:rPr lang="he-IL" sz="29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הַיָּדַיִם</a:t>
            </a: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נִטֹּל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וְנֵשֵׁב בְּאוֹתוֹ הַמָּקוֹם לֶאֱכֹל.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וְאִם לֹא נוּכַל בְּאוֹתָהּ הַשָּׁעָה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לֶאֱכֹל מִיָּד סְעוּדָה קְבוּעָה - 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נֹאכַל לְפָחוֹת, בְּלִי הַמְתָּנָה,</a:t>
            </a:r>
          </a:p>
          <a:p>
            <a:pPr algn="ctr">
              <a:lnSpc>
                <a:spcPts val="4200"/>
              </a:lnSpc>
            </a:pPr>
            <a:r>
              <a:rPr lang="he-IL" sz="29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מִינֵי מְזוֹנוֹת עִם בְּרָכָה אַחֲרוֹנָה.</a:t>
            </a:r>
          </a:p>
        </p:txBody>
      </p:sp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997C0B6-9483-4B55-87F1-4A862AE90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1417" r="26364" b="66330"/>
          <a:stretch/>
        </p:blipFill>
        <p:spPr>
          <a:xfrm>
            <a:off x="3297382" y="445456"/>
            <a:ext cx="5680363" cy="1526109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537472" y="915833"/>
            <a:ext cx="5117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קידוש במקום הסעודה</a:t>
            </a:r>
            <a:endParaRPr lang="he-IL" sz="40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235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19FED3D-AB58-492F-94B1-0253E7E68911}"/>
              </a:ext>
            </a:extLst>
          </p:cNvPr>
          <p:cNvSpPr/>
          <p:nvPr/>
        </p:nvSpPr>
        <p:spPr>
          <a:xfrm>
            <a:off x="3089429" y="843379"/>
            <a:ext cx="5805996" cy="15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7999E60-DE59-4D37-A911-9DC849BB8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94" y="-372521"/>
            <a:ext cx="7915252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75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167</Words>
  <Application>Microsoft Office PowerPoint</Application>
  <PresentationFormat>מסך רחב</PresentationFormat>
  <Paragraphs>38</Paragraphs>
  <Slides>7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5" baseType="lpstr">
      <vt:lpstr>Anomalia ML v2 AAA Medium</vt:lpstr>
      <vt:lpstr>Anomalia ML v2 AAA UltraBold</vt:lpstr>
      <vt:lpstr>Anomalia ML v2 AAA</vt:lpstr>
      <vt:lpstr>Calibri</vt:lpstr>
      <vt:lpstr>Anomalia ML v2 AAA DemiBold</vt:lpstr>
      <vt:lpstr>Arial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25</cp:revision>
  <dcterms:created xsi:type="dcterms:W3CDTF">2021-10-03T09:28:11Z</dcterms:created>
  <dcterms:modified xsi:type="dcterms:W3CDTF">2022-01-26T22:47:23Z</dcterms:modified>
</cp:coreProperties>
</file>