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63" r:id="rId3"/>
    <p:sldId id="259" r:id="rId4"/>
    <p:sldId id="260" r:id="rId5"/>
    <p:sldId id="264" r:id="rId6"/>
    <p:sldId id="265" r:id="rId7"/>
    <p:sldId id="257" r:id="rId8"/>
  </p:sldIdLst>
  <p:sldSz cx="12192000" cy="6858000"/>
  <p:notesSz cx="6858000" cy="9144000"/>
  <p:embeddedFontLst>
    <p:embeddedFont>
      <p:font typeface="Anomalia ML v2 AAA" panose="00000500000000000000" pitchFamily="50" charset="-79"/>
      <p:regular r:id="rId9"/>
      <p:bold r:id="rId10"/>
    </p:embeddedFont>
    <p:embeddedFont>
      <p:font typeface="Anomalia ML v2 AAA DemiBold" panose="00000700000000000000" pitchFamily="50" charset="-79"/>
      <p:bold r:id="rId11"/>
    </p:embeddedFont>
    <p:embeddedFont>
      <p:font typeface="Anomalia ML v2 AAA Medium" panose="00000600000000000000" pitchFamily="50" charset="-79"/>
      <p:regular r:id="rId12"/>
    </p:embeddedFont>
    <p:embeddedFont>
      <p:font typeface="Anomalia ML v2 AAA UltraBold" panose="00000900000000000000" pitchFamily="50" charset="-79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80" d="100"/>
          <a:sy n="80" d="100"/>
        </p:scale>
        <p:origin x="78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79485B-68D5-4CDA-832E-B680C4B8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8070A9D-9EF5-443E-B656-23AAFE45E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720AA03-84C9-4AC6-87AC-D78F15A1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A0CA14-3A4C-4559-AF01-979A762A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AAD5B42-F07B-480C-BDC2-83D4760C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98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D53158-8629-49C7-956D-DE6CFFBC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7393F37-C2C3-4853-8C34-18A88A0BF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9CE36B-AE5C-4CA8-BD1B-C89C86AF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957F12-BA4C-4B5F-B5F3-B21F1D05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E514DB-7C22-41CA-BC42-429B3F14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557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C47E858-EF02-4B75-9A4B-1831A566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534F14-717E-494C-9026-ED38DB643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28F0EA-4C2A-4C7F-99D5-4BB87EE6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39C3444-51D4-42F3-9E54-BEF2996E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1C6D85-BE20-472D-9D67-3357892F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82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0EC58-7D9A-4EE7-BD43-87103CE7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19BE84-FFAB-4B6E-B323-D5757F745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94F319-8D01-41D5-AFE2-5DE58BE4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181AE1-FB28-41C8-9D87-EAEDBE9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F22AD3-E9E9-4D7D-8811-E3C702D8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349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F27ED4-8BCA-435C-9836-31789F2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B7C49E8-874F-430D-B03C-C24DD6BFA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65F30E-851C-4ACA-9788-6DEFB870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1224DE-2727-4095-84BF-75F39910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E72F3E-4EFE-45D9-904F-B2F9830F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46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F41A34-B3FC-4865-B1FD-28A71322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AEB1EA1-BD34-4FF8-ACAD-F24C755A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F511598-2EDE-481B-A8BD-217F06C2B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0803D12-EE62-4D1B-A403-94555D7B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E5068EE-2E57-4577-85E1-2C996FB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1D65E9-634E-4B40-8D06-FD3B293F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403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2BE44-82B9-4451-BCE1-7238C22E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2963EFF-A7AA-46BC-8C45-F9207C03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98475D6-0288-4DCC-847D-2CD840C08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1248FBD-BD3F-46E4-B03C-206CE8DB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20FECFB-972C-4E64-92FD-5F2D9F4EB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296A43E-F156-4CFB-9495-4E7CED3A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1303DDB-FF06-4CBF-B5BB-971F21D3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1F0C50B-7F4D-4F5F-A9E0-603A9B37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50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FD92F2-9A70-40B0-A154-7955DC4C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EC04950-835B-44E4-A321-B628C591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BBBE5CD-751A-42EA-AC0C-62ABC137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AB60D83-599B-421C-B206-2E1F404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370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A05621A-8D7B-4B95-A243-AD2C5406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3A545C4-460F-4BE3-9ECB-ABDB2E11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428E047-FAD2-4995-9272-21641D7E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598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0D0770-BF73-4D08-97A8-1883EC3B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CAF4D4-198A-4A3F-9342-B5515D49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E9F02F-CE91-424D-BC62-DE53658F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E13D66A-AD1C-458E-B01D-4D92520C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A164CE-5250-43E6-B495-77C23DDC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BF0E151-2608-4E84-88BC-D629FCCA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758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A88CFF-3CBF-4030-B371-4522AD5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E6571B1-9721-4A0C-8362-F2EEBAF64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3754401-BCE4-4738-AB1F-DED0C5121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2F83378-E425-45F1-8C0C-22F9260A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6BEA1A9-4B9B-49D4-918C-61A3CD64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876745E-D367-4C27-AED8-A7E87382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BB56070-E4E9-4651-B969-DF001EDA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36945C-C3A5-42E4-B6DF-4A5596EB4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C2EA13-7478-40BC-A7ED-BE33FDA77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C6FE-C23F-4BB7-8A9A-C7BAE717902A}" type="datetimeFigureOut">
              <a:rPr lang="he-IL" smtClean="0"/>
              <a:t>ה'/אדר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C8AB72D-ABDF-4A56-B4CC-19BED6D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EF9326B-C800-43CE-805F-9761402A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2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EAE76EF4-8590-4A95-BE30-7E9DD9EB1ED3}"/>
              </a:ext>
            </a:extLst>
          </p:cNvPr>
          <p:cNvSpPr/>
          <p:nvPr/>
        </p:nvSpPr>
        <p:spPr>
          <a:xfrm>
            <a:off x="5857794" y="105826"/>
            <a:ext cx="4764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6" name="פזמון 3">
            <a:hlinkClick r:id="" action="ppaction://media"/>
            <a:extLst>
              <a:ext uri="{FF2B5EF4-FFF2-40B4-BE49-F238E27FC236}">
                <a16:creationId xmlns:a16="http://schemas.microsoft.com/office/drawing/2014/main" id="{7529D887-43E0-4DB7-9A3E-7F1A1298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5438" y="544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383698A2-638B-4756-A44E-23082361C614}"/>
              </a:ext>
            </a:extLst>
          </p:cNvPr>
          <p:cNvSpPr/>
          <p:nvPr/>
        </p:nvSpPr>
        <p:spPr>
          <a:xfrm>
            <a:off x="3480540" y="1147414"/>
            <a:ext cx="5230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ההלכה השבועית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9276547-1FC9-4030-9E19-A041DD417F58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C5947D77-FBD3-4AF1-8F4A-DD25C19B118E}"/>
              </a:ext>
            </a:extLst>
          </p:cNvPr>
          <p:cNvSpPr/>
          <p:nvPr/>
        </p:nvSpPr>
        <p:spPr>
          <a:xfrm>
            <a:off x="4140977" y="2110400"/>
            <a:ext cx="391004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חודש </a:t>
            </a:r>
            <a:r>
              <a:rPr lang="he-IL" sz="5200" dirty="0">
                <a:ln w="0">
                  <a:noFill/>
                </a:ln>
                <a:solidFill>
                  <a:srgbClr val="472D79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אדר ב'</a:t>
            </a:r>
            <a:endParaRPr lang="he-IL" sz="5200" b="0" cap="none" spc="0" dirty="0">
              <a:ln w="0">
                <a:noFill/>
              </a:ln>
              <a:solidFill>
                <a:srgbClr val="472D79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A72BDF3-8560-4613-9489-1ED0437BE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0014" r="20827" b="24161"/>
          <a:stretch/>
        </p:blipFill>
        <p:spPr>
          <a:xfrm>
            <a:off x="4632960" y="3042608"/>
            <a:ext cx="3032760" cy="317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84225" y="259762"/>
            <a:ext cx="3087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פקודי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969B970-DB83-4131-85FF-25C3CEEDBAE2}"/>
              </a:ext>
            </a:extLst>
          </p:cNvPr>
          <p:cNvSpPr/>
          <p:nvPr/>
        </p:nvSpPr>
        <p:spPr>
          <a:xfrm>
            <a:off x="4411105" y="1217847"/>
            <a:ext cx="33698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חיוב הסעודה</a:t>
            </a:r>
            <a:endParaRPr lang="he-IL" sz="44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CE262CE-B794-4940-995A-A4136FB09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0014" r="20827" b="24161"/>
          <a:stretch/>
        </p:blipFill>
        <p:spPr>
          <a:xfrm>
            <a:off x="10025552" y="4918429"/>
            <a:ext cx="1719192" cy="1800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971992BC-194A-4610-8D56-3892EEAE7C1B}"/>
              </a:ext>
            </a:extLst>
          </p:cNvPr>
          <p:cNvSpPr/>
          <p:nvPr/>
        </p:nvSpPr>
        <p:spPr>
          <a:xfrm>
            <a:off x="1797388" y="2395226"/>
            <a:ext cx="8597226" cy="27294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מִי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חַיָּב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בְּשַׁבָּת בַּאֲכִילַת הַסְּעוּדָה?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כֻּלָּם: אִישׁ,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אִשָּׁה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, יֶלֶד וְגַם יַלְדָּה.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בִּסְעוּדַת שַׁבָּת מִתְעַנְּגִים בְּמַאֲכָלִים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מְיֻחָדִים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,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בְּדָגִים וּבָשָׂר אֶת הַשַּׁבָּת מְכַבְּדִים.</a:t>
            </a:r>
          </a:p>
        </p:txBody>
      </p:sp>
    </p:spTree>
    <p:extLst>
      <p:ext uri="{BB962C8B-B14F-4D97-AF65-F5344CB8AC3E}">
        <p14:creationId xmlns:p14="http://schemas.microsoft.com/office/powerpoint/2010/main" val="63121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93103" y="259762"/>
            <a:ext cx="30668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ויקרא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58523BC-9428-46C6-87BC-E7BEB1762B5F}"/>
              </a:ext>
            </a:extLst>
          </p:cNvPr>
          <p:cNvSpPr/>
          <p:nvPr/>
        </p:nvSpPr>
        <p:spPr>
          <a:xfrm>
            <a:off x="4387866" y="1227083"/>
            <a:ext cx="341632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2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שלוש סעודות</a:t>
            </a:r>
            <a:endParaRPr lang="he-IL" sz="42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8914F66-675B-4930-91A7-39D4DD956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0014" r="20827" b="24161"/>
          <a:stretch/>
        </p:blipFill>
        <p:spPr>
          <a:xfrm>
            <a:off x="10025552" y="4918429"/>
            <a:ext cx="1719192" cy="1800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90CDE86-AD9A-4165-9BBF-16F3A38511ED}"/>
              </a:ext>
            </a:extLst>
          </p:cNvPr>
          <p:cNvSpPr/>
          <p:nvPr/>
        </p:nvSpPr>
        <p:spPr>
          <a:xfrm>
            <a:off x="2832934" y="2282965"/>
            <a:ext cx="6526147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שָׁלוֹשׁ סְעוּדוֹת נֹאכַל בְּשַׁבָּת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בַּיּוֹם שְׁתַּיִם, וּבַלַּיְלָה אַחַת.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בַּסְּעוּדוֹת הָרִאשׁוֹנוֹת אֶת </a:t>
            </a: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הַיָּדַיִם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נִטֹּל,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פְּרוּסַת חָלָה נַקְפִּיד לֶאֱכֹל.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וּבַשְּׁלִישִׁית נוּכַל לְהִסְתַּפֵּק בִּבְרָכָה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עַל פֵּרוֹת אוֹ מְזוֹנוֹת בִּזְמַן הַמִּנְחָה.</a:t>
            </a:r>
          </a:p>
        </p:txBody>
      </p:sp>
    </p:spTree>
    <p:extLst>
      <p:ext uri="{BB962C8B-B14F-4D97-AF65-F5344CB8AC3E}">
        <p14:creationId xmlns:p14="http://schemas.microsoft.com/office/powerpoint/2010/main" val="264526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93103" y="259762"/>
            <a:ext cx="25346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</a:t>
            </a:r>
            <a:r>
              <a:rPr lang="he-IL" sz="280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צו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58523BC-9428-46C6-87BC-E7BEB1762B5F}"/>
              </a:ext>
            </a:extLst>
          </p:cNvPr>
          <p:cNvSpPr/>
          <p:nvPr/>
        </p:nvSpPr>
        <p:spPr>
          <a:xfrm>
            <a:off x="4726897" y="1227083"/>
            <a:ext cx="273825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2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לחם משנה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8914F66-675B-4930-91A7-39D4DD956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0014" r="20827" b="24161"/>
          <a:stretch/>
        </p:blipFill>
        <p:spPr>
          <a:xfrm>
            <a:off x="10025552" y="4918429"/>
            <a:ext cx="1719192" cy="1800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90CDE86-AD9A-4165-9BBF-16F3A38511ED}"/>
              </a:ext>
            </a:extLst>
          </p:cNvPr>
          <p:cNvSpPr/>
          <p:nvPr/>
        </p:nvSpPr>
        <p:spPr>
          <a:xfrm>
            <a:off x="3479746" y="2282965"/>
            <a:ext cx="5232523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בִּסְעוּדוֹת הַשַּׁבָּת, עַל הַשֻּׁלְחָן,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לֶחֶם מִשְׁנֶה לַבְּרָכָה מוּכָן -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שְׁתֵּי חַלּוֹת שְׁלֵמוֹת וְיָפוֹת,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מֵעַל וּמִתַּחַת בְּכִסּוּי מֻקָּפוֹת.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זֵכֶר לַמָּן שֶׁנִּשְׁלַח מִשָּׁמַיִם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וּבְעֶרֶב שַׁבָּת יָרַד בְּכִפְלַיִם.</a:t>
            </a:r>
          </a:p>
        </p:txBody>
      </p:sp>
    </p:spTree>
    <p:extLst>
      <p:ext uri="{BB962C8B-B14F-4D97-AF65-F5344CB8AC3E}">
        <p14:creationId xmlns:p14="http://schemas.microsoft.com/office/powerpoint/2010/main" val="273554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>
            <a:extLst>
              <a:ext uri="{FF2B5EF4-FFF2-40B4-BE49-F238E27FC236}">
                <a16:creationId xmlns:a16="http://schemas.microsoft.com/office/drawing/2014/main" id="{4FDF6BEE-4E7A-4F29-9DBE-5EAFDA8E0867}"/>
              </a:ext>
            </a:extLst>
          </p:cNvPr>
          <p:cNvSpPr/>
          <p:nvPr/>
        </p:nvSpPr>
        <p:spPr>
          <a:xfrm>
            <a:off x="3012977" y="873964"/>
            <a:ext cx="6308571" cy="1322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C578AC6-89E9-4757-9B1D-1B3B02E339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992997"/>
            <a:ext cx="6604000" cy="11880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84225" y="259762"/>
            <a:ext cx="30444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שמיני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969B970-DB83-4131-85FF-25C3CEEDBAE2}"/>
              </a:ext>
            </a:extLst>
          </p:cNvPr>
          <p:cNvSpPr/>
          <p:nvPr/>
        </p:nvSpPr>
        <p:spPr>
          <a:xfrm>
            <a:off x="3395606" y="1217847"/>
            <a:ext cx="5400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הוספות בברכת המזון</a:t>
            </a:r>
            <a:endParaRPr lang="he-IL" sz="44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CE262CE-B794-4940-995A-A4136FB09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0014" r="20827" b="24161"/>
          <a:stretch/>
        </p:blipFill>
        <p:spPr>
          <a:xfrm>
            <a:off x="10025552" y="4918429"/>
            <a:ext cx="1719192" cy="1800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971992BC-194A-4610-8D56-3892EEAE7C1B}"/>
              </a:ext>
            </a:extLst>
          </p:cNvPr>
          <p:cNvSpPr/>
          <p:nvPr/>
        </p:nvSpPr>
        <p:spPr>
          <a:xfrm>
            <a:off x="1779756" y="2395226"/>
            <a:ext cx="8632491" cy="27774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3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בְּבִרְכַּת הַמָּזוֹן בְּשַׁבָּת נוֹסִיף עוֹד חֵלֶק לַבְּרָכָה</a:t>
            </a:r>
          </a:p>
          <a:p>
            <a:pPr algn="ctr">
              <a:lnSpc>
                <a:spcPts val="53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בּוֹ נַזְכִּיר אֶת גְּדֻלַּת הַשַּׁבָּת, יוֹם הַמְּנוּחָה</a:t>
            </a:r>
          </a:p>
          <a:p>
            <a:pPr algn="ctr">
              <a:lnSpc>
                <a:spcPts val="53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נוֹדֶה עַל הַיּוֹם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הַמְּיֻחָד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מִכָּל הַיָּמִים</a:t>
            </a:r>
          </a:p>
          <a:p>
            <a:pPr algn="ctr">
              <a:lnSpc>
                <a:spcPts val="5300"/>
              </a:lnSpc>
            </a:pP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וּב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ְ'הָרַחֲמָן' נְבַקֵּשׁ מְנוּחָה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אֲמִתִּית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לְעוֹלָמִים</a:t>
            </a:r>
          </a:p>
        </p:txBody>
      </p:sp>
    </p:spTree>
    <p:extLst>
      <p:ext uri="{BB962C8B-B14F-4D97-AF65-F5344CB8AC3E}">
        <p14:creationId xmlns:p14="http://schemas.microsoft.com/office/powerpoint/2010/main" val="203538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19FED3D-AB58-492F-94B1-0253E7E68911}"/>
              </a:ext>
            </a:extLst>
          </p:cNvPr>
          <p:cNvSpPr/>
          <p:nvPr/>
        </p:nvSpPr>
        <p:spPr>
          <a:xfrm>
            <a:off x="3089429" y="843379"/>
            <a:ext cx="5805996" cy="15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9E42351-AC44-4431-BABA-57AA09AE3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0014" r="20827" b="24161"/>
          <a:stretch/>
        </p:blipFill>
        <p:spPr>
          <a:xfrm>
            <a:off x="3938689" y="1171067"/>
            <a:ext cx="4155441" cy="43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75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150</Words>
  <Application>Microsoft Office PowerPoint</Application>
  <PresentationFormat>מסך רחב</PresentationFormat>
  <Paragraphs>36</Paragraphs>
  <Slides>7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5" baseType="lpstr">
      <vt:lpstr>Calibri</vt:lpstr>
      <vt:lpstr>Anomalia ML v2 AAA UltraBold</vt:lpstr>
      <vt:lpstr>Anomalia ML v2 AAA DemiBold</vt:lpstr>
      <vt:lpstr>Calibri Light</vt:lpstr>
      <vt:lpstr>Anomalia ML v2 AAA</vt:lpstr>
      <vt:lpstr>Arial</vt:lpstr>
      <vt:lpstr>Anomalia ML v2 AAA Medium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30</cp:revision>
  <dcterms:created xsi:type="dcterms:W3CDTF">2021-10-03T09:28:11Z</dcterms:created>
  <dcterms:modified xsi:type="dcterms:W3CDTF">2022-02-06T13:32:35Z</dcterms:modified>
</cp:coreProperties>
</file>