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507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369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164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30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890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817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041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780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901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721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147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D6528-356F-4797-8435-D9305D3E564C}" type="datetimeFigureOut">
              <a:rPr lang="he-IL" smtClean="0"/>
              <a:t>י"א/אלול/תשפ"א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D8058-E2C1-4360-9251-D21185812B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180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7BFF646B-0A5D-4F9C-8010-CCAE324A5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1324DC64-BD03-475A-80AE-69B3FAA989A5}"/>
              </a:ext>
            </a:extLst>
          </p:cNvPr>
          <p:cNvSpPr txBox="1"/>
          <p:nvPr/>
        </p:nvSpPr>
        <p:spPr>
          <a:xfrm>
            <a:off x="5670754" y="0"/>
            <a:ext cx="3089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אֵיךְ מִתְכּוֹנְנִים אֶצְלֵנוּ לְשַׁבָּת?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F0A4014-74DB-4806-BCA9-30EF018ABE9C}"/>
              </a:ext>
            </a:extLst>
          </p:cNvPr>
          <p:cNvSpPr txBox="1"/>
          <p:nvPr/>
        </p:nvSpPr>
        <p:spPr>
          <a:xfrm>
            <a:off x="5557683" y="820993"/>
            <a:ext cx="3089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הַתַּפְקִיד שֶׁלִּי לִכְבוֹד שַׁבָּת: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F95AD05-E87E-4970-9676-E42163C5CBBB}"/>
              </a:ext>
            </a:extLst>
          </p:cNvPr>
          <p:cNvSpPr txBox="1"/>
          <p:nvPr/>
        </p:nvSpPr>
        <p:spPr>
          <a:xfrm>
            <a:off x="5867400" y="1621803"/>
            <a:ext cx="3089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אֲנִי אוֹהֶ</a:t>
            </a:r>
            <a:r>
              <a:rPr lang="he-IL" dirty="0">
                <a:solidFill>
                  <a:srgbClr val="000000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בֶת</a:t>
            </a:r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 בְּיוֹם שִׁשִּׁי: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2CDBBE04-0FC8-4214-90EA-B577B05B5E23}"/>
              </a:ext>
            </a:extLst>
          </p:cNvPr>
          <p:cNvSpPr txBox="1"/>
          <p:nvPr/>
        </p:nvSpPr>
        <p:spPr>
          <a:xfrm>
            <a:off x="7543799" y="1990616"/>
            <a:ext cx="3089788" cy="936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ts val="2200"/>
              </a:lnSpc>
            </a:pPr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מִי מַדְלִיק</a:t>
            </a:r>
          </a:p>
          <a:p>
            <a:pPr algn="r" rtl="1">
              <a:lnSpc>
                <a:spcPts val="2200"/>
              </a:lnSpc>
            </a:pPr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אֶצְלֵנוּ נֵרוֹת</a:t>
            </a:r>
          </a:p>
          <a:p>
            <a:pPr algn="r" rtl="1">
              <a:lnSpc>
                <a:spcPts val="2200"/>
              </a:lnSpc>
            </a:pPr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שַׁבָּת?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8216AFEF-D089-4634-A659-B0338D845BF0}"/>
              </a:ext>
            </a:extLst>
          </p:cNvPr>
          <p:cNvSpPr txBox="1"/>
          <p:nvPr/>
        </p:nvSpPr>
        <p:spPr>
          <a:xfrm>
            <a:off x="7039897" y="3898539"/>
            <a:ext cx="3593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כַּמָּה נֵרוֹת מַדְלִיקִים אֶצְלֵנוּ בַּבַּיִת?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9F3EFCD-A1A1-4995-9E78-5EA136D7DCA3}"/>
              </a:ext>
            </a:extLst>
          </p:cNvPr>
          <p:cNvSpPr txBox="1"/>
          <p:nvPr/>
        </p:nvSpPr>
        <p:spPr>
          <a:xfrm>
            <a:off x="5305732" y="5239384"/>
            <a:ext cx="3593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אֲנִי הוֹלֶכֶת לְבֵית הַכְּנֶסֶת בְּשַׁבָּת?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3066B9FE-FFFC-46F8-91FD-E75ADA2855E3}"/>
              </a:ext>
            </a:extLst>
          </p:cNvPr>
          <p:cNvSpPr txBox="1"/>
          <p:nvPr/>
        </p:nvSpPr>
        <p:spPr>
          <a:xfrm>
            <a:off x="5305732" y="6050026"/>
            <a:ext cx="3593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אֵילוּ תְּפִלּוֹת אֲנִי מִתְפַּלֶּלֶת בְּשַׁבָּת?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2BAB50CB-AF53-4D7D-A599-1A6560A1E385}"/>
              </a:ext>
            </a:extLst>
          </p:cNvPr>
          <p:cNvSpPr txBox="1"/>
          <p:nvPr/>
        </p:nvSpPr>
        <p:spPr>
          <a:xfrm>
            <a:off x="1712042" y="41777"/>
            <a:ext cx="359369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65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אֲנִי הֲכִי אוֹהֶבֶת שֶׁשָּׂרִים בִּסְעוּדַת שַׁבָּת:</a:t>
            </a:r>
            <a:endParaRPr lang="he-IL" sz="1650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C652F521-986A-4FBB-ACBB-CEDB74E78D58}"/>
              </a:ext>
            </a:extLst>
          </p:cNvPr>
          <p:cNvSpPr txBox="1"/>
          <p:nvPr/>
        </p:nvSpPr>
        <p:spPr>
          <a:xfrm>
            <a:off x="1391264" y="836382"/>
            <a:ext cx="391446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65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אֲנִי הֲכִי אוֹהֶבֶת לֶאֱכֹל בִּסְעוּדַת שַׁבָּת:</a:t>
            </a:r>
            <a:endParaRPr lang="he-IL" sz="1650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5EF50671-A863-4BFA-8759-B9EC09BC35D0}"/>
              </a:ext>
            </a:extLst>
          </p:cNvPr>
          <p:cNvSpPr txBox="1"/>
          <p:nvPr/>
        </p:nvSpPr>
        <p:spPr>
          <a:xfrm>
            <a:off x="1391264" y="1638681"/>
            <a:ext cx="391446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65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מִי אוֹמֵר דִּבְרֵי תּוֹרָה בִּסְעוּדַת שַׁבָּת?</a:t>
            </a:r>
            <a:endParaRPr lang="he-IL" sz="1650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86426FF7-F508-402E-A900-9FB808E61D64}"/>
              </a:ext>
            </a:extLst>
          </p:cNvPr>
          <p:cNvSpPr txBox="1"/>
          <p:nvPr/>
        </p:nvSpPr>
        <p:spPr>
          <a:xfrm>
            <a:off x="0" y="2264323"/>
            <a:ext cx="18632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מִי מַחֲזִיק</a:t>
            </a:r>
          </a:p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אֶצְלֵנוּ אֶת הַנֵּר בַּהַבְדָּלָה?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DFB6085-BF76-4101-B16D-9395E5599297}"/>
              </a:ext>
            </a:extLst>
          </p:cNvPr>
          <p:cNvSpPr txBox="1"/>
          <p:nvPr/>
        </p:nvSpPr>
        <p:spPr>
          <a:xfrm>
            <a:off x="-9065" y="3891887"/>
            <a:ext cx="2882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0" i="0" u="none" strike="noStrike" dirty="0">
                <a:solidFill>
                  <a:srgbClr val="000000"/>
                </a:solidFill>
                <a:effectLst/>
                <a:latin typeface="Anomalia ML v2 AAA" panose="00000500000000000000" pitchFamily="50" charset="-79"/>
                <a:cs typeface="Anomalia ML v2 AAA" panose="00000500000000000000" pitchFamily="50" charset="-79"/>
              </a:rPr>
              <a:t>אֵילוּ בְּשָׂמִים אֲנַחְנוּ מְרִיחִים בַּהַבְדָּלָה?</a:t>
            </a:r>
            <a:endParaRPr lang="he-IL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7EE1F447-77A6-4AD6-9999-BA0DBE97DCE5}"/>
              </a:ext>
            </a:extLst>
          </p:cNvPr>
          <p:cNvSpPr txBox="1"/>
          <p:nvPr/>
        </p:nvSpPr>
        <p:spPr>
          <a:xfrm>
            <a:off x="2659416" y="6883327"/>
            <a:ext cx="1915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200" dirty="0">
                <a:solidFill>
                  <a:srgbClr val="000000"/>
                </a:solidFill>
                <a:latin typeface="Anomalia ML v2 AAA" panose="00000500000000000000" pitchFamily="50" charset="-79"/>
                <a:cs typeface="Anomalia ML v2 AAA" panose="00000500000000000000" pitchFamily="50" charset="-79"/>
              </a:rPr>
              <a:t>בַּחֲרִי עַל אֵילוּ שְׁאֵלוֹת לַעֲנוֹת, וְסַפְּרִי עַל הַשַּׁבָּת אֶצְלֵךְ בַּבַּיִת.</a:t>
            </a:r>
            <a:endParaRPr lang="he-IL" sz="1200" dirty="0">
              <a:latin typeface="Anomalia ML v2 AAA" panose="00000500000000000000" pitchFamily="50" charset="-79"/>
              <a:cs typeface="Anomalia ML v2 AAA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513743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85</Words>
  <Application>Microsoft Office PowerPoint</Application>
  <PresentationFormat>מותאם אישית</PresentationFormat>
  <Paragraphs>16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Anomalia ML v2 AAA</vt:lpstr>
      <vt:lpstr>Arial</vt:lpstr>
      <vt:lpstr>Calibri</vt:lpstr>
      <vt:lpstr>Calibri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5</cp:revision>
  <dcterms:created xsi:type="dcterms:W3CDTF">2021-08-18T21:43:26Z</dcterms:created>
  <dcterms:modified xsi:type="dcterms:W3CDTF">2021-08-18T21:57:32Z</dcterms:modified>
</cp:coreProperties>
</file>