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72" r:id="rId1"/>
  </p:sldMasterIdLst>
  <p:sldIdLst>
    <p:sldId id="256" r:id="rId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78" d="100"/>
          <a:sy n="78" d="100"/>
        </p:scale>
        <p:origin x="124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55076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430421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08905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28172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80417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37800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590168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157214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91476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13698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21647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D6528-356F-4797-8435-D9305D3E564C}" type="datetimeFigureOut">
              <a:rPr lang="he-IL" smtClean="0"/>
              <a:t>י"א/אלול/תשפ"א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D8058-E2C1-4360-9251-D21185812BF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51808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07943" rtl="1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r" defTabSz="1007943" rtl="1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r" defTabSz="1007943" rtl="1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r" defTabSz="1007943" rtl="1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תמונה 2">
            <a:extLst>
              <a:ext uri="{FF2B5EF4-FFF2-40B4-BE49-F238E27FC236}">
                <a16:creationId xmlns:a16="http://schemas.microsoft.com/office/drawing/2014/main" id="{1CC73B63-8D5E-474A-830E-A5B9FC4274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9"/>
            <a:ext cx="10691813" cy="7558636"/>
          </a:xfrm>
          <a:prstGeom prst="rect">
            <a:avLst/>
          </a:prstGeom>
        </p:spPr>
      </p:pic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1324DC64-BD03-475A-80AE-69B3FAA989A5}"/>
              </a:ext>
            </a:extLst>
          </p:cNvPr>
          <p:cNvSpPr txBox="1"/>
          <p:nvPr/>
        </p:nvSpPr>
        <p:spPr>
          <a:xfrm>
            <a:off x="5670754" y="0"/>
            <a:ext cx="30897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אֵיךְ מִתְכּוֹנְנִים אֶצְלֵנוּ לְשַׁבָּת?</a:t>
            </a:r>
            <a:endParaRPr lang="he-IL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0F0A4014-74DB-4806-BCA9-30EF018ABE9C}"/>
              </a:ext>
            </a:extLst>
          </p:cNvPr>
          <p:cNvSpPr txBox="1"/>
          <p:nvPr/>
        </p:nvSpPr>
        <p:spPr>
          <a:xfrm>
            <a:off x="5557683" y="820993"/>
            <a:ext cx="30897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הַתַּפְקִיד שֶׁלִּי לִכְבוֹד שַׁבָּת:</a:t>
            </a:r>
            <a:endParaRPr lang="he-IL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11" name="תיבת טקסט 10">
            <a:extLst>
              <a:ext uri="{FF2B5EF4-FFF2-40B4-BE49-F238E27FC236}">
                <a16:creationId xmlns:a16="http://schemas.microsoft.com/office/drawing/2014/main" id="{AF95AD05-E87E-4970-9676-E42163C5CBBB}"/>
              </a:ext>
            </a:extLst>
          </p:cNvPr>
          <p:cNvSpPr txBox="1"/>
          <p:nvPr/>
        </p:nvSpPr>
        <p:spPr>
          <a:xfrm>
            <a:off x="5867400" y="1621803"/>
            <a:ext cx="30897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אֲנִי אוֹה</a:t>
            </a:r>
            <a:r>
              <a:rPr lang="he-IL" dirty="0">
                <a:solidFill>
                  <a:srgbClr val="000000"/>
                </a:solidFill>
                <a:latin typeface="Anomalia ML v2 AAA" panose="00000500000000000000" pitchFamily="50" charset="-79"/>
                <a:cs typeface="Anomalia ML v2 AAA" panose="00000500000000000000" pitchFamily="50" charset="-79"/>
              </a:rPr>
              <a:t>ֵב</a:t>
            </a:r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 בְּיוֹם שִׁשִּׁי:</a:t>
            </a:r>
            <a:endParaRPr lang="he-IL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2CDBBE04-0FC8-4214-90EA-B577B05B5E23}"/>
              </a:ext>
            </a:extLst>
          </p:cNvPr>
          <p:cNvSpPr txBox="1"/>
          <p:nvPr/>
        </p:nvSpPr>
        <p:spPr>
          <a:xfrm>
            <a:off x="7543799" y="1990616"/>
            <a:ext cx="3089788" cy="936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ts val="2200"/>
              </a:lnSpc>
            </a:pPr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מִי מַדְלִיק</a:t>
            </a:r>
          </a:p>
          <a:p>
            <a:pPr algn="r" rtl="1">
              <a:lnSpc>
                <a:spcPts val="2200"/>
              </a:lnSpc>
            </a:pPr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אֶצְלֵנוּ נֵרוֹת</a:t>
            </a:r>
          </a:p>
          <a:p>
            <a:pPr algn="r" rtl="1">
              <a:lnSpc>
                <a:spcPts val="2200"/>
              </a:lnSpc>
            </a:pPr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שַׁבָּת?</a:t>
            </a:r>
            <a:endParaRPr lang="he-IL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13" name="תיבת טקסט 12">
            <a:extLst>
              <a:ext uri="{FF2B5EF4-FFF2-40B4-BE49-F238E27FC236}">
                <a16:creationId xmlns:a16="http://schemas.microsoft.com/office/drawing/2014/main" id="{8216AFEF-D089-4634-A659-B0338D845BF0}"/>
              </a:ext>
            </a:extLst>
          </p:cNvPr>
          <p:cNvSpPr txBox="1"/>
          <p:nvPr/>
        </p:nvSpPr>
        <p:spPr>
          <a:xfrm>
            <a:off x="7039897" y="3898539"/>
            <a:ext cx="35936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כַּמָּה נֵרוֹת מַדְלִיקִים אֶצְלֵנוּ בַּבַּיִת?</a:t>
            </a:r>
            <a:endParaRPr lang="he-IL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16" name="תיבת טקסט 15">
            <a:extLst>
              <a:ext uri="{FF2B5EF4-FFF2-40B4-BE49-F238E27FC236}">
                <a16:creationId xmlns:a16="http://schemas.microsoft.com/office/drawing/2014/main" id="{69F3EFCD-A1A1-4995-9E78-5EA136D7DCA3}"/>
              </a:ext>
            </a:extLst>
          </p:cNvPr>
          <p:cNvSpPr txBox="1"/>
          <p:nvPr/>
        </p:nvSpPr>
        <p:spPr>
          <a:xfrm>
            <a:off x="5305732" y="5239384"/>
            <a:ext cx="35936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אֲנִי הוֹלֵך לְבֵית הַכְּנֶסֶת בְּשַׁבָּת?</a:t>
            </a:r>
            <a:endParaRPr lang="he-IL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17" name="תיבת טקסט 16">
            <a:extLst>
              <a:ext uri="{FF2B5EF4-FFF2-40B4-BE49-F238E27FC236}">
                <a16:creationId xmlns:a16="http://schemas.microsoft.com/office/drawing/2014/main" id="{3066B9FE-FFFC-46F8-91FD-E75ADA2855E3}"/>
              </a:ext>
            </a:extLst>
          </p:cNvPr>
          <p:cNvSpPr txBox="1"/>
          <p:nvPr/>
        </p:nvSpPr>
        <p:spPr>
          <a:xfrm>
            <a:off x="5305732" y="6050026"/>
            <a:ext cx="35936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אֵילוּ תְּפִלּוֹת אֲנִי מִתְפַּלֵּל בְּשַׁבָּת?</a:t>
            </a:r>
            <a:endParaRPr lang="he-IL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18" name="תיבת טקסט 17">
            <a:extLst>
              <a:ext uri="{FF2B5EF4-FFF2-40B4-BE49-F238E27FC236}">
                <a16:creationId xmlns:a16="http://schemas.microsoft.com/office/drawing/2014/main" id="{2BAB50CB-AF53-4D7D-A599-1A6560A1E385}"/>
              </a:ext>
            </a:extLst>
          </p:cNvPr>
          <p:cNvSpPr txBox="1"/>
          <p:nvPr/>
        </p:nvSpPr>
        <p:spPr>
          <a:xfrm>
            <a:off x="1712042" y="41777"/>
            <a:ext cx="3593690" cy="3462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65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אֲנִי הֲכִי אוֹהֵב שֶׁשָּׂרִים בִּסְעוּדַת שַׁבָּת:</a:t>
            </a:r>
            <a:endParaRPr lang="he-IL" sz="1650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19" name="תיבת טקסט 18">
            <a:extLst>
              <a:ext uri="{FF2B5EF4-FFF2-40B4-BE49-F238E27FC236}">
                <a16:creationId xmlns:a16="http://schemas.microsoft.com/office/drawing/2014/main" id="{C652F521-986A-4FBB-ACBB-CEDB74E78D58}"/>
              </a:ext>
            </a:extLst>
          </p:cNvPr>
          <p:cNvSpPr txBox="1"/>
          <p:nvPr/>
        </p:nvSpPr>
        <p:spPr>
          <a:xfrm>
            <a:off x="1391264" y="836382"/>
            <a:ext cx="3914468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65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אֲנִי הֲכִי אוֹהֵב לֶאֱכֹל בִּסְעוּדַת שַׁבָּת:</a:t>
            </a:r>
            <a:endParaRPr lang="he-IL" sz="1650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20" name="תיבת טקסט 19">
            <a:extLst>
              <a:ext uri="{FF2B5EF4-FFF2-40B4-BE49-F238E27FC236}">
                <a16:creationId xmlns:a16="http://schemas.microsoft.com/office/drawing/2014/main" id="{5EF50671-A863-4BFA-8759-B9EC09BC35D0}"/>
              </a:ext>
            </a:extLst>
          </p:cNvPr>
          <p:cNvSpPr txBox="1"/>
          <p:nvPr/>
        </p:nvSpPr>
        <p:spPr>
          <a:xfrm>
            <a:off x="1391264" y="1638681"/>
            <a:ext cx="3914468" cy="3539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65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מִי אוֹמֵר דִּבְרֵי תּוֹרָה בִּסְעוּדַת שַׁבָּת?</a:t>
            </a:r>
            <a:endParaRPr lang="he-IL" sz="1650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21" name="תיבת טקסט 20">
            <a:extLst>
              <a:ext uri="{FF2B5EF4-FFF2-40B4-BE49-F238E27FC236}">
                <a16:creationId xmlns:a16="http://schemas.microsoft.com/office/drawing/2014/main" id="{86426FF7-F508-402E-A900-9FB808E61D64}"/>
              </a:ext>
            </a:extLst>
          </p:cNvPr>
          <p:cNvSpPr txBox="1"/>
          <p:nvPr/>
        </p:nvSpPr>
        <p:spPr>
          <a:xfrm>
            <a:off x="0" y="2264323"/>
            <a:ext cx="186321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מִי מַחֲזִיק</a:t>
            </a:r>
          </a:p>
          <a:p>
            <a:pPr algn="r" rtl="1"/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אֶצְלֵנוּ אֶת הַנֵּר בַּהַבְדָּלָה?</a:t>
            </a:r>
            <a:endParaRPr lang="he-IL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22" name="תיבת טקסט 21">
            <a:extLst>
              <a:ext uri="{FF2B5EF4-FFF2-40B4-BE49-F238E27FC236}">
                <a16:creationId xmlns:a16="http://schemas.microsoft.com/office/drawing/2014/main" id="{ADFB6085-BF76-4101-B16D-9395E5599297}"/>
              </a:ext>
            </a:extLst>
          </p:cNvPr>
          <p:cNvSpPr txBox="1"/>
          <p:nvPr/>
        </p:nvSpPr>
        <p:spPr>
          <a:xfrm>
            <a:off x="-9065" y="3891887"/>
            <a:ext cx="28825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he-IL" sz="1800" b="0" i="0" u="none" strike="noStrike" dirty="0">
                <a:solidFill>
                  <a:srgbClr val="000000"/>
                </a:solidFill>
                <a:effectLst/>
                <a:latin typeface="Anomalia ML v2 AAA" panose="00000500000000000000" pitchFamily="50" charset="-79"/>
                <a:cs typeface="Anomalia ML v2 AAA" panose="00000500000000000000" pitchFamily="50" charset="-79"/>
              </a:rPr>
              <a:t>אֵילוּ בְּשָׂמִים אֲנַחְנוּ מְרִיחִים בַּהַבְדָּלָה?</a:t>
            </a:r>
            <a:endParaRPr lang="he-IL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  <p:sp>
        <p:nvSpPr>
          <p:cNvPr id="23" name="תיבת טקסט 22">
            <a:extLst>
              <a:ext uri="{FF2B5EF4-FFF2-40B4-BE49-F238E27FC236}">
                <a16:creationId xmlns:a16="http://schemas.microsoft.com/office/drawing/2014/main" id="{7EE1F447-77A6-4AD6-9999-BA0DBE97DCE5}"/>
              </a:ext>
            </a:extLst>
          </p:cNvPr>
          <p:cNvSpPr txBox="1"/>
          <p:nvPr/>
        </p:nvSpPr>
        <p:spPr>
          <a:xfrm>
            <a:off x="2659416" y="6883327"/>
            <a:ext cx="19152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/>
            <a:r>
              <a:rPr lang="he-IL" sz="1200" dirty="0">
                <a:solidFill>
                  <a:srgbClr val="000000"/>
                </a:solidFill>
                <a:latin typeface="Anomalia ML v2 AAA" panose="00000500000000000000" pitchFamily="50" charset="-79"/>
                <a:cs typeface="Anomalia ML v2 AAA" panose="00000500000000000000" pitchFamily="50" charset="-79"/>
              </a:rPr>
              <a:t>בְּחַר עַל אֵילוּ שְׁאֵלוֹת לַעֲנוֹת, וְסַפֵּר עַל הַשַּׁבָּת אֶצְלֶךָ בַּבַּיִת.</a:t>
            </a:r>
            <a:endParaRPr lang="he-IL" sz="1200" dirty="0">
              <a:latin typeface="Anomalia ML v2 AAA" panose="00000500000000000000" pitchFamily="50" charset="-79"/>
              <a:cs typeface="Anomalia ML v2 AAA" panose="00000500000000000000" pitchFamily="50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89513743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ערכת נושא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ערכת נושא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ערכת נושא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85</Words>
  <Application>Microsoft Office PowerPoint</Application>
  <PresentationFormat>מותאם אישית</PresentationFormat>
  <Paragraphs>16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6" baseType="lpstr">
      <vt:lpstr>Anomalia ML v2 AAA</vt:lpstr>
      <vt:lpstr>Arial</vt:lpstr>
      <vt:lpstr>Calibri</vt:lpstr>
      <vt:lpstr>Calibri Light</vt:lpstr>
      <vt:lpstr>ערכת נושא Office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שטערני פש</dc:creator>
  <cp:lastModifiedBy>שטערני פש</cp:lastModifiedBy>
  <cp:revision>6</cp:revision>
  <dcterms:created xsi:type="dcterms:W3CDTF">2021-08-18T21:43:26Z</dcterms:created>
  <dcterms:modified xsi:type="dcterms:W3CDTF">2021-08-18T22:01:01Z</dcterms:modified>
</cp:coreProperties>
</file>