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507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36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164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30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90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17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41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8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90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21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47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180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CC73B63-8D5E-474A-830E-A5B9FC42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324DC64-BD03-475A-80AE-69B3FAA989A5}"/>
              </a:ext>
            </a:extLst>
          </p:cNvPr>
          <p:cNvSpPr txBox="1"/>
          <p:nvPr/>
        </p:nvSpPr>
        <p:spPr>
          <a:xfrm>
            <a:off x="5670754" y="0"/>
            <a:ext cx="308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אֵיךְ מִתְכּוֹנְנִים אֶצְלֵנוּ לְשַׁבָּת?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F0A4014-74DB-4806-BCA9-30EF018ABE9C}"/>
              </a:ext>
            </a:extLst>
          </p:cNvPr>
          <p:cNvSpPr txBox="1"/>
          <p:nvPr/>
        </p:nvSpPr>
        <p:spPr>
          <a:xfrm>
            <a:off x="5557683" y="820993"/>
            <a:ext cx="308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הַתַּפְקִיד שֶׁלִּי לִכְבוֹד שַׁבָּת: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F95AD05-E87E-4970-9676-E42163C5CBBB}"/>
              </a:ext>
            </a:extLst>
          </p:cNvPr>
          <p:cNvSpPr txBox="1"/>
          <p:nvPr/>
        </p:nvSpPr>
        <p:spPr>
          <a:xfrm>
            <a:off x="5867400" y="1621803"/>
            <a:ext cx="308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אֲנִי אוֹה</a:t>
            </a:r>
            <a:r>
              <a:rPr lang="he-IL" dirty="0">
                <a:solidFill>
                  <a:srgbClr val="000000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ֵב</a:t>
            </a:r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 בְּיוֹם שִׁשִּׁי: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CDBBE04-0FC8-4214-90EA-B577B05B5E23}"/>
              </a:ext>
            </a:extLst>
          </p:cNvPr>
          <p:cNvSpPr txBox="1"/>
          <p:nvPr/>
        </p:nvSpPr>
        <p:spPr>
          <a:xfrm>
            <a:off x="7543799" y="1990616"/>
            <a:ext cx="3089788" cy="93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200"/>
              </a:lnSpc>
            </a:pPr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מִי מַדְלִיק</a:t>
            </a:r>
          </a:p>
          <a:p>
            <a:pPr algn="r" rtl="1">
              <a:lnSpc>
                <a:spcPts val="2200"/>
              </a:lnSpc>
            </a:pPr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אֶצְלֵנוּ נֵרוֹת</a:t>
            </a:r>
          </a:p>
          <a:p>
            <a:pPr algn="r" rtl="1">
              <a:lnSpc>
                <a:spcPts val="2200"/>
              </a:lnSpc>
            </a:pPr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שַׁבָּת?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8216AFEF-D089-4634-A659-B0338D845BF0}"/>
              </a:ext>
            </a:extLst>
          </p:cNvPr>
          <p:cNvSpPr txBox="1"/>
          <p:nvPr/>
        </p:nvSpPr>
        <p:spPr>
          <a:xfrm>
            <a:off x="7039897" y="3898539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כַּמָּה נֵרוֹת מַדְלִיקִים אֶצְלֵנוּ בַּבַּיִת?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9F3EFCD-A1A1-4995-9E78-5EA136D7DCA3}"/>
              </a:ext>
            </a:extLst>
          </p:cNvPr>
          <p:cNvSpPr txBox="1"/>
          <p:nvPr/>
        </p:nvSpPr>
        <p:spPr>
          <a:xfrm>
            <a:off x="5305732" y="5239384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אֲנִי הוֹלֵך לְבֵית הַכְּנֶסֶת בְּשַׁבָּת?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066B9FE-FFFC-46F8-91FD-E75ADA2855E3}"/>
              </a:ext>
            </a:extLst>
          </p:cNvPr>
          <p:cNvSpPr txBox="1"/>
          <p:nvPr/>
        </p:nvSpPr>
        <p:spPr>
          <a:xfrm>
            <a:off x="5305732" y="6050026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אֵילוּ תְּפִלּוֹת אֲנִי מִתְפַּלֵּל בְּשַׁבָּת?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2BAB50CB-AF53-4D7D-A599-1A6560A1E385}"/>
              </a:ext>
            </a:extLst>
          </p:cNvPr>
          <p:cNvSpPr txBox="1"/>
          <p:nvPr/>
        </p:nvSpPr>
        <p:spPr>
          <a:xfrm>
            <a:off x="1712042" y="41777"/>
            <a:ext cx="359369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5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אֲנִי הֲכִי אוֹהֵב שֶׁשָּׂרִים בִּסְעוּדַת שַׁבָּת:</a:t>
            </a:r>
            <a:endParaRPr lang="he-IL" sz="1650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652F521-986A-4FBB-ACBB-CEDB74E78D58}"/>
              </a:ext>
            </a:extLst>
          </p:cNvPr>
          <p:cNvSpPr txBox="1"/>
          <p:nvPr/>
        </p:nvSpPr>
        <p:spPr>
          <a:xfrm>
            <a:off x="1391264" y="836382"/>
            <a:ext cx="391446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5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אֲנִי הֲכִי אוֹהֵב לֶאֱכֹל בִּסְעוּדַת שַׁבָּת:</a:t>
            </a:r>
            <a:endParaRPr lang="he-IL" sz="1650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EF50671-A863-4BFA-8759-B9EC09BC35D0}"/>
              </a:ext>
            </a:extLst>
          </p:cNvPr>
          <p:cNvSpPr txBox="1"/>
          <p:nvPr/>
        </p:nvSpPr>
        <p:spPr>
          <a:xfrm>
            <a:off x="1391264" y="1638681"/>
            <a:ext cx="391446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5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מִי אוֹמֵר דִּבְרֵי תּוֹרָה בִּסְעוּדַת שַׁבָּת?</a:t>
            </a:r>
            <a:endParaRPr lang="he-IL" sz="1650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86426FF7-F508-402E-A900-9FB808E61D64}"/>
              </a:ext>
            </a:extLst>
          </p:cNvPr>
          <p:cNvSpPr txBox="1"/>
          <p:nvPr/>
        </p:nvSpPr>
        <p:spPr>
          <a:xfrm>
            <a:off x="0" y="2264323"/>
            <a:ext cx="1863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מִי מַחֲזִיק</a:t>
            </a:r>
          </a:p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אֶצְלֵנוּ אֶת הַנֵּר בַּהַבְדָּלָה?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DFB6085-BF76-4101-B16D-9395E5599297}"/>
              </a:ext>
            </a:extLst>
          </p:cNvPr>
          <p:cNvSpPr txBox="1"/>
          <p:nvPr/>
        </p:nvSpPr>
        <p:spPr>
          <a:xfrm>
            <a:off x="-9065" y="3891887"/>
            <a:ext cx="2882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אֵילוּ בְּשָׂמִים אֲנַחְנוּ מְרִיחִים בַּהַבְדָּלָה?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EE1F447-77A6-4AD6-9999-BA0DBE97DCE5}"/>
              </a:ext>
            </a:extLst>
          </p:cNvPr>
          <p:cNvSpPr txBox="1"/>
          <p:nvPr/>
        </p:nvSpPr>
        <p:spPr>
          <a:xfrm>
            <a:off x="2659416" y="6883327"/>
            <a:ext cx="1915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200" dirty="0">
                <a:solidFill>
                  <a:srgbClr val="000000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בְּחַר עַל אֵילוּ שְׁאֵלוֹת לַעֲנוֹת, וְסַפֵּר עַל הַשַּׁבָּת אֶצְלֶךָ בַּבַּיִת.</a:t>
            </a:r>
            <a:endParaRPr lang="he-IL" sz="1200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513743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85</Words>
  <Application>Microsoft Office PowerPoint</Application>
  <PresentationFormat>מותאם אישית</PresentationFormat>
  <Paragraphs>16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Anomalia ML v2 AAA</vt:lpstr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6</cp:revision>
  <dcterms:created xsi:type="dcterms:W3CDTF">2021-08-18T21:43:26Z</dcterms:created>
  <dcterms:modified xsi:type="dcterms:W3CDTF">2021-08-18T22:01:01Z</dcterms:modified>
</cp:coreProperties>
</file>