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803" r:id="rId1"/>
  </p:sldMasterIdLst>
  <p:notesMasterIdLst>
    <p:notesMasterId r:id="rId23"/>
  </p:notesMasterIdLst>
  <p:sldIdLst>
    <p:sldId id="390" r:id="rId2"/>
    <p:sldId id="416" r:id="rId3"/>
    <p:sldId id="355" r:id="rId4"/>
    <p:sldId id="391" r:id="rId5"/>
    <p:sldId id="392" r:id="rId6"/>
    <p:sldId id="403" r:id="rId7"/>
    <p:sldId id="404" r:id="rId8"/>
    <p:sldId id="393" r:id="rId9"/>
    <p:sldId id="415" r:id="rId10"/>
    <p:sldId id="413" r:id="rId11"/>
    <p:sldId id="411" r:id="rId12"/>
    <p:sldId id="394" r:id="rId13"/>
    <p:sldId id="412" r:id="rId14"/>
    <p:sldId id="395" r:id="rId15"/>
    <p:sldId id="414" r:id="rId16"/>
    <p:sldId id="397" r:id="rId17"/>
    <p:sldId id="396" r:id="rId18"/>
    <p:sldId id="398" r:id="rId19"/>
    <p:sldId id="407" r:id="rId20"/>
    <p:sldId id="409" r:id="rId21"/>
    <p:sldId id="417" r:id="rId22"/>
  </p:sldIdLst>
  <p:sldSz cx="12192000" cy="6858000"/>
  <p:notesSz cx="6858000" cy="9144000"/>
  <p:embeddedFontLst>
    <p:embeddedFont>
      <p:font typeface="Almoni Tzar DL 4.0 AAA Medium" panose="020B0604020202020204" charset="-79"/>
      <p:regular r:id="rId24"/>
    </p:embeddedFont>
    <p:embeddedFont>
      <p:font typeface="Calibri" panose="020F0502020204030204" pitchFamily="34" charset="0"/>
      <p:regular r:id="rId25"/>
      <p:bold r:id="rId26"/>
      <p:italic r:id="rId27"/>
      <p:boldItalic r:id="rId28"/>
    </p:embeddedFont>
    <p:embeddedFont>
      <p:font typeface="Fb Metali" panose="020B0604020202020204" charset="-79"/>
      <p:regular r:id="rId29"/>
    </p:embeddedFont>
    <p:embeddedFont>
      <p:font typeface="FrankG" panose="02020003050405020304" charset="-79"/>
      <p:regular r:id="rId30"/>
      <p:bold r:id="rId31"/>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תורה" id="{C4D89698-0959-416D-B346-3C5893E5067F}">
          <p14:sldIdLst>
            <p14:sldId id="390"/>
            <p14:sldId id="416"/>
            <p14:sldId id="355"/>
            <p14:sldId id="391"/>
            <p14:sldId id="392"/>
            <p14:sldId id="403"/>
            <p14:sldId id="404"/>
            <p14:sldId id="393"/>
            <p14:sldId id="415"/>
            <p14:sldId id="413"/>
            <p14:sldId id="411"/>
            <p14:sldId id="394"/>
            <p14:sldId id="412"/>
            <p14:sldId id="395"/>
            <p14:sldId id="414"/>
            <p14:sldId id="397"/>
            <p14:sldId id="396"/>
            <p14:sldId id="398"/>
            <p14:sldId id="407"/>
            <p14:sldId id="409"/>
            <p14:sldId id="4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C1"/>
    <a:srgbClr val="7ABBB5"/>
    <a:srgbClr val="F2616E"/>
    <a:srgbClr val="FDC523"/>
    <a:srgbClr val="78B9B3"/>
    <a:srgbClr val="C00000"/>
    <a:srgbClr val="852B2D"/>
    <a:srgbClr val="592825"/>
    <a:srgbClr val="F8A5A8"/>
    <a:srgbClr val="010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varScale="1">
        <p:scale>
          <a:sx n="83" d="100"/>
          <a:sy n="83" d="100"/>
        </p:scale>
        <p:origin x="898" y="-31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F0D2BF5-529E-4AA5-A80E-75BE575F7FC1}" type="datetimeFigureOut">
              <a:rPr lang="he-IL" smtClean="0"/>
              <a:t>ט"ז/כסלו/תשפ"א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C4EA2D8-58DC-4BE0-9069-28A7159524F2}" type="slidenum">
              <a:rPr lang="he-IL" smtClean="0"/>
              <a:t>‹#›</a:t>
            </a:fld>
            <a:endParaRPr lang="he-IL"/>
          </a:p>
        </p:txBody>
      </p:sp>
    </p:spTree>
    <p:extLst>
      <p:ext uri="{BB962C8B-B14F-4D97-AF65-F5344CB8AC3E}">
        <p14:creationId xmlns:p14="http://schemas.microsoft.com/office/powerpoint/2010/main" val="21630437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DCB6D1-4E67-4328-B9B3-DC11D7EBFDC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E0EB01E-8C8F-4AF7-A610-C2ECC0BD27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F00D29A-ED33-41EC-BC84-3D21BACAA5B1}"/>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5A832888-0C4A-4106-974D-9A34C58BCD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9A5CE0-3361-410A-AD65-5DEABDB79B0A}"/>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791287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705BB5-8A96-4F9F-8DAA-0A102E0B17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8B9E5A0-0462-4821-90CB-D27DAE3D9E4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FBE0054-D5BB-48C6-BCDF-717108B3CF0E}"/>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8A95C45B-A6E9-4022-BCC4-0AB84DA06BC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6EFBE41-FC49-4C73-A848-43E78BFF1849}"/>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25443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AAAA13B-FAD3-4060-9E9B-30C3E5990A14}"/>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7796317-53A6-49F1-9CD8-969E2AB94013}"/>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D3EE45F-2417-4A7B-9EEF-501846A62E83}"/>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8DE9570A-CEBF-4439-839F-7E4E7474667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0413DC4-D8AE-448D-99C3-0B25B5557C2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63975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B88DD4-47F5-4CE0-8316-3B3BF7D3F04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99B9944-832C-4805-8A2B-AD4A148CA72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A20A206-92F7-4456-8198-F4AD4A9962CA}"/>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7B82A8D7-718D-460D-9DF3-348D07A486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97B03B0-A2B3-4A53-8CFF-A26DAB504DC0}"/>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77471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7C8BEC-2B14-4ED6-B1BD-E718CA8D1D1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0D9159-8149-4543-8095-0CA0F77EC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E1CFED3-F7E2-43C4-99F3-CFCC60949B6F}"/>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1888C67E-FE61-41C9-B3F9-D3DAF0448D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C50F19D-6A70-41F6-84B1-C90AE3C48EC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7396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9B2541-8B0D-42E5-9F6F-E02DA86B84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212641E-C91B-4112-A232-7F1865F823A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5F69B92-D444-4CB3-9270-FCCACA0DACF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E1874D6-ABE3-447D-AE4F-A60D70227F4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5D170A62-6D9B-45CB-8B5D-841967D0F1B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5E860DF-754E-405B-BB8B-91106A6A859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10664696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5ADD8C-1FDF-46F4-8565-123CAE4D7FFB}"/>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50D599E-5C42-41DE-8FAC-85EADDB968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F334C13-5F85-4066-A13B-1501E93B487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404D451-EB08-4B3D-9710-A4D8E03F9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E49A04B-B11F-40D8-B40A-F0DB062ACB5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D7D9E31-9F2E-42A6-BD99-E77565F8EAB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8" name="מציין מיקום של כותרת תחתונה 7">
            <a:extLst>
              <a:ext uri="{FF2B5EF4-FFF2-40B4-BE49-F238E27FC236}">
                <a16:creationId xmlns:a16="http://schemas.microsoft.com/office/drawing/2014/main" id="{52CF8A19-D4FB-4C7F-8FB4-A9312D6B6FD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1DCDBBFE-7EB0-44F0-959E-9977C503A3CB}"/>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9613267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4EE2FC-BF1B-4A47-8C04-4DCCC6C6931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FA83DBA-B00C-4933-AFCF-B2038984DB1A}"/>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4" name="מציין מיקום של כותרת תחתונה 3">
            <a:extLst>
              <a:ext uri="{FF2B5EF4-FFF2-40B4-BE49-F238E27FC236}">
                <a16:creationId xmlns:a16="http://schemas.microsoft.com/office/drawing/2014/main" id="{4A9D9398-7A6D-4127-9CA6-8C99291833B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6D5AC76A-CF4E-4847-A695-55A060892617}"/>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40774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7B63BE1-4355-48BD-8E87-A28997042EAB}"/>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3" name="מציין מיקום של כותרת תחתונה 2">
            <a:extLst>
              <a:ext uri="{FF2B5EF4-FFF2-40B4-BE49-F238E27FC236}">
                <a16:creationId xmlns:a16="http://schemas.microsoft.com/office/drawing/2014/main" id="{0A70FCC0-1BE0-462F-9E13-7913FD8AF3E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A02007-4540-45A9-9BF9-B50A31E0293E}"/>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4852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D8725-E996-4709-A999-B55CC5D68E6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BFEE768-25C6-454B-BCC1-EBAF960C6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1FA1F7E-1412-46D2-8A29-CF6AD5E0C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D089068-9E08-4D37-88BF-76E9E5068C53}"/>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B5705CD1-3437-485B-ABD5-E64F812DB3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9BE4095-0713-40D6-9528-9253400B0896}"/>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3087775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1EFC9C-D189-48FA-9442-4C990971770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0BDF5FE7-1FD2-419B-9850-290786161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A461203-F05C-47C8-998F-1F9551967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49B036C-CD2E-43E3-917F-83B3704AA6AD}"/>
              </a:ext>
            </a:extLst>
          </p:cNvPr>
          <p:cNvSpPr>
            <a:spLocks noGrp="1"/>
          </p:cNvSpPr>
          <p:nvPr>
            <p:ph type="dt" sz="half" idx="10"/>
          </p:nvPr>
        </p:nvSpPr>
        <p:spPr/>
        <p:txBody>
          <a:bodyPr/>
          <a:lstStyle/>
          <a:p>
            <a:fld id="{BB0FA883-8E3A-4AFF-A855-3E870D733D5C}" type="datetimeFigureOut">
              <a:rPr lang="he-IL" smtClean="0"/>
              <a:t>ט"ז/כסלו/תשפ"א</a:t>
            </a:fld>
            <a:endParaRPr lang="he-IL"/>
          </a:p>
        </p:txBody>
      </p:sp>
      <p:sp>
        <p:nvSpPr>
          <p:cNvPr id="6" name="מציין מיקום של כותרת תחתונה 5">
            <a:extLst>
              <a:ext uri="{FF2B5EF4-FFF2-40B4-BE49-F238E27FC236}">
                <a16:creationId xmlns:a16="http://schemas.microsoft.com/office/drawing/2014/main" id="{03F39762-1B1A-44FD-98FC-E3DBFCA7BDC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CC1E1AB-6256-447B-B6A7-CCE0BC5454E3}"/>
              </a:ext>
            </a:extLst>
          </p:cNvPr>
          <p:cNvSpPr>
            <a:spLocks noGrp="1"/>
          </p:cNvSpPr>
          <p:nvPr>
            <p:ph type="sldNum" sz="quarter" idx="12"/>
          </p:nvPr>
        </p:nvSpPr>
        <p:spPr/>
        <p:txBody>
          <a:bodyPr/>
          <a:lstStyle/>
          <a:p>
            <a:fld id="{194AFC20-9327-400F-93F0-7075065CB252}" type="slidenum">
              <a:rPr lang="he-IL" smtClean="0"/>
              <a:t>‹#›</a:t>
            </a:fld>
            <a:endParaRPr lang="he-IL"/>
          </a:p>
        </p:txBody>
      </p:sp>
    </p:spTree>
    <p:extLst>
      <p:ext uri="{BB962C8B-B14F-4D97-AF65-F5344CB8AC3E}">
        <p14:creationId xmlns:p14="http://schemas.microsoft.com/office/powerpoint/2010/main" val="270102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980FC02-6A11-4F17-9BFB-44EA29A4BDF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C7F6BD1-24D8-4BC4-B6A3-2790368D45E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C640CCC-2E32-418C-B968-F85415CF64E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0FA883-8E3A-4AFF-A855-3E870D733D5C}" type="datetimeFigureOut">
              <a:rPr lang="he-IL" smtClean="0"/>
              <a:t>ט"ז/כסלו/תשפ"א</a:t>
            </a:fld>
            <a:endParaRPr lang="he-IL"/>
          </a:p>
        </p:txBody>
      </p:sp>
      <p:sp>
        <p:nvSpPr>
          <p:cNvPr id="5" name="מציין מיקום של כותרת תחתונה 4">
            <a:extLst>
              <a:ext uri="{FF2B5EF4-FFF2-40B4-BE49-F238E27FC236}">
                <a16:creationId xmlns:a16="http://schemas.microsoft.com/office/drawing/2014/main" id="{4D78D8FE-4509-4A20-94B9-1E3162A70B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0897D6F-3832-4DE3-AE8D-D517C608939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4AFC20-9327-400F-93F0-7075065CB252}" type="slidenum">
              <a:rPr lang="he-IL" smtClean="0"/>
              <a:t>‹#›</a:t>
            </a:fld>
            <a:endParaRPr lang="he-IL"/>
          </a:p>
        </p:txBody>
      </p:sp>
    </p:spTree>
    <p:extLst>
      <p:ext uri="{BB962C8B-B14F-4D97-AF65-F5344CB8AC3E}">
        <p14:creationId xmlns:p14="http://schemas.microsoft.com/office/powerpoint/2010/main" val="10682525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8.wma"/><Relationship Id="rId1" Type="http://schemas.microsoft.com/office/2007/relationships/media" Target="../media/media8.wma"/><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9.mp4"/><Relationship Id="rId7" Type="http://schemas.openxmlformats.org/officeDocument/2006/relationships/image" Target="../media/image18.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19.png"/><Relationship Id="rId4" Type="http://schemas.openxmlformats.org/officeDocument/2006/relationships/video" Target="../media/media9.mp4"/><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p3"/><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slideLayout" Target="../slideLayouts/slideLayout1.xml"/><Relationship Id="rId4" Type="http://schemas.openxmlformats.org/officeDocument/2006/relationships/audio" Target="../media/media5.mp3"/><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אובייקט, שעון, ישיבה, סגור&#10;&#10;התיאור נוצר באופן אוטומטי">
            <a:extLst>
              <a:ext uri="{FF2B5EF4-FFF2-40B4-BE49-F238E27FC236}">
                <a16:creationId xmlns:a16="http://schemas.microsoft.com/office/drawing/2014/main" id="{A73A5325-F613-414B-B2C3-0AB5245359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44316" y="45719"/>
            <a:ext cx="9699607" cy="6858000"/>
          </a:xfrm>
          <a:prstGeom prst="rect">
            <a:avLst/>
          </a:prstGeom>
        </p:spPr>
      </p:pic>
      <p:grpSp>
        <p:nvGrpSpPr>
          <p:cNvPr id="7" name="קבוצה 6"/>
          <p:cNvGrpSpPr/>
          <p:nvPr/>
        </p:nvGrpSpPr>
        <p:grpSpPr>
          <a:xfrm>
            <a:off x="-622402" y="323189"/>
            <a:ext cx="2501306" cy="1235102"/>
            <a:chOff x="-622402" y="323189"/>
            <a:chExt cx="2501306" cy="1235102"/>
          </a:xfrm>
        </p:grpSpPr>
        <p:sp>
          <p:nvSpPr>
            <p:cNvPr id="3" name="מלבן מעוגל 2"/>
            <p:cNvSpPr/>
            <p:nvPr/>
          </p:nvSpPr>
          <p:spPr>
            <a:xfrm>
              <a:off x="-622402" y="370806"/>
              <a:ext cx="2501306" cy="1139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12" y="323189"/>
              <a:ext cx="2021416" cy="1235102"/>
            </a:xfrm>
            <a:prstGeom prst="rect">
              <a:avLst/>
            </a:prstGeom>
          </p:spPr>
        </p:pic>
      </p:grpSp>
    </p:spTree>
    <p:extLst>
      <p:ext uri="{BB962C8B-B14F-4D97-AF65-F5344CB8AC3E}">
        <p14:creationId xmlns:p14="http://schemas.microsoft.com/office/powerpoint/2010/main" val="3221423566"/>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style.rotation</p:attrName>
                                        </p:attrNameLst>
                                      </p:cBhvr>
                                      <p:tavLst>
                                        <p:tav tm="0">
                                          <p:val>
                                            <p:fltVal val="90"/>
                                          </p:val>
                                        </p:tav>
                                        <p:tav tm="100000">
                                          <p:val>
                                            <p:fltVal val="0"/>
                                          </p:val>
                                        </p:tav>
                                      </p:tavLst>
                                    </p:anim>
                                    <p:animEffect transition="in" filter="fade">
                                      <p:cBhvr>
                                        <p:cTn id="10"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11" name="קבוצה 10">
            <a:extLst>
              <a:ext uri="{FF2B5EF4-FFF2-40B4-BE49-F238E27FC236}">
                <a16:creationId xmlns:a16="http://schemas.microsoft.com/office/drawing/2014/main" id="{DEC996D8-621F-4DD4-B3E3-B4A78DA644BC}"/>
              </a:ext>
            </a:extLst>
          </p:cNvPr>
          <p:cNvGrpSpPr/>
          <p:nvPr/>
        </p:nvGrpSpPr>
        <p:grpSpPr>
          <a:xfrm>
            <a:off x="275771" y="1600141"/>
            <a:ext cx="11538858" cy="5127233"/>
            <a:chOff x="945572" y="917271"/>
            <a:chExt cx="5868000" cy="1332000"/>
          </a:xfrm>
          <a:solidFill>
            <a:srgbClr val="FFC1C1"/>
          </a:solidFill>
        </p:grpSpPr>
        <p:sp>
          <p:nvSpPr>
            <p:cNvPr id="12" name="מלבן 11">
              <a:extLst>
                <a:ext uri="{FF2B5EF4-FFF2-40B4-BE49-F238E27FC236}">
                  <a16:creationId xmlns:a16="http://schemas.microsoft.com/office/drawing/2014/main" id="{3E4C10C0-7F27-4984-B321-1D4D588DD139}"/>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EBC69A4B-9BEE-4AFF-A4A7-BCE07450A881}"/>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 name="מלבן 1"/>
          <p:cNvSpPr/>
          <p:nvPr/>
        </p:nvSpPr>
        <p:spPr>
          <a:xfrm>
            <a:off x="575083" y="1888789"/>
            <a:ext cx="10957766" cy="4616648"/>
          </a:xfrm>
          <a:prstGeom prst="rect">
            <a:avLst/>
          </a:prstGeom>
        </p:spPr>
        <p:txBody>
          <a:bodyPr wrap="square">
            <a:spAutoFit/>
          </a:bodyPr>
          <a:lstStyle/>
          <a:p>
            <a:pPr algn="ctr"/>
            <a:r>
              <a:rPr lang="he-IL" sz="3200" dirty="0"/>
              <a:t>פעם אחת ישבו בהתוועדות חסידי רבנו הזקן בעל התניא, וישב עמם גם בנו, רבי </a:t>
            </a:r>
            <a:r>
              <a:rPr lang="he-IL" sz="3200" dirty="0" err="1"/>
              <a:t>דובער</a:t>
            </a:r>
            <a:r>
              <a:rPr lang="he-IL" sz="3200" dirty="0"/>
              <a:t>, שכונה לימים 'אדמו"ר האמצעי'. במהלך ההתוועדות הרים אחד החסידים כוסית 'משקה' ואמר: "יזכני ה' שתהיה לי אהבת ה' אמיתית". הרים רבי </a:t>
            </a:r>
            <a:r>
              <a:rPr lang="he-IL" sz="3200" dirty="0" err="1"/>
              <a:t>דובער</a:t>
            </a:r>
            <a:r>
              <a:rPr lang="he-IL" sz="3200" dirty="0"/>
              <a:t> גם-כן כוסית ואמר: "יזכני ה' באהבת-ישראל אמיתית".</a:t>
            </a:r>
          </a:p>
          <a:p>
            <a:pPr algn="ctr"/>
            <a:endParaRPr lang="he-IL" dirty="0"/>
          </a:p>
          <a:p>
            <a:pPr algn="ctr"/>
            <a:r>
              <a:rPr lang="he-IL" sz="3200" dirty="0"/>
              <a:t>התעורר ויכוח בין המתוועדים, איזו משתי האהבות גדולה יותר, אהבת ה' או אהבת-ישראל. אלה אומרים שאהבת ה' גבוהה לאין-ערוך מאהבת-ישראל, ואלה אומרים שאהבת-ישראל היא למעלה מאהבת ה'.</a:t>
            </a:r>
          </a:p>
          <a:p>
            <a:pPr algn="ctr"/>
            <a:endParaRPr lang="he-IL" dirty="0"/>
          </a:p>
          <a:p>
            <a:pPr algn="ctr"/>
            <a:r>
              <a:rPr lang="he-IL" sz="3200" dirty="0"/>
              <a:t>לא הצליחו החסידים להגיע לבירור העניין, והחליטו לשאול את רבנו הזקן. ענה הרבי: "אהבת ה' ואהבת-ישראל שתיהן כאחת חקוקות בנשמתו של כל יהודי. אולם מקרא מלא דיבר הכתוב: 'אהבתי אתכם אמר ה'', הרי שגדולה אהבת-ישראל, שאוהבים את מה שהאהוב אוהב".</a:t>
            </a:r>
          </a:p>
        </p:txBody>
      </p:sp>
      <p:pic>
        <p:nvPicPr>
          <p:cNvPr id="9" name="תמונה 8">
            <a:extLst>
              <a:ext uri="{FF2B5EF4-FFF2-40B4-BE49-F238E27FC236}">
                <a16:creationId xmlns:a16="http://schemas.microsoft.com/office/drawing/2014/main" id="{61840544-8A71-4F45-85C8-74084462C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291" y="0"/>
            <a:ext cx="6713951" cy="1883833"/>
          </a:xfrm>
          <a:prstGeom prst="rect">
            <a:avLst/>
          </a:prstGeom>
        </p:spPr>
      </p:pic>
      <p:sp>
        <p:nvSpPr>
          <p:cNvPr id="10" name="מלבן 9">
            <a:extLst>
              <a:ext uri="{FF2B5EF4-FFF2-40B4-BE49-F238E27FC236}">
                <a16:creationId xmlns:a16="http://schemas.microsoft.com/office/drawing/2014/main" id="{82D0CAE4-4270-4693-A9CB-C013BBB00C13}"/>
              </a:ext>
            </a:extLst>
          </p:cNvPr>
          <p:cNvSpPr/>
          <p:nvPr/>
        </p:nvSpPr>
        <p:spPr>
          <a:xfrm>
            <a:off x="7201254" y="405718"/>
            <a:ext cx="2937021" cy="869790"/>
          </a:xfrm>
          <a:prstGeom prst="rect">
            <a:avLst/>
          </a:prstGeom>
        </p:spPr>
        <p:txBody>
          <a:bodyPr wrap="none">
            <a:spAutoFit/>
          </a:bodyPr>
          <a:lstStyle/>
          <a:p>
            <a:pPr indent="457200" algn="just">
              <a:lnSpc>
                <a:spcPct val="107000"/>
              </a:lnSpc>
              <a:spcAft>
                <a:spcPts val="800"/>
              </a:spcAft>
            </a:pPr>
            <a:r>
              <a:rPr lang="he-IL" sz="4800" dirty="0"/>
              <a:t>תשמעו סיפור:</a:t>
            </a:r>
            <a:endParaRPr lang="en-US" sz="4800" dirty="0"/>
          </a:p>
        </p:txBody>
      </p:sp>
      <p:pic>
        <p:nvPicPr>
          <p:cNvPr id="4" name="תמונה 3" descr="תמונה שמכילה טקסט&#10;&#10;התיאור נוצר באופן אוטומטי">
            <a:extLst>
              <a:ext uri="{FF2B5EF4-FFF2-40B4-BE49-F238E27FC236}">
                <a16:creationId xmlns:a16="http://schemas.microsoft.com/office/drawing/2014/main" id="{4F41B438-7FF0-4131-8675-65981E491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048" y="0"/>
            <a:ext cx="2294454" cy="1530604"/>
          </a:xfrm>
          <a:prstGeom prst="rect">
            <a:avLst/>
          </a:prstGeom>
        </p:spPr>
      </p:pic>
    </p:spTree>
    <p:extLst>
      <p:ext uri="{BB962C8B-B14F-4D97-AF65-F5344CB8AC3E}">
        <p14:creationId xmlns:p14="http://schemas.microsoft.com/office/powerpoint/2010/main" val="166463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 name="קבוצה 5">
            <a:extLst>
              <a:ext uri="{FF2B5EF4-FFF2-40B4-BE49-F238E27FC236}">
                <a16:creationId xmlns:a16="http://schemas.microsoft.com/office/drawing/2014/main" id="{2A7FD6D2-4FB0-43CB-9E62-38DDBA5C3672}"/>
              </a:ext>
            </a:extLst>
          </p:cNvPr>
          <p:cNvGrpSpPr/>
          <p:nvPr/>
        </p:nvGrpSpPr>
        <p:grpSpPr>
          <a:xfrm>
            <a:off x="511998" y="750492"/>
            <a:ext cx="11538858" cy="5127233"/>
            <a:chOff x="945572" y="917271"/>
            <a:chExt cx="5868000" cy="1332000"/>
          </a:xfrm>
          <a:solidFill>
            <a:srgbClr val="FFC1C1"/>
          </a:solidFill>
        </p:grpSpPr>
        <p:sp>
          <p:nvSpPr>
            <p:cNvPr id="7" name="מלבן 6">
              <a:extLst>
                <a:ext uri="{FF2B5EF4-FFF2-40B4-BE49-F238E27FC236}">
                  <a16:creationId xmlns:a16="http://schemas.microsoft.com/office/drawing/2014/main" id="{430A6745-85C2-478B-8C36-5C94B37F74D9}"/>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00"/>
            </a:p>
          </p:txBody>
        </p:sp>
        <p:sp>
          <p:nvSpPr>
            <p:cNvPr id="8" name="מלבן 7">
              <a:extLst>
                <a:ext uri="{FF2B5EF4-FFF2-40B4-BE49-F238E27FC236}">
                  <a16:creationId xmlns:a16="http://schemas.microsoft.com/office/drawing/2014/main" id="{60B6908F-C970-415F-BEAD-ED62610DB0EE}"/>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00"/>
            </a:p>
          </p:txBody>
        </p:sp>
      </p:grpSp>
      <p:pic>
        <p:nvPicPr>
          <p:cNvPr id="4" name="תמונה 3" descr="תמונה שמכילה שעון&#10;&#10;התיאור נוצר באופן אוטומטי">
            <a:extLst>
              <a:ext uri="{FF2B5EF4-FFF2-40B4-BE49-F238E27FC236}">
                <a16:creationId xmlns:a16="http://schemas.microsoft.com/office/drawing/2014/main" id="{56DF4ACA-9AD0-4B9A-937B-7618E4130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26" y="3638578"/>
            <a:ext cx="4888055" cy="3601964"/>
          </a:xfrm>
          <a:prstGeom prst="rect">
            <a:avLst/>
          </a:prstGeom>
        </p:spPr>
      </p:pic>
      <p:sp>
        <p:nvSpPr>
          <p:cNvPr id="2" name="מלבן 1"/>
          <p:cNvSpPr/>
          <p:nvPr/>
        </p:nvSpPr>
        <p:spPr>
          <a:xfrm>
            <a:off x="826864" y="1473572"/>
            <a:ext cx="11116109" cy="2800767"/>
          </a:xfrm>
          <a:prstGeom prst="rect">
            <a:avLst/>
          </a:prstGeom>
        </p:spPr>
        <p:txBody>
          <a:bodyPr wrap="square">
            <a:spAutoFit/>
          </a:bodyPr>
          <a:lstStyle/>
          <a:p>
            <a:pPr algn="ctr"/>
            <a:r>
              <a:rPr lang="he-IL" sz="4400" dirty="0"/>
              <a:t>לא סתם אדמו"ר הזקן סידר שהפרק המדבר על אהבת ישראל יהיה פרק ל"ב, </a:t>
            </a:r>
          </a:p>
          <a:p>
            <a:pPr algn="ctr"/>
            <a:r>
              <a:rPr lang="he-IL" sz="4400" dirty="0"/>
              <a:t> כי כמו שהלב הגשמי הוא האיבר המרכזי ובו תלוי חיות כל האיברים, </a:t>
            </a:r>
          </a:p>
          <a:p>
            <a:pPr algn="ctr"/>
            <a:r>
              <a:rPr lang="he-IL" sz="4400" dirty="0"/>
              <a:t>כך גם מצוות "אהבת ישראל" היא הלב והעיקר ובו תלוי כל התורה כולה. </a:t>
            </a:r>
          </a:p>
          <a:p>
            <a:pPr algn="ctr"/>
            <a:r>
              <a:rPr lang="he-IL" sz="4400" dirty="0"/>
              <a:t>בואו נציץ קצת מה אדמו"ר הזקן מלמד אותנו בפרק ל"ב </a:t>
            </a:r>
            <a:r>
              <a:rPr lang="he-IL" sz="4400" dirty="0" err="1"/>
              <a:t>בתניא</a:t>
            </a:r>
            <a:r>
              <a:rPr lang="he-IL" sz="4400" dirty="0"/>
              <a:t>.</a:t>
            </a:r>
          </a:p>
        </p:txBody>
      </p:sp>
    </p:spTree>
    <p:extLst>
      <p:ext uri="{BB962C8B-B14F-4D97-AF65-F5344CB8AC3E}">
        <p14:creationId xmlns:p14="http://schemas.microsoft.com/office/powerpoint/2010/main" val="11092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0C8D870D-746B-4F43-AB4D-C0BE49DC52EF}"/>
              </a:ext>
            </a:extLst>
          </p:cNvPr>
          <p:cNvSpPr/>
          <p:nvPr/>
        </p:nvSpPr>
        <p:spPr>
          <a:xfrm>
            <a:off x="0" y="1016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 dirty="0"/>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730259" y="-3363404"/>
            <a:ext cx="2932814" cy="11008519"/>
          </a:xfrm>
          <a:prstGeom prst="rect">
            <a:avLst/>
          </a:prstGeom>
        </p:spPr>
      </p:pic>
      <p:sp>
        <p:nvSpPr>
          <p:cNvPr id="3" name="מלבן 2"/>
          <p:cNvSpPr/>
          <p:nvPr/>
        </p:nvSpPr>
        <p:spPr>
          <a:xfrm>
            <a:off x="1510164" y="1448359"/>
            <a:ext cx="8880954" cy="1384995"/>
          </a:xfrm>
          <a:prstGeom prst="rect">
            <a:avLst/>
          </a:prstGeom>
        </p:spPr>
        <p:txBody>
          <a:bodyPr wrap="square">
            <a:spAutoFit/>
          </a:bodyPr>
          <a:lstStyle/>
          <a:p>
            <a:r>
              <a:rPr lang="he-IL" sz="2800" dirty="0">
                <a:latin typeface="FrankG" panose="02020003050405020304" pitchFamily="18" charset="-79"/>
                <a:cs typeface="FrankG" panose="02020003050405020304" pitchFamily="18" charset="-79"/>
              </a:rPr>
              <a:t>והנה ע"י קיום </a:t>
            </a:r>
            <a:r>
              <a:rPr lang="he-IL" sz="2800" dirty="0" err="1">
                <a:latin typeface="FrankG" panose="02020003050405020304" pitchFamily="18" charset="-79"/>
                <a:cs typeface="FrankG" panose="02020003050405020304" pitchFamily="18" charset="-79"/>
              </a:rPr>
              <a:t>הדברי</a:t>
            </a:r>
            <a:r>
              <a:rPr lang="he-IL" sz="2800" dirty="0">
                <a:latin typeface="FrankG" panose="02020003050405020304" pitchFamily="18" charset="-79"/>
                <a:cs typeface="FrankG" panose="02020003050405020304" pitchFamily="18" charset="-79"/>
              </a:rPr>
              <a:t>' הנ"ל להיות גופו נבזה ונמאס בעיניו רק שמחתו תהיה שמחת הנפש לבדה הרי זו דרך ישרה וקלה לבא לידי קיום מצות ואהבת לרעך כמוך לכל נפש מישראל למגדול ועד קטן. </a:t>
            </a:r>
            <a:endParaRPr lang="en-US" sz="2800" dirty="0">
              <a:latin typeface="FrankG" panose="02020003050405020304" pitchFamily="18" charset="-79"/>
              <a:cs typeface="FrankG" panose="02020003050405020304" pitchFamily="18" charset="-79"/>
            </a:endParaRPr>
          </a:p>
        </p:txBody>
      </p:sp>
      <p:sp>
        <p:nvSpPr>
          <p:cNvPr id="7" name="מלבן 6">
            <a:extLst>
              <a:ext uri="{FF2B5EF4-FFF2-40B4-BE49-F238E27FC236}">
                <a16:creationId xmlns:a16="http://schemas.microsoft.com/office/drawing/2014/main" id="{CD10376F-C826-4596-A9EA-9ACD01A34453}"/>
              </a:ext>
            </a:extLst>
          </p:cNvPr>
          <p:cNvSpPr/>
          <p:nvPr/>
        </p:nvSpPr>
        <p:spPr>
          <a:xfrm>
            <a:off x="179957" y="3955359"/>
            <a:ext cx="11832085" cy="2554545"/>
          </a:xfrm>
          <a:prstGeom prst="rect">
            <a:avLst/>
          </a:prstGeom>
        </p:spPr>
        <p:txBody>
          <a:bodyPr wrap="none">
            <a:spAutoFit/>
          </a:bodyPr>
          <a:lstStyle/>
          <a:p>
            <a:pPr algn="ctr"/>
            <a:r>
              <a:rPr lang="he-IL" sz="3200" dirty="0"/>
              <a:t>כאשר אדם עושה חשבון נפש ומשכנע את עצמו כמה הגוף טפל ולא חשוב,</a:t>
            </a:r>
          </a:p>
          <a:p>
            <a:pPr algn="ctr"/>
            <a:r>
              <a:rPr lang="he-IL" sz="3200" dirty="0"/>
              <a:t> ורק הנפש האלוקית שהיא "חלק </a:t>
            </a:r>
            <a:r>
              <a:rPr lang="he-IL" sz="3200" dirty="0" err="1"/>
              <a:t>אלוקה</a:t>
            </a:r>
            <a:r>
              <a:rPr lang="he-IL" sz="3200" dirty="0"/>
              <a:t> ממעל ממש", </a:t>
            </a:r>
          </a:p>
          <a:p>
            <a:pPr algn="ctr"/>
            <a:r>
              <a:rPr lang="he-IL" sz="3200" dirty="0"/>
              <a:t>היא החשובה ואותה צריך לייקר כי כך הוא מתחבר ומתייחד עם הקב"ה, </a:t>
            </a:r>
          </a:p>
          <a:p>
            <a:pPr algn="ctr"/>
            <a:r>
              <a:rPr lang="he-IL" sz="3200" dirty="0"/>
              <a:t>הוא מגיע לשמחה אמיתית שבכך הוא מוציא את הנשמה שלו ממאסר הגוף ומחבר אותה עם הקב"ה. </a:t>
            </a:r>
          </a:p>
          <a:p>
            <a:pPr algn="ctr"/>
            <a:r>
              <a:rPr lang="he-IL" sz="3200" dirty="0"/>
              <a:t>ובנוסף, זוהי דרך ישרה קלה לקיום מצוות "ואהבת לרעך כמוך" לכל אדם מישראל, גם לרשע גמור כמו צדיק גמור.</a:t>
            </a:r>
          </a:p>
        </p:txBody>
      </p:sp>
    </p:spTree>
    <p:extLst>
      <p:ext uri="{BB962C8B-B14F-4D97-AF65-F5344CB8AC3E}">
        <p14:creationId xmlns:p14="http://schemas.microsoft.com/office/powerpoint/2010/main" val="360696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560304" y="-2378452"/>
            <a:ext cx="4746171" cy="11360904"/>
          </a:xfrm>
          <a:prstGeom prst="rect">
            <a:avLst/>
          </a:prstGeom>
        </p:spPr>
      </p:pic>
      <p:sp>
        <p:nvSpPr>
          <p:cNvPr id="3" name="מלבן 2"/>
          <p:cNvSpPr/>
          <p:nvPr/>
        </p:nvSpPr>
        <p:spPr>
          <a:xfrm>
            <a:off x="1834204" y="2364995"/>
            <a:ext cx="8198370" cy="1874009"/>
          </a:xfrm>
          <a:prstGeom prst="rect">
            <a:avLst/>
          </a:prstGeom>
        </p:spPr>
        <p:txBody>
          <a:bodyPr wrap="square">
            <a:spAutoFit/>
          </a:bodyPr>
          <a:lstStyle/>
          <a:p>
            <a:r>
              <a:rPr lang="he-IL" sz="2800" dirty="0">
                <a:latin typeface="FrankG" panose="02020003050405020304" pitchFamily="18" charset="-79"/>
                <a:cs typeface="FrankG" panose="02020003050405020304" pitchFamily="18" charset="-79"/>
              </a:rPr>
              <a:t>כי מאחר שגופו נמאס ומתועב אצלו והנפש והרוח מי יודע גדולתן ומעלתן בשרשן ומקורן </a:t>
            </a:r>
            <a:r>
              <a:rPr lang="he-IL" sz="2800" dirty="0" err="1">
                <a:latin typeface="FrankG" panose="02020003050405020304" pitchFamily="18" charset="-79"/>
                <a:cs typeface="FrankG" panose="02020003050405020304" pitchFamily="18" charset="-79"/>
              </a:rPr>
              <a:t>באלקי</a:t>
            </a:r>
            <a:r>
              <a:rPr lang="he-IL" sz="2800" dirty="0">
                <a:latin typeface="FrankG" panose="02020003050405020304" pitchFamily="18" charset="-79"/>
                <a:cs typeface="FrankG" panose="02020003050405020304" pitchFamily="18" charset="-79"/>
              </a:rPr>
              <a:t>' חיים. בשגם שכולן מתאימות ואב א' </a:t>
            </a:r>
            <a:r>
              <a:rPr lang="he-IL" sz="2800" dirty="0" err="1">
                <a:latin typeface="FrankG" panose="02020003050405020304" pitchFamily="18" charset="-79"/>
                <a:cs typeface="FrankG" panose="02020003050405020304" pitchFamily="18" charset="-79"/>
              </a:rPr>
              <a:t>לכולנה</a:t>
            </a:r>
            <a:r>
              <a:rPr lang="he-IL" sz="2800" dirty="0">
                <a:latin typeface="FrankG" panose="02020003050405020304" pitchFamily="18" charset="-79"/>
                <a:cs typeface="FrankG" panose="02020003050405020304" pitchFamily="18" charset="-79"/>
              </a:rPr>
              <a:t> ולכן נקראו כל ישראל אחים ממש מצד שורש נפשם בה' אחד רק שהגופים מחולקי'.</a:t>
            </a:r>
            <a:endParaRPr lang="en-US" sz="2800" dirty="0">
              <a:latin typeface="FrankG" panose="02020003050405020304" pitchFamily="18" charset="-79"/>
              <a:cs typeface="FrankG" panose="02020003050405020304" pitchFamily="18" charset="-79"/>
            </a:endParaRPr>
          </a:p>
        </p:txBody>
      </p:sp>
    </p:spTree>
    <p:extLst>
      <p:ext uri="{BB962C8B-B14F-4D97-AF65-F5344CB8AC3E}">
        <p14:creationId xmlns:p14="http://schemas.microsoft.com/office/powerpoint/2010/main" val="132387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F2616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 name="קבוצה 4">
            <a:extLst>
              <a:ext uri="{FF2B5EF4-FFF2-40B4-BE49-F238E27FC236}">
                <a16:creationId xmlns:a16="http://schemas.microsoft.com/office/drawing/2014/main" id="{87F5BFF2-B801-430B-A7E5-EB59DFF7DFEF}"/>
              </a:ext>
            </a:extLst>
          </p:cNvPr>
          <p:cNvGrpSpPr/>
          <p:nvPr/>
        </p:nvGrpSpPr>
        <p:grpSpPr>
          <a:xfrm>
            <a:off x="647802" y="1730767"/>
            <a:ext cx="10772038" cy="4422383"/>
            <a:chOff x="945572" y="917271"/>
            <a:chExt cx="5868000" cy="1332000"/>
          </a:xfrm>
          <a:solidFill>
            <a:srgbClr val="FFC1C1"/>
          </a:solidFill>
        </p:grpSpPr>
        <p:sp>
          <p:nvSpPr>
            <p:cNvPr id="6"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640911" y="2062153"/>
            <a:ext cx="8793270" cy="3416320"/>
          </a:xfrm>
          <a:prstGeom prst="rect">
            <a:avLst/>
          </a:prstGeom>
        </p:spPr>
        <p:txBody>
          <a:bodyPr wrap="square">
            <a:spAutoFit/>
          </a:bodyPr>
          <a:lstStyle/>
          <a:p>
            <a:r>
              <a:rPr lang="he-IL" sz="3600" dirty="0"/>
              <a:t>מצד הגוף האנשים שונים זה מזה, לכן בן אדם שמייקר את גופו אף פעם לא יוכל להגיע לאהבת ישראל אמיתית כי הוא שונה מהשני. אבל מצד הנשמה כן אפשר להגיע לאהבת ישראל אמיתית כי</a:t>
            </a:r>
          </a:p>
          <a:p>
            <a:r>
              <a:rPr lang="he-IL" sz="3600" dirty="0"/>
              <a:t>א. אנחנו לא יודעים של מי הנשמה יותר גבוהה ולכן צריך להתנהג בכבוד ואהבה לכולם</a:t>
            </a:r>
          </a:p>
          <a:p>
            <a:r>
              <a:rPr lang="he-IL" sz="3600" dirty="0"/>
              <a:t>ב. יותר מזה, כל הנשמות מאוחדות ושוות במדרגתן והן באות משורש אחד.</a:t>
            </a:r>
            <a:endParaRPr lang="en-US" sz="3600" dirty="0"/>
          </a:p>
        </p:txBody>
      </p:sp>
    </p:spTree>
    <p:extLst>
      <p:ext uri="{BB962C8B-B14F-4D97-AF65-F5344CB8AC3E}">
        <p14:creationId xmlns:p14="http://schemas.microsoft.com/office/powerpoint/2010/main" val="70335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F2616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5" name="קבוצה 4">
            <a:extLst>
              <a:ext uri="{FF2B5EF4-FFF2-40B4-BE49-F238E27FC236}">
                <a16:creationId xmlns:a16="http://schemas.microsoft.com/office/drawing/2014/main" id="{87F5BFF2-B801-430B-A7E5-EB59DFF7DFEF}"/>
              </a:ext>
            </a:extLst>
          </p:cNvPr>
          <p:cNvGrpSpPr/>
          <p:nvPr/>
        </p:nvGrpSpPr>
        <p:grpSpPr>
          <a:xfrm>
            <a:off x="647802" y="1730767"/>
            <a:ext cx="10772038" cy="4422383"/>
            <a:chOff x="945572" y="917271"/>
            <a:chExt cx="5868000" cy="1332000"/>
          </a:xfrm>
          <a:solidFill>
            <a:srgbClr val="FFC1C1"/>
          </a:solidFill>
        </p:grpSpPr>
        <p:sp>
          <p:nvSpPr>
            <p:cNvPr id="6" name="מלבן 5">
              <a:extLst>
                <a:ext uri="{FF2B5EF4-FFF2-40B4-BE49-F238E27FC236}">
                  <a16:creationId xmlns:a16="http://schemas.microsoft.com/office/drawing/2014/main" id="{7750FDC0-B60E-4E49-98B4-789139930A57}"/>
                </a:ext>
              </a:extLst>
            </p:cNvPr>
            <p:cNvSpPr/>
            <p:nvPr/>
          </p:nvSpPr>
          <p:spPr>
            <a:xfrm rot="-60000">
              <a:off x="945572" y="917271"/>
              <a:ext cx="5868000" cy="1332000"/>
            </a:xfrm>
            <a:custGeom>
              <a:avLst/>
              <a:gdLst>
                <a:gd name="connsiteX0" fmla="*/ 0 w 5868000"/>
                <a:gd name="connsiteY0" fmla="*/ 0 h 1332000"/>
                <a:gd name="connsiteX1" fmla="*/ 5868000 w 5868000"/>
                <a:gd name="connsiteY1" fmla="*/ 0 h 1332000"/>
                <a:gd name="connsiteX2" fmla="*/ 5868000 w 5868000"/>
                <a:gd name="connsiteY2" fmla="*/ 1332000 h 1332000"/>
                <a:gd name="connsiteX3" fmla="*/ 0 w 5868000"/>
                <a:gd name="connsiteY3" fmla="*/ 1332000 h 1332000"/>
                <a:gd name="connsiteX4" fmla="*/ 0 w 5868000"/>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00" h="1332000" fill="none" extrusionOk="0">
                  <a:moveTo>
                    <a:pt x="0" y="0"/>
                  </a:moveTo>
                  <a:cubicBezTo>
                    <a:pt x="2293936" y="-93738"/>
                    <a:pt x="3840354" y="-59438"/>
                    <a:pt x="5868000" y="0"/>
                  </a:cubicBezTo>
                  <a:cubicBezTo>
                    <a:pt x="5985960" y="159340"/>
                    <a:pt x="5840361" y="698738"/>
                    <a:pt x="5868000" y="1332000"/>
                  </a:cubicBezTo>
                  <a:cubicBezTo>
                    <a:pt x="3078940" y="1371296"/>
                    <a:pt x="1046937" y="1205512"/>
                    <a:pt x="0" y="1332000"/>
                  </a:cubicBezTo>
                  <a:cubicBezTo>
                    <a:pt x="-11821" y="1122634"/>
                    <a:pt x="35151" y="196453"/>
                    <a:pt x="0" y="0"/>
                  </a:cubicBezTo>
                  <a:close/>
                </a:path>
                <a:path w="5868000" h="1332000" stroke="0" extrusionOk="0">
                  <a:moveTo>
                    <a:pt x="0" y="0"/>
                  </a:moveTo>
                  <a:cubicBezTo>
                    <a:pt x="2782945" y="-40452"/>
                    <a:pt x="3307906" y="-78411"/>
                    <a:pt x="5868000" y="0"/>
                  </a:cubicBezTo>
                  <a:cubicBezTo>
                    <a:pt x="5813699" y="307767"/>
                    <a:pt x="5962025" y="943566"/>
                    <a:pt x="5868000" y="1332000"/>
                  </a:cubicBezTo>
                  <a:cubicBezTo>
                    <a:pt x="3728429" y="1169754"/>
                    <a:pt x="2121462" y="1188773"/>
                    <a:pt x="0" y="1332000"/>
                  </a:cubicBezTo>
                  <a:cubicBezTo>
                    <a:pt x="14003" y="1197561"/>
                    <a:pt x="-87640" y="144670"/>
                    <a:pt x="0" y="0"/>
                  </a:cubicBezTo>
                  <a:close/>
                </a:path>
              </a:pathLst>
            </a:custGeom>
            <a:grpFill/>
            <a:ln>
              <a:solidFill>
                <a:srgbClr val="FFC1C1"/>
              </a:solidFill>
              <a:extLst>
                <a:ext uri="{C807C97D-BFC1-408E-A445-0C87EB9F89A2}">
                  <ask:lineSketchStyleProps xmlns:ask="http://schemas.microsoft.com/office/drawing/2018/sketchyshapes" sd="363853683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2664CC3-1D2D-4B45-89C0-743007F46F63}"/>
                </a:ext>
              </a:extLst>
            </p:cNvPr>
            <p:cNvSpPr/>
            <p:nvPr/>
          </p:nvSpPr>
          <p:spPr>
            <a:xfrm>
              <a:off x="975896" y="917271"/>
              <a:ext cx="5829300" cy="1272306"/>
            </a:xfrm>
            <a:custGeom>
              <a:avLst/>
              <a:gdLst>
                <a:gd name="connsiteX0" fmla="*/ 0 w 5829300"/>
                <a:gd name="connsiteY0" fmla="*/ 0 h 1272306"/>
                <a:gd name="connsiteX1" fmla="*/ 589407 w 5829300"/>
                <a:gd name="connsiteY1" fmla="*/ 0 h 1272306"/>
                <a:gd name="connsiteX2" fmla="*/ 1237107 w 5829300"/>
                <a:gd name="connsiteY2" fmla="*/ 0 h 1272306"/>
                <a:gd name="connsiteX3" fmla="*/ 1943100 w 5829300"/>
                <a:gd name="connsiteY3" fmla="*/ 0 h 1272306"/>
                <a:gd name="connsiteX4" fmla="*/ 2590800 w 5829300"/>
                <a:gd name="connsiteY4" fmla="*/ 0 h 1272306"/>
                <a:gd name="connsiteX5" fmla="*/ 3121914 w 5829300"/>
                <a:gd name="connsiteY5" fmla="*/ 0 h 1272306"/>
                <a:gd name="connsiteX6" fmla="*/ 3711321 w 5829300"/>
                <a:gd name="connsiteY6" fmla="*/ 0 h 1272306"/>
                <a:gd name="connsiteX7" fmla="*/ 4417314 w 5829300"/>
                <a:gd name="connsiteY7" fmla="*/ 0 h 1272306"/>
                <a:gd name="connsiteX8" fmla="*/ 4948428 w 5829300"/>
                <a:gd name="connsiteY8" fmla="*/ 0 h 1272306"/>
                <a:gd name="connsiteX9" fmla="*/ 5829300 w 5829300"/>
                <a:gd name="connsiteY9" fmla="*/ 0 h 1272306"/>
                <a:gd name="connsiteX10" fmla="*/ 5829300 w 5829300"/>
                <a:gd name="connsiteY10" fmla="*/ 597984 h 1272306"/>
                <a:gd name="connsiteX11" fmla="*/ 5829300 w 5829300"/>
                <a:gd name="connsiteY11" fmla="*/ 1272306 h 1272306"/>
                <a:gd name="connsiteX12" fmla="*/ 5123307 w 5829300"/>
                <a:gd name="connsiteY12" fmla="*/ 1272306 h 1272306"/>
                <a:gd name="connsiteX13" fmla="*/ 4359021 w 5829300"/>
                <a:gd name="connsiteY13" fmla="*/ 1272306 h 1272306"/>
                <a:gd name="connsiteX14" fmla="*/ 3653028 w 5829300"/>
                <a:gd name="connsiteY14" fmla="*/ 1272306 h 1272306"/>
                <a:gd name="connsiteX15" fmla="*/ 2947035 w 5829300"/>
                <a:gd name="connsiteY15" fmla="*/ 1272306 h 1272306"/>
                <a:gd name="connsiteX16" fmla="*/ 2241042 w 5829300"/>
                <a:gd name="connsiteY16" fmla="*/ 1272306 h 1272306"/>
                <a:gd name="connsiteX17" fmla="*/ 1709928 w 5829300"/>
                <a:gd name="connsiteY17" fmla="*/ 1272306 h 1272306"/>
                <a:gd name="connsiteX18" fmla="*/ 1003935 w 5829300"/>
                <a:gd name="connsiteY18" fmla="*/ 1272306 h 1272306"/>
                <a:gd name="connsiteX19" fmla="*/ 0 w 5829300"/>
                <a:gd name="connsiteY19" fmla="*/ 1272306 h 1272306"/>
                <a:gd name="connsiteX20" fmla="*/ 0 w 5829300"/>
                <a:gd name="connsiteY20" fmla="*/ 610707 h 1272306"/>
                <a:gd name="connsiteX21" fmla="*/ 0 w 5829300"/>
                <a:gd name="connsiteY21" fmla="*/ 0 h 12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9300" h="1272306" fill="none" extrusionOk="0">
                  <a:moveTo>
                    <a:pt x="0" y="0"/>
                  </a:moveTo>
                  <a:cubicBezTo>
                    <a:pt x="285568" y="4585"/>
                    <a:pt x="431304" y="12493"/>
                    <a:pt x="589407" y="0"/>
                  </a:cubicBezTo>
                  <a:cubicBezTo>
                    <a:pt x="747510" y="-12493"/>
                    <a:pt x="1105247" y="635"/>
                    <a:pt x="1237107" y="0"/>
                  </a:cubicBezTo>
                  <a:cubicBezTo>
                    <a:pt x="1368967" y="-635"/>
                    <a:pt x="1664737" y="33822"/>
                    <a:pt x="1943100" y="0"/>
                  </a:cubicBezTo>
                  <a:cubicBezTo>
                    <a:pt x="2221463" y="-33822"/>
                    <a:pt x="2283659" y="-5870"/>
                    <a:pt x="2590800" y="0"/>
                  </a:cubicBezTo>
                  <a:cubicBezTo>
                    <a:pt x="2897941" y="5870"/>
                    <a:pt x="2992449" y="-14824"/>
                    <a:pt x="3121914" y="0"/>
                  </a:cubicBezTo>
                  <a:cubicBezTo>
                    <a:pt x="3251379" y="14824"/>
                    <a:pt x="3462318" y="-20472"/>
                    <a:pt x="3711321" y="0"/>
                  </a:cubicBezTo>
                  <a:cubicBezTo>
                    <a:pt x="3960324" y="20472"/>
                    <a:pt x="4161224" y="34091"/>
                    <a:pt x="4417314" y="0"/>
                  </a:cubicBezTo>
                  <a:cubicBezTo>
                    <a:pt x="4673404" y="-34091"/>
                    <a:pt x="4784290" y="5809"/>
                    <a:pt x="4948428" y="0"/>
                  </a:cubicBezTo>
                  <a:cubicBezTo>
                    <a:pt x="5112566" y="-5809"/>
                    <a:pt x="5496833" y="-4177"/>
                    <a:pt x="5829300" y="0"/>
                  </a:cubicBezTo>
                  <a:cubicBezTo>
                    <a:pt x="5812588" y="237146"/>
                    <a:pt x="5818290" y="459349"/>
                    <a:pt x="5829300" y="597984"/>
                  </a:cubicBezTo>
                  <a:cubicBezTo>
                    <a:pt x="5840310" y="736619"/>
                    <a:pt x="5829140" y="941323"/>
                    <a:pt x="5829300" y="1272306"/>
                  </a:cubicBezTo>
                  <a:cubicBezTo>
                    <a:pt x="5590305" y="1263256"/>
                    <a:pt x="5392936" y="1298402"/>
                    <a:pt x="5123307" y="1272306"/>
                  </a:cubicBezTo>
                  <a:cubicBezTo>
                    <a:pt x="4853678" y="1246210"/>
                    <a:pt x="4687405" y="1285561"/>
                    <a:pt x="4359021" y="1272306"/>
                  </a:cubicBezTo>
                  <a:cubicBezTo>
                    <a:pt x="4030637" y="1259051"/>
                    <a:pt x="3978152" y="1261166"/>
                    <a:pt x="3653028" y="1272306"/>
                  </a:cubicBezTo>
                  <a:cubicBezTo>
                    <a:pt x="3327904" y="1283446"/>
                    <a:pt x="3290918" y="1300662"/>
                    <a:pt x="2947035" y="1272306"/>
                  </a:cubicBezTo>
                  <a:cubicBezTo>
                    <a:pt x="2603152" y="1243950"/>
                    <a:pt x="2579496" y="1270976"/>
                    <a:pt x="2241042" y="1272306"/>
                  </a:cubicBezTo>
                  <a:cubicBezTo>
                    <a:pt x="1902588" y="1273636"/>
                    <a:pt x="1927613" y="1250612"/>
                    <a:pt x="1709928" y="1272306"/>
                  </a:cubicBezTo>
                  <a:cubicBezTo>
                    <a:pt x="1492243" y="1294000"/>
                    <a:pt x="1268551" y="1246485"/>
                    <a:pt x="1003935" y="1272306"/>
                  </a:cubicBezTo>
                  <a:cubicBezTo>
                    <a:pt x="739319" y="1298127"/>
                    <a:pt x="284767" y="1321100"/>
                    <a:pt x="0" y="1272306"/>
                  </a:cubicBezTo>
                  <a:cubicBezTo>
                    <a:pt x="16189" y="979996"/>
                    <a:pt x="-8314" y="803348"/>
                    <a:pt x="0" y="610707"/>
                  </a:cubicBezTo>
                  <a:cubicBezTo>
                    <a:pt x="8314" y="418066"/>
                    <a:pt x="22838" y="288863"/>
                    <a:pt x="0" y="0"/>
                  </a:cubicBezTo>
                  <a:close/>
                </a:path>
                <a:path w="5829300" h="1272306" stroke="0" extrusionOk="0">
                  <a:moveTo>
                    <a:pt x="0" y="0"/>
                  </a:moveTo>
                  <a:cubicBezTo>
                    <a:pt x="212198" y="730"/>
                    <a:pt x="352496" y="1528"/>
                    <a:pt x="531114" y="0"/>
                  </a:cubicBezTo>
                  <a:cubicBezTo>
                    <a:pt x="709732" y="-1528"/>
                    <a:pt x="988757" y="-11539"/>
                    <a:pt x="1120521" y="0"/>
                  </a:cubicBezTo>
                  <a:cubicBezTo>
                    <a:pt x="1252285" y="11539"/>
                    <a:pt x="1485172" y="-23420"/>
                    <a:pt x="1593342" y="0"/>
                  </a:cubicBezTo>
                  <a:cubicBezTo>
                    <a:pt x="1701512" y="23420"/>
                    <a:pt x="1986128" y="-2643"/>
                    <a:pt x="2124456" y="0"/>
                  </a:cubicBezTo>
                  <a:cubicBezTo>
                    <a:pt x="2262784" y="2643"/>
                    <a:pt x="2503612" y="21422"/>
                    <a:pt x="2713863" y="0"/>
                  </a:cubicBezTo>
                  <a:cubicBezTo>
                    <a:pt x="2924114" y="-21422"/>
                    <a:pt x="3067338" y="13815"/>
                    <a:pt x="3186684" y="0"/>
                  </a:cubicBezTo>
                  <a:cubicBezTo>
                    <a:pt x="3306030" y="-13815"/>
                    <a:pt x="3455250" y="675"/>
                    <a:pt x="3659505" y="0"/>
                  </a:cubicBezTo>
                  <a:cubicBezTo>
                    <a:pt x="3863760" y="-675"/>
                    <a:pt x="4183793" y="-9219"/>
                    <a:pt x="4365498" y="0"/>
                  </a:cubicBezTo>
                  <a:cubicBezTo>
                    <a:pt x="4547203" y="9219"/>
                    <a:pt x="4834790" y="-10712"/>
                    <a:pt x="5071491" y="0"/>
                  </a:cubicBezTo>
                  <a:cubicBezTo>
                    <a:pt x="5308192" y="10712"/>
                    <a:pt x="5509169" y="2620"/>
                    <a:pt x="5829300" y="0"/>
                  </a:cubicBezTo>
                  <a:cubicBezTo>
                    <a:pt x="5827995" y="277331"/>
                    <a:pt x="5826299" y="348820"/>
                    <a:pt x="5829300" y="636153"/>
                  </a:cubicBezTo>
                  <a:cubicBezTo>
                    <a:pt x="5832301" y="923486"/>
                    <a:pt x="5807617" y="1071190"/>
                    <a:pt x="5829300" y="1272306"/>
                  </a:cubicBezTo>
                  <a:cubicBezTo>
                    <a:pt x="5604710" y="1251981"/>
                    <a:pt x="5526147" y="1274552"/>
                    <a:pt x="5298186" y="1272306"/>
                  </a:cubicBezTo>
                  <a:cubicBezTo>
                    <a:pt x="5070225" y="1270060"/>
                    <a:pt x="4882157" y="1254992"/>
                    <a:pt x="4650486" y="1272306"/>
                  </a:cubicBezTo>
                  <a:cubicBezTo>
                    <a:pt x="4418815" y="1289620"/>
                    <a:pt x="4328466" y="1274288"/>
                    <a:pt x="4061079" y="1272306"/>
                  </a:cubicBezTo>
                  <a:cubicBezTo>
                    <a:pt x="3793692" y="1270324"/>
                    <a:pt x="3615630" y="1270580"/>
                    <a:pt x="3471672" y="1272306"/>
                  </a:cubicBezTo>
                  <a:cubicBezTo>
                    <a:pt x="3327714" y="1274032"/>
                    <a:pt x="3120623" y="1255095"/>
                    <a:pt x="2823972" y="1272306"/>
                  </a:cubicBezTo>
                  <a:cubicBezTo>
                    <a:pt x="2527321" y="1289517"/>
                    <a:pt x="2497446" y="1247348"/>
                    <a:pt x="2234565" y="1272306"/>
                  </a:cubicBezTo>
                  <a:cubicBezTo>
                    <a:pt x="1971684" y="1297264"/>
                    <a:pt x="1847744" y="1249899"/>
                    <a:pt x="1645158" y="1272306"/>
                  </a:cubicBezTo>
                  <a:cubicBezTo>
                    <a:pt x="1442572" y="1294713"/>
                    <a:pt x="1265845" y="1278239"/>
                    <a:pt x="1055751" y="1272306"/>
                  </a:cubicBezTo>
                  <a:cubicBezTo>
                    <a:pt x="845657" y="1266373"/>
                    <a:pt x="380826" y="1258668"/>
                    <a:pt x="0" y="1272306"/>
                  </a:cubicBezTo>
                  <a:cubicBezTo>
                    <a:pt x="-29751" y="1071300"/>
                    <a:pt x="-3801" y="863758"/>
                    <a:pt x="0" y="636153"/>
                  </a:cubicBezTo>
                  <a:cubicBezTo>
                    <a:pt x="3801" y="408548"/>
                    <a:pt x="-15034" y="299105"/>
                    <a:pt x="0" y="0"/>
                  </a:cubicBezTo>
                  <a:close/>
                </a:path>
              </a:pathLst>
            </a:custGeom>
            <a:grp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 name="מלבן 2"/>
          <p:cNvSpPr/>
          <p:nvPr/>
        </p:nvSpPr>
        <p:spPr>
          <a:xfrm>
            <a:off x="1637186" y="2638401"/>
            <a:ext cx="8793270" cy="2308324"/>
          </a:xfrm>
          <a:prstGeom prst="rect">
            <a:avLst/>
          </a:prstGeom>
        </p:spPr>
        <p:txBody>
          <a:bodyPr wrap="square">
            <a:spAutoFit/>
          </a:bodyPr>
          <a:lstStyle/>
          <a:p>
            <a:pPr algn="ctr"/>
            <a:r>
              <a:rPr lang="he-IL" sz="3600" dirty="0"/>
              <a:t>"אב אחד"- כמו אבא שיש לו הרבה בנים, אך כולם הגיעו משורש אחד והם דבר אחד. מצד שורש הנשמה בני ישראל נקראו אחים ממש- "אב אחד </a:t>
            </a:r>
            <a:r>
              <a:rPr lang="he-IL" sz="3600" dirty="0" err="1"/>
              <a:t>לכולנה</a:t>
            </a:r>
            <a:r>
              <a:rPr lang="he-IL" sz="3600" dirty="0"/>
              <a:t>", וכמו אהבה לאח שהיא אהבה "עצמית" שלא תלויה בדבר, כך כל יהודי צריך לאהוב יהודי אחר באהבה "עצמית". </a:t>
            </a:r>
          </a:p>
        </p:txBody>
      </p:sp>
    </p:spTree>
    <p:extLst>
      <p:ext uri="{BB962C8B-B14F-4D97-AF65-F5344CB8AC3E}">
        <p14:creationId xmlns:p14="http://schemas.microsoft.com/office/powerpoint/2010/main" val="120474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67210" y="4316554"/>
            <a:ext cx="9051030" cy="2312336"/>
          </a:xfrm>
          <a:prstGeom prst="rect">
            <a:avLst/>
          </a:prstGeom>
        </p:spPr>
      </p:pic>
      <p:sp>
        <p:nvSpPr>
          <p:cNvPr id="3" name="מלבן 2"/>
          <p:cNvSpPr/>
          <p:nvPr/>
        </p:nvSpPr>
        <p:spPr>
          <a:xfrm>
            <a:off x="1277655" y="1089764"/>
            <a:ext cx="9933139" cy="2246769"/>
          </a:xfrm>
          <a:prstGeom prst="rect">
            <a:avLst/>
          </a:prstGeom>
        </p:spPr>
        <p:txBody>
          <a:bodyPr wrap="square">
            <a:spAutoFit/>
          </a:bodyPr>
          <a:lstStyle/>
          <a:p>
            <a:pPr algn="ctr"/>
            <a:endParaRPr lang="he-IL" sz="2800" dirty="0"/>
          </a:p>
          <a:p>
            <a:pPr algn="ctr"/>
            <a:r>
              <a:rPr lang="he-IL" sz="2800" dirty="0"/>
              <a:t>לכן יש את הציווי "ואהבת לרעך כמוך", הרי איך אפשר לצוות על הלב של מישהו?</a:t>
            </a:r>
          </a:p>
          <a:p>
            <a:pPr algn="ctr"/>
            <a:r>
              <a:rPr lang="he-IL" sz="2800" dirty="0"/>
              <a:t>אלא כמו שלמדנו, כל בני ישראל הם מאוחדים מצד הנשמה, הם דבר אחד, ולכן אפשר לצוות זאת. מצד הגופים זה נראה שאנחנו שונים, אבל מצד פנימיות ואמיתיות מציאותם, מצד עצם הנשמה, הם דבר אחד ממש.</a:t>
            </a:r>
            <a:endParaRPr lang="en-US" sz="2800" dirty="0"/>
          </a:p>
        </p:txBody>
      </p:sp>
      <p:sp>
        <p:nvSpPr>
          <p:cNvPr id="7" name="תיבת טקסט 6">
            <a:extLst>
              <a:ext uri="{FF2B5EF4-FFF2-40B4-BE49-F238E27FC236}">
                <a16:creationId xmlns:a16="http://schemas.microsoft.com/office/drawing/2014/main" id="{A46C53FD-7018-4E94-BC6F-06721065D9C3}"/>
              </a:ext>
            </a:extLst>
          </p:cNvPr>
          <p:cNvSpPr txBox="1"/>
          <p:nvPr/>
        </p:nvSpPr>
        <p:spPr>
          <a:xfrm>
            <a:off x="2937787" y="4703794"/>
            <a:ext cx="7709875" cy="1200329"/>
          </a:xfrm>
          <a:prstGeom prst="rect">
            <a:avLst/>
          </a:prstGeom>
          <a:noFill/>
        </p:spPr>
        <p:txBody>
          <a:bodyPr wrap="square">
            <a:spAutoFit/>
          </a:bodyPr>
          <a:lstStyle/>
          <a:p>
            <a:pPr algn="ctr"/>
            <a:r>
              <a:rPr lang="he-IL" sz="3600" dirty="0"/>
              <a:t>אהה, באמת לא הצלחתי אף פעם להבין איך אפשר לומר ללב שלי מה להרגיש</a:t>
            </a:r>
          </a:p>
        </p:txBody>
      </p:sp>
      <p:pic>
        <p:nvPicPr>
          <p:cNvPr id="8" name="תמונה 7" descr="תמונה שמכילה צעצוע&#10;&#10;התיאור נוצר באופן אוטומטי">
            <a:extLst>
              <a:ext uri="{FF2B5EF4-FFF2-40B4-BE49-F238E27FC236}">
                <a16:creationId xmlns:a16="http://schemas.microsoft.com/office/drawing/2014/main" id="{C717C74B-E7B3-4134-957E-1243D6EAF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61" y="2741202"/>
            <a:ext cx="4384221" cy="6858000"/>
          </a:xfrm>
          <a:prstGeom prst="rect">
            <a:avLst/>
          </a:prstGeom>
        </p:spPr>
      </p:pic>
    </p:spTree>
    <p:extLst>
      <p:ext uri="{BB962C8B-B14F-4D97-AF65-F5344CB8AC3E}">
        <p14:creationId xmlns:p14="http://schemas.microsoft.com/office/powerpoint/2010/main" val="349283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301489" y="-1428244"/>
            <a:ext cx="5563969" cy="11008519"/>
          </a:xfrm>
          <a:prstGeom prst="rect">
            <a:avLst/>
          </a:prstGeom>
        </p:spPr>
      </p:pic>
      <p:sp>
        <p:nvSpPr>
          <p:cNvPr id="3" name="מלבן 2"/>
          <p:cNvSpPr/>
          <p:nvPr/>
        </p:nvSpPr>
        <p:spPr>
          <a:xfrm>
            <a:off x="1465424" y="2306300"/>
            <a:ext cx="8855900" cy="2677656"/>
          </a:xfrm>
          <a:prstGeom prst="rect">
            <a:avLst/>
          </a:prstGeom>
        </p:spPr>
        <p:txBody>
          <a:bodyPr wrap="square">
            <a:spAutoFit/>
          </a:bodyPr>
          <a:lstStyle/>
          <a:p>
            <a:r>
              <a:rPr lang="he-IL" sz="2800" dirty="0" err="1">
                <a:latin typeface="FrankG" panose="02020003050405020304" pitchFamily="18" charset="-79"/>
                <a:cs typeface="FrankG" panose="02020003050405020304" pitchFamily="18" charset="-79"/>
              </a:rPr>
              <a:t>וז"ש</a:t>
            </a:r>
            <a:r>
              <a:rPr lang="he-IL" sz="2800" dirty="0">
                <a:latin typeface="FrankG" panose="02020003050405020304" pitchFamily="18" charset="-79"/>
                <a:cs typeface="FrankG" panose="02020003050405020304" pitchFamily="18" charset="-79"/>
              </a:rPr>
              <a:t> הלל הזקן על קיום מצוה זו זהו כל התורה כולה ואידך </a:t>
            </a:r>
            <a:r>
              <a:rPr lang="he-IL" sz="2800" dirty="0" err="1">
                <a:latin typeface="FrankG" panose="02020003050405020304" pitchFamily="18" charset="-79"/>
                <a:cs typeface="FrankG" panose="02020003050405020304" pitchFamily="18" charset="-79"/>
              </a:rPr>
              <a:t>פירושא</a:t>
            </a:r>
            <a:r>
              <a:rPr lang="he-IL" sz="2800" dirty="0">
                <a:latin typeface="FrankG" panose="02020003050405020304" pitchFamily="18" charset="-79"/>
                <a:cs typeface="FrankG" panose="02020003050405020304" pitchFamily="18" charset="-79"/>
              </a:rPr>
              <a:t> הוא </a:t>
            </a:r>
            <a:r>
              <a:rPr lang="he-IL" sz="2800" dirty="0" err="1">
                <a:latin typeface="FrankG" panose="02020003050405020304" pitchFamily="18" charset="-79"/>
                <a:cs typeface="FrankG" panose="02020003050405020304" pitchFamily="18" charset="-79"/>
              </a:rPr>
              <a:t>כו</a:t>
            </a:r>
            <a:r>
              <a:rPr lang="he-IL" sz="2800" dirty="0">
                <a:latin typeface="FrankG" panose="02020003050405020304" pitchFamily="18" charset="-79"/>
                <a:cs typeface="FrankG" panose="02020003050405020304" pitchFamily="18" charset="-79"/>
              </a:rPr>
              <a:t>'. כי יסוד ושורש כל התורה הוא להגביה </a:t>
            </a:r>
            <a:r>
              <a:rPr lang="he-IL" sz="2800" dirty="0" err="1">
                <a:latin typeface="FrankG" panose="02020003050405020304" pitchFamily="18" charset="-79"/>
                <a:cs typeface="FrankG" panose="02020003050405020304" pitchFamily="18" charset="-79"/>
              </a:rPr>
              <a:t>ולהעלו</a:t>
            </a:r>
            <a:r>
              <a:rPr lang="he-IL" sz="2800" dirty="0">
                <a:latin typeface="FrankG" panose="02020003050405020304" pitchFamily="18" charset="-79"/>
                <a:cs typeface="FrankG" panose="02020003050405020304" pitchFamily="18" charset="-79"/>
              </a:rPr>
              <a:t>' הנפש על הגוף מעלה מעלה עד </a:t>
            </a:r>
            <a:r>
              <a:rPr lang="he-IL" sz="2800" dirty="0" err="1">
                <a:latin typeface="FrankG" panose="02020003050405020304" pitchFamily="18" charset="-79"/>
                <a:cs typeface="FrankG" panose="02020003050405020304" pitchFamily="18" charset="-79"/>
              </a:rPr>
              <a:t>עיקרא</a:t>
            </a:r>
            <a:r>
              <a:rPr lang="he-IL" sz="2800" dirty="0">
                <a:latin typeface="FrankG" panose="02020003050405020304" pitchFamily="18" charset="-79"/>
                <a:cs typeface="FrankG" panose="02020003050405020304" pitchFamily="18" charset="-79"/>
              </a:rPr>
              <a:t> </a:t>
            </a:r>
            <a:r>
              <a:rPr lang="he-IL" sz="2800" dirty="0" err="1">
                <a:latin typeface="FrankG" panose="02020003050405020304" pitchFamily="18" charset="-79"/>
                <a:cs typeface="FrankG" panose="02020003050405020304" pitchFamily="18" charset="-79"/>
              </a:rPr>
              <a:t>ושרשא</a:t>
            </a:r>
            <a:r>
              <a:rPr lang="he-IL" sz="2800" dirty="0">
                <a:latin typeface="FrankG" panose="02020003050405020304" pitchFamily="18" charset="-79"/>
                <a:cs typeface="FrankG" panose="02020003050405020304" pitchFamily="18" charset="-79"/>
              </a:rPr>
              <a:t> </a:t>
            </a:r>
            <a:r>
              <a:rPr lang="he-IL" sz="2800" dirty="0" err="1">
                <a:latin typeface="FrankG" panose="02020003050405020304" pitchFamily="18" charset="-79"/>
                <a:cs typeface="FrankG" panose="02020003050405020304" pitchFamily="18" charset="-79"/>
              </a:rPr>
              <a:t>דכל</a:t>
            </a:r>
            <a:r>
              <a:rPr lang="he-IL" sz="2800" dirty="0">
                <a:latin typeface="FrankG" panose="02020003050405020304" pitchFamily="18" charset="-79"/>
                <a:cs typeface="FrankG" panose="02020003050405020304" pitchFamily="18" charset="-79"/>
              </a:rPr>
              <a:t> עלמין אך מי שנפשו היא עיקר בשבילו, הוא מרגיש שכל היהודים הם מציאות אחת ומאוחדת וע"י זה יוכל להגיע לאהבת ישראל אמיתית, אהבה "עצמית" כמו אהבת האדם את עצמו.</a:t>
            </a:r>
            <a:endParaRPr lang="en-US" sz="2800" dirty="0">
              <a:latin typeface="FrankG" panose="02020003050405020304" pitchFamily="18" charset="-79"/>
              <a:cs typeface="FrankG" panose="02020003050405020304" pitchFamily="18" charset="-79"/>
            </a:endParaRPr>
          </a:p>
        </p:txBody>
      </p:sp>
      <p:sp>
        <p:nvSpPr>
          <p:cNvPr id="2" name="מלבן 1"/>
          <p:cNvSpPr/>
          <p:nvPr/>
        </p:nvSpPr>
        <p:spPr>
          <a:xfrm>
            <a:off x="2356483" y="586144"/>
            <a:ext cx="8741497" cy="707886"/>
          </a:xfrm>
          <a:prstGeom prst="rect">
            <a:avLst/>
          </a:prstGeom>
        </p:spPr>
        <p:txBody>
          <a:bodyPr wrap="none">
            <a:spAutoFit/>
          </a:bodyPr>
          <a:lstStyle/>
          <a:p>
            <a:r>
              <a:rPr lang="he-IL" sz="4000" dirty="0" err="1"/>
              <a:t>אדמור</a:t>
            </a:r>
            <a:r>
              <a:rPr lang="he-IL" sz="4000" dirty="0"/>
              <a:t> הזקן מזכיר בפרק ל"ב את אוהב ישראל הגדול – הלל הזקן:</a:t>
            </a:r>
            <a:endParaRPr lang="en-US" sz="4000" dirty="0"/>
          </a:p>
        </p:txBody>
      </p:sp>
    </p:spTree>
    <p:extLst>
      <p:ext uri="{BB962C8B-B14F-4D97-AF65-F5344CB8AC3E}">
        <p14:creationId xmlns:p14="http://schemas.microsoft.com/office/powerpoint/2010/main" val="348438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en-US" sz="3600" b="1" dirty="0">
              <a:solidFill>
                <a:schemeClr val="tx1"/>
              </a:solidFill>
            </a:endParaRPr>
          </a:p>
        </p:txBody>
      </p:sp>
      <p:pic>
        <p:nvPicPr>
          <p:cNvPr id="5" name="תמונה 4"/>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4759745"/>
            <a:ext cx="11979617" cy="2242944"/>
          </a:xfrm>
          <a:prstGeom prst="rect">
            <a:avLst/>
          </a:prstGeom>
        </p:spPr>
      </p:pic>
      <p:sp>
        <p:nvSpPr>
          <p:cNvPr id="3" name="מלבן 2"/>
          <p:cNvSpPr/>
          <p:nvPr/>
        </p:nvSpPr>
        <p:spPr>
          <a:xfrm>
            <a:off x="876821" y="634169"/>
            <a:ext cx="10308921" cy="4154984"/>
          </a:xfrm>
          <a:prstGeom prst="rect">
            <a:avLst/>
          </a:prstGeom>
        </p:spPr>
        <p:txBody>
          <a:bodyPr wrap="square">
            <a:spAutoFit/>
          </a:bodyPr>
          <a:lstStyle/>
          <a:p>
            <a:pPr algn="ctr"/>
            <a:r>
              <a:rPr lang="he-IL" sz="4400" dirty="0"/>
              <a:t>הלל הזקן אומר על מצוות "אהבת ישראל" שהיא השורש והיסוד של כל מצוות התורה.</a:t>
            </a:r>
          </a:p>
          <a:p>
            <a:pPr algn="ctr"/>
            <a:r>
              <a:rPr lang="he-IL" sz="4400" dirty="0"/>
              <a:t>שכן במצווה זו אנחנו הופכות את הנפש לעיקר ואת הגוף לטפל</a:t>
            </a:r>
          </a:p>
          <a:p>
            <a:pPr algn="ctr"/>
            <a:r>
              <a:rPr lang="he-IL" sz="4400" dirty="0"/>
              <a:t>וככה אנחנו מרגישות יותר את הביטול לה' שמגיע מהנשמה שהיא ממש בטלה לה'. </a:t>
            </a:r>
          </a:p>
          <a:p>
            <a:pPr algn="ctr"/>
            <a:r>
              <a:rPr lang="he-IL" sz="4400" dirty="0"/>
              <a:t>וזה התוכן הפנימי והשורש של כל מצוות התורה</a:t>
            </a:r>
            <a:r>
              <a:rPr lang="en-US" sz="4400" dirty="0"/>
              <a:t>.</a:t>
            </a:r>
          </a:p>
        </p:txBody>
      </p:sp>
      <p:sp>
        <p:nvSpPr>
          <p:cNvPr id="2" name="מלבן 1"/>
          <p:cNvSpPr/>
          <p:nvPr/>
        </p:nvSpPr>
        <p:spPr>
          <a:xfrm>
            <a:off x="1367986" y="5451262"/>
            <a:ext cx="9326592" cy="707886"/>
          </a:xfrm>
          <a:prstGeom prst="rect">
            <a:avLst/>
          </a:prstGeom>
        </p:spPr>
        <p:txBody>
          <a:bodyPr wrap="none">
            <a:spAutoFit/>
          </a:bodyPr>
          <a:lstStyle/>
          <a:p>
            <a:r>
              <a:rPr lang="he-IL" sz="4000" b="1" dirty="0"/>
              <a:t>כשאני אוהבת חברה, אני מקיימת את שורש הקיום של העם שלנו</a:t>
            </a:r>
            <a:endParaRPr lang="en-US" sz="4000" b="1" dirty="0"/>
          </a:p>
        </p:txBody>
      </p:sp>
    </p:spTree>
    <p:extLst>
      <p:ext uri="{BB962C8B-B14F-4D97-AF65-F5344CB8AC3E}">
        <p14:creationId xmlns:p14="http://schemas.microsoft.com/office/powerpoint/2010/main" val="28593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righ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solidFill>
            <a:srgbClr val="7ABBB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p:cNvSpPr/>
          <p:nvPr/>
        </p:nvSpPr>
        <p:spPr>
          <a:xfrm>
            <a:off x="5645984" y="561650"/>
            <a:ext cx="5765879" cy="5509200"/>
          </a:xfrm>
          <a:prstGeom prst="rect">
            <a:avLst/>
          </a:prstGeom>
        </p:spPr>
        <p:txBody>
          <a:bodyPr wrap="square">
            <a:spAutoFit/>
          </a:bodyPr>
          <a:lstStyle/>
          <a:p>
            <a:endParaRPr lang="en-US" sz="3200" dirty="0"/>
          </a:p>
          <a:p>
            <a:r>
              <a:rPr lang="he-IL" sz="3200" dirty="0"/>
              <a:t>אז...</a:t>
            </a:r>
          </a:p>
          <a:p>
            <a:r>
              <a:rPr lang="he-IL" sz="3200" dirty="0"/>
              <a:t>כן, לפעמים יש בנות שמשתתקות כשאני מתקרבת,</a:t>
            </a:r>
          </a:p>
          <a:p>
            <a:r>
              <a:rPr lang="he-IL" sz="3200" dirty="0"/>
              <a:t>ולא כל אחת מתייחסת אלי כל כך יפה. </a:t>
            </a:r>
          </a:p>
          <a:p>
            <a:r>
              <a:rPr lang="he-IL" sz="3200" dirty="0"/>
              <a:t>אבל אני צריכה לזכור לרחם עליהן.</a:t>
            </a:r>
          </a:p>
          <a:p>
            <a:r>
              <a:rPr lang="he-IL" sz="3200" dirty="0"/>
              <a:t>מסכנות, כל כך שקועות בעצמן,</a:t>
            </a:r>
          </a:p>
          <a:p>
            <a:r>
              <a:rPr lang="he-IL" sz="3200" dirty="0"/>
              <a:t>שאפילו לא שומעות את הקריאה של הנפש האלוקית שלהן.</a:t>
            </a:r>
          </a:p>
          <a:p>
            <a:r>
              <a:rPr lang="he-IL" sz="3200" dirty="0"/>
              <a:t>הלוואי שגם הן ידעו מה שאני יודעת.</a:t>
            </a:r>
          </a:p>
          <a:p>
            <a:r>
              <a:rPr lang="he-IL" sz="3200" dirty="0"/>
              <a:t>ועד אז, אני אנסה לחייך אליהן קצת. </a:t>
            </a:r>
          </a:p>
          <a:p>
            <a:r>
              <a:rPr lang="he-IL" sz="3200" dirty="0"/>
              <a:t>חיוך תמיד עוזר :)</a:t>
            </a:r>
          </a:p>
        </p:txBody>
      </p:sp>
      <p:pic>
        <p:nvPicPr>
          <p:cNvPr id="9" name="תמונה 8">
            <a:extLst>
              <a:ext uri="{FF2B5EF4-FFF2-40B4-BE49-F238E27FC236}">
                <a16:creationId xmlns:a16="http://schemas.microsoft.com/office/drawing/2014/main" id="{C4C4DA8D-CF08-4EBB-810A-D57E6C34D3A0}"/>
              </a:ext>
            </a:extLst>
          </p:cNvPr>
          <p:cNvPicPr>
            <a:picLocks noChangeAspect="1"/>
          </p:cNvPicPr>
          <p:nvPr/>
        </p:nvPicPr>
        <p:blipFill rotWithShape="1">
          <a:blip r:embed="rId4">
            <a:extLst>
              <a:ext uri="{28A0092B-C50C-407E-A947-70E740481C1C}">
                <a14:useLocalDpi xmlns:a14="http://schemas.microsoft.com/office/drawing/2010/main" val="0"/>
              </a:ext>
            </a:extLst>
          </a:blip>
          <a:srcRect l="81650" t="77575"/>
          <a:stretch/>
        </p:blipFill>
        <p:spPr>
          <a:xfrm>
            <a:off x="3428933" y="2253300"/>
            <a:ext cx="1841937" cy="1792599"/>
          </a:xfrm>
          <a:prstGeom prst="rect">
            <a:avLst/>
          </a:prstGeom>
        </p:spPr>
      </p:pic>
      <p:pic>
        <p:nvPicPr>
          <p:cNvPr id="10" name="תמונה 9">
            <a:extLst>
              <a:ext uri="{FF2B5EF4-FFF2-40B4-BE49-F238E27FC236}">
                <a16:creationId xmlns:a16="http://schemas.microsoft.com/office/drawing/2014/main" id="{73723318-E84C-4E24-BA50-84A750C62162}"/>
              </a:ext>
            </a:extLst>
          </p:cNvPr>
          <p:cNvPicPr>
            <a:picLocks noChangeAspect="1"/>
          </p:cNvPicPr>
          <p:nvPr/>
        </p:nvPicPr>
        <p:blipFill rotWithShape="1">
          <a:blip r:embed="rId4">
            <a:extLst>
              <a:ext uri="{28A0092B-C50C-407E-A947-70E740481C1C}">
                <a14:useLocalDpi xmlns:a14="http://schemas.microsoft.com/office/drawing/2010/main" val="0"/>
              </a:ext>
            </a:extLst>
          </a:blip>
          <a:srcRect l="81650" t="22357" b="49565"/>
          <a:stretch/>
        </p:blipFill>
        <p:spPr>
          <a:xfrm>
            <a:off x="3140439" y="372964"/>
            <a:ext cx="1470278" cy="1791655"/>
          </a:xfrm>
          <a:prstGeom prst="rect">
            <a:avLst/>
          </a:prstGeom>
        </p:spPr>
      </p:pic>
      <p:pic>
        <p:nvPicPr>
          <p:cNvPr id="11" name="תמונה 10">
            <a:extLst>
              <a:ext uri="{FF2B5EF4-FFF2-40B4-BE49-F238E27FC236}">
                <a16:creationId xmlns:a16="http://schemas.microsoft.com/office/drawing/2014/main" id="{8EB01B84-23BF-4D43-AFF4-E7A3A39D73FC}"/>
              </a:ext>
            </a:extLst>
          </p:cNvPr>
          <p:cNvPicPr>
            <a:picLocks noChangeAspect="1"/>
          </p:cNvPicPr>
          <p:nvPr/>
        </p:nvPicPr>
        <p:blipFill rotWithShape="1">
          <a:blip r:embed="rId4">
            <a:extLst>
              <a:ext uri="{28A0092B-C50C-407E-A947-70E740481C1C}">
                <a14:useLocalDpi xmlns:a14="http://schemas.microsoft.com/office/drawing/2010/main" val="0"/>
              </a:ext>
            </a:extLst>
          </a:blip>
          <a:srcRect l="16345" r="61066" b="77575"/>
          <a:stretch/>
        </p:blipFill>
        <p:spPr>
          <a:xfrm>
            <a:off x="923387" y="1425893"/>
            <a:ext cx="2180313" cy="1723707"/>
          </a:xfrm>
          <a:prstGeom prst="rect">
            <a:avLst/>
          </a:prstGeom>
        </p:spPr>
      </p:pic>
      <p:pic>
        <p:nvPicPr>
          <p:cNvPr id="5" name="תמונה 4" descr="תמונה שמכילה צעצוע&#10;&#10;התיאור נוצר באופן אוטומטי">
            <a:extLst>
              <a:ext uri="{FF2B5EF4-FFF2-40B4-BE49-F238E27FC236}">
                <a16:creationId xmlns:a16="http://schemas.microsoft.com/office/drawing/2014/main" id="{A839322F-4CDE-4D0B-A72E-3D6CF2666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649" y="2784745"/>
            <a:ext cx="4384221" cy="6858000"/>
          </a:xfrm>
          <a:prstGeom prst="rect">
            <a:avLst/>
          </a:prstGeom>
        </p:spPr>
      </p:pic>
      <p:pic>
        <p:nvPicPr>
          <p:cNvPr id="2" name="אהבי 5 (online-audio-converter.com)">
            <a:hlinkClick r:id="" action="ppaction://media"/>
            <a:extLst>
              <a:ext uri="{FF2B5EF4-FFF2-40B4-BE49-F238E27FC236}">
                <a16:creationId xmlns:a16="http://schemas.microsoft.com/office/drawing/2014/main" id="{FD34D226-26D7-44CD-8634-0BFC497E3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537" y="68164"/>
            <a:ext cx="609600" cy="609600"/>
          </a:xfrm>
          <a:prstGeom prst="rect">
            <a:avLst/>
          </a:prstGeom>
        </p:spPr>
      </p:pic>
    </p:spTree>
    <p:extLst>
      <p:ext uri="{BB962C8B-B14F-4D97-AF65-F5344CB8AC3E}">
        <p14:creationId xmlns:p14="http://schemas.microsoft.com/office/powerpoint/2010/main" val="281764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63"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wipe(right)">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righ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right)">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right)">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right)">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right)">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right)">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right)">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wipe(right)">
                                      <p:cBhvr>
                                        <p:cTn id="4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המנון יט כסלו תשפא">
            <a:hlinkClick r:id="" action="ppaction://media"/>
            <a:extLst>
              <a:ext uri="{FF2B5EF4-FFF2-40B4-BE49-F238E27FC236}">
                <a16:creationId xmlns:a16="http://schemas.microsoft.com/office/drawing/2014/main" id="{567494A6-ECC6-4A2B-BC7B-DA11819792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8779" y="524577"/>
            <a:ext cx="10326837" cy="5808846"/>
          </a:xfrm>
          <a:prstGeom prst="rect">
            <a:avLst/>
          </a:prstGeom>
        </p:spPr>
      </p:pic>
    </p:spTree>
    <p:extLst>
      <p:ext uri="{BB962C8B-B14F-4D97-AF65-F5344CB8AC3E}">
        <p14:creationId xmlns:p14="http://schemas.microsoft.com/office/powerpoint/2010/main" val="2087679868"/>
      </p:ext>
    </p:extLst>
  </p:cSld>
  <p:clrMapOvr>
    <a:masterClrMapping/>
  </p:clrMapOvr>
  <mc:AlternateContent xmlns:mc="http://schemas.openxmlformats.org/markup-compatibility/2006" xmlns:p14="http://schemas.microsoft.com/office/powerpoint/2010/main">
    <mc:Choice Requires="p14">
      <p:transition spd="slow" p14:dur="2000" advTm="83000"/>
    </mc:Choice>
    <mc:Fallback xmlns="">
      <p:transition spd="slow"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F867CA8-99DD-4C66-A479-CF8FF58BEBB6}"/>
              </a:ext>
            </a:extLst>
          </p:cNvPr>
          <p:cNvSpPr/>
          <p:nvPr/>
        </p:nvSpPr>
        <p:spPr>
          <a:xfrm>
            <a:off x="836636" y="524008"/>
            <a:ext cx="10700995" cy="5809983"/>
          </a:xfrm>
          <a:custGeom>
            <a:avLst/>
            <a:gdLst>
              <a:gd name="connsiteX0" fmla="*/ 0 w 10700995"/>
              <a:gd name="connsiteY0" fmla="*/ 0 h 5809983"/>
              <a:gd name="connsiteX1" fmla="*/ 668812 w 10700995"/>
              <a:gd name="connsiteY1" fmla="*/ 0 h 5809983"/>
              <a:gd name="connsiteX2" fmla="*/ 1016595 w 10700995"/>
              <a:gd name="connsiteY2" fmla="*/ 0 h 5809983"/>
              <a:gd name="connsiteX3" fmla="*/ 1899427 w 10700995"/>
              <a:gd name="connsiteY3" fmla="*/ 0 h 5809983"/>
              <a:gd name="connsiteX4" fmla="*/ 2675249 w 10700995"/>
              <a:gd name="connsiteY4" fmla="*/ 0 h 5809983"/>
              <a:gd name="connsiteX5" fmla="*/ 3023031 w 10700995"/>
              <a:gd name="connsiteY5" fmla="*/ 0 h 5809983"/>
              <a:gd name="connsiteX6" fmla="*/ 3798853 w 10700995"/>
              <a:gd name="connsiteY6" fmla="*/ 0 h 5809983"/>
              <a:gd name="connsiteX7" fmla="*/ 4146636 w 10700995"/>
              <a:gd name="connsiteY7" fmla="*/ 0 h 5809983"/>
              <a:gd name="connsiteX8" fmla="*/ 4815448 w 10700995"/>
              <a:gd name="connsiteY8" fmla="*/ 0 h 5809983"/>
              <a:gd name="connsiteX9" fmla="*/ 5591270 w 10700995"/>
              <a:gd name="connsiteY9" fmla="*/ 0 h 5809983"/>
              <a:gd name="connsiteX10" fmla="*/ 6367092 w 10700995"/>
              <a:gd name="connsiteY10" fmla="*/ 0 h 5809983"/>
              <a:gd name="connsiteX11" fmla="*/ 6821884 w 10700995"/>
              <a:gd name="connsiteY11" fmla="*/ 0 h 5809983"/>
              <a:gd name="connsiteX12" fmla="*/ 7490696 w 10700995"/>
              <a:gd name="connsiteY12" fmla="*/ 0 h 5809983"/>
              <a:gd name="connsiteX13" fmla="*/ 8159509 w 10700995"/>
              <a:gd name="connsiteY13" fmla="*/ 0 h 5809983"/>
              <a:gd name="connsiteX14" fmla="*/ 8721311 w 10700995"/>
              <a:gd name="connsiteY14" fmla="*/ 0 h 5809983"/>
              <a:gd name="connsiteX15" fmla="*/ 9283113 w 10700995"/>
              <a:gd name="connsiteY15" fmla="*/ 0 h 5809983"/>
              <a:gd name="connsiteX16" fmla="*/ 9630895 w 10700995"/>
              <a:gd name="connsiteY16" fmla="*/ 0 h 5809983"/>
              <a:gd name="connsiteX17" fmla="*/ 10700995 w 10700995"/>
              <a:gd name="connsiteY17" fmla="*/ 0 h 5809983"/>
              <a:gd name="connsiteX18" fmla="*/ 10700995 w 10700995"/>
              <a:gd name="connsiteY18" fmla="*/ 471254 h 5809983"/>
              <a:gd name="connsiteX19" fmla="*/ 10700995 w 10700995"/>
              <a:gd name="connsiteY19" fmla="*/ 1116808 h 5809983"/>
              <a:gd name="connsiteX20" fmla="*/ 10700995 w 10700995"/>
              <a:gd name="connsiteY20" fmla="*/ 1646162 h 5809983"/>
              <a:gd name="connsiteX21" fmla="*/ 10700995 w 10700995"/>
              <a:gd name="connsiteY21" fmla="*/ 2291716 h 5809983"/>
              <a:gd name="connsiteX22" fmla="*/ 10700995 w 10700995"/>
              <a:gd name="connsiteY22" fmla="*/ 3053469 h 5809983"/>
              <a:gd name="connsiteX23" fmla="*/ 10700995 w 10700995"/>
              <a:gd name="connsiteY23" fmla="*/ 3582823 h 5809983"/>
              <a:gd name="connsiteX24" fmla="*/ 10700995 w 10700995"/>
              <a:gd name="connsiteY24" fmla="*/ 4286476 h 5809983"/>
              <a:gd name="connsiteX25" fmla="*/ 10700995 w 10700995"/>
              <a:gd name="connsiteY25" fmla="*/ 4990130 h 5809983"/>
              <a:gd name="connsiteX26" fmla="*/ 10700995 w 10700995"/>
              <a:gd name="connsiteY26" fmla="*/ 5809983 h 5809983"/>
              <a:gd name="connsiteX27" fmla="*/ 10246203 w 10700995"/>
              <a:gd name="connsiteY27" fmla="*/ 5809983 h 5809983"/>
              <a:gd name="connsiteX28" fmla="*/ 9791410 w 10700995"/>
              <a:gd name="connsiteY28" fmla="*/ 5809983 h 5809983"/>
              <a:gd name="connsiteX29" fmla="*/ 8908578 w 10700995"/>
              <a:gd name="connsiteY29" fmla="*/ 5809983 h 5809983"/>
              <a:gd name="connsiteX30" fmla="*/ 8025746 w 10700995"/>
              <a:gd name="connsiteY30" fmla="*/ 5809983 h 5809983"/>
              <a:gd name="connsiteX31" fmla="*/ 7677964 w 10700995"/>
              <a:gd name="connsiteY31" fmla="*/ 5809983 h 5809983"/>
              <a:gd name="connsiteX32" fmla="*/ 6902142 w 10700995"/>
              <a:gd name="connsiteY32" fmla="*/ 5809983 h 5809983"/>
              <a:gd name="connsiteX33" fmla="*/ 6340340 w 10700995"/>
              <a:gd name="connsiteY33" fmla="*/ 5809983 h 5809983"/>
              <a:gd name="connsiteX34" fmla="*/ 5671527 w 10700995"/>
              <a:gd name="connsiteY34" fmla="*/ 5809983 h 5809983"/>
              <a:gd name="connsiteX35" fmla="*/ 5323745 w 10700995"/>
              <a:gd name="connsiteY35" fmla="*/ 5809983 h 5809983"/>
              <a:gd name="connsiteX36" fmla="*/ 4761943 w 10700995"/>
              <a:gd name="connsiteY36" fmla="*/ 5809983 h 5809983"/>
              <a:gd name="connsiteX37" fmla="*/ 3986121 w 10700995"/>
              <a:gd name="connsiteY37" fmla="*/ 5809983 h 5809983"/>
              <a:gd name="connsiteX38" fmla="*/ 3424318 w 10700995"/>
              <a:gd name="connsiteY38" fmla="*/ 5809983 h 5809983"/>
              <a:gd name="connsiteX39" fmla="*/ 3076536 w 10700995"/>
              <a:gd name="connsiteY39" fmla="*/ 5809983 h 5809983"/>
              <a:gd name="connsiteX40" fmla="*/ 2514734 w 10700995"/>
              <a:gd name="connsiteY40" fmla="*/ 5809983 h 5809983"/>
              <a:gd name="connsiteX41" fmla="*/ 2059942 w 10700995"/>
              <a:gd name="connsiteY41" fmla="*/ 5809983 h 5809983"/>
              <a:gd name="connsiteX42" fmla="*/ 1712159 w 10700995"/>
              <a:gd name="connsiteY42" fmla="*/ 5809983 h 5809983"/>
              <a:gd name="connsiteX43" fmla="*/ 1150357 w 10700995"/>
              <a:gd name="connsiteY43" fmla="*/ 5809983 h 5809983"/>
              <a:gd name="connsiteX44" fmla="*/ 0 w 10700995"/>
              <a:gd name="connsiteY44" fmla="*/ 5809983 h 5809983"/>
              <a:gd name="connsiteX45" fmla="*/ 0 w 10700995"/>
              <a:gd name="connsiteY45" fmla="*/ 5280629 h 5809983"/>
              <a:gd name="connsiteX46" fmla="*/ 0 w 10700995"/>
              <a:gd name="connsiteY46" fmla="*/ 4635075 h 5809983"/>
              <a:gd name="connsiteX47" fmla="*/ 0 w 10700995"/>
              <a:gd name="connsiteY47" fmla="*/ 3931422 h 5809983"/>
              <a:gd name="connsiteX48" fmla="*/ 0 w 10700995"/>
              <a:gd name="connsiteY48" fmla="*/ 3343968 h 5809983"/>
              <a:gd name="connsiteX49" fmla="*/ 0 w 10700995"/>
              <a:gd name="connsiteY49" fmla="*/ 2756514 h 5809983"/>
              <a:gd name="connsiteX50" fmla="*/ 0 w 10700995"/>
              <a:gd name="connsiteY50" fmla="*/ 1994761 h 5809983"/>
              <a:gd name="connsiteX51" fmla="*/ 0 w 10700995"/>
              <a:gd name="connsiteY51" fmla="*/ 1407307 h 5809983"/>
              <a:gd name="connsiteX52" fmla="*/ 0 w 10700995"/>
              <a:gd name="connsiteY52" fmla="*/ 645554 h 5809983"/>
              <a:gd name="connsiteX53" fmla="*/ 0 w 10700995"/>
              <a:gd name="connsiteY53" fmla="*/ 0 h 58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00995" h="5809983" fill="none" extrusionOk="0">
                <a:moveTo>
                  <a:pt x="0" y="0"/>
                </a:moveTo>
                <a:cubicBezTo>
                  <a:pt x="135667" y="-8450"/>
                  <a:pt x="379258" y="16347"/>
                  <a:pt x="668812" y="0"/>
                </a:cubicBezTo>
                <a:cubicBezTo>
                  <a:pt x="958366" y="-16347"/>
                  <a:pt x="891837" y="7912"/>
                  <a:pt x="1016595" y="0"/>
                </a:cubicBezTo>
                <a:cubicBezTo>
                  <a:pt x="1141353" y="-7912"/>
                  <a:pt x="1638349" y="-39993"/>
                  <a:pt x="1899427" y="0"/>
                </a:cubicBezTo>
                <a:cubicBezTo>
                  <a:pt x="2160505" y="39993"/>
                  <a:pt x="2451877" y="-23896"/>
                  <a:pt x="2675249" y="0"/>
                </a:cubicBezTo>
                <a:cubicBezTo>
                  <a:pt x="2898621" y="23896"/>
                  <a:pt x="2905439" y="3145"/>
                  <a:pt x="3023031" y="0"/>
                </a:cubicBezTo>
                <a:cubicBezTo>
                  <a:pt x="3140623" y="-3145"/>
                  <a:pt x="3451281" y="28029"/>
                  <a:pt x="3798853" y="0"/>
                </a:cubicBezTo>
                <a:cubicBezTo>
                  <a:pt x="4146425" y="-28029"/>
                  <a:pt x="4052395" y="2676"/>
                  <a:pt x="4146636" y="0"/>
                </a:cubicBezTo>
                <a:cubicBezTo>
                  <a:pt x="4240877" y="-2676"/>
                  <a:pt x="4535189" y="-21801"/>
                  <a:pt x="4815448" y="0"/>
                </a:cubicBezTo>
                <a:cubicBezTo>
                  <a:pt x="5095707" y="21801"/>
                  <a:pt x="5411590" y="-23325"/>
                  <a:pt x="5591270" y="0"/>
                </a:cubicBezTo>
                <a:cubicBezTo>
                  <a:pt x="5770950" y="23325"/>
                  <a:pt x="6031732" y="-35955"/>
                  <a:pt x="6367092" y="0"/>
                </a:cubicBezTo>
                <a:cubicBezTo>
                  <a:pt x="6702452" y="35955"/>
                  <a:pt x="6600567" y="-12118"/>
                  <a:pt x="6821884" y="0"/>
                </a:cubicBezTo>
                <a:cubicBezTo>
                  <a:pt x="7043201" y="12118"/>
                  <a:pt x="7218885" y="27849"/>
                  <a:pt x="7490696" y="0"/>
                </a:cubicBezTo>
                <a:cubicBezTo>
                  <a:pt x="7762507" y="-27849"/>
                  <a:pt x="7995003" y="14127"/>
                  <a:pt x="8159509" y="0"/>
                </a:cubicBezTo>
                <a:cubicBezTo>
                  <a:pt x="8324015" y="-14127"/>
                  <a:pt x="8492182" y="-2781"/>
                  <a:pt x="8721311" y="0"/>
                </a:cubicBezTo>
                <a:cubicBezTo>
                  <a:pt x="8950440" y="2781"/>
                  <a:pt x="9013918" y="-9174"/>
                  <a:pt x="9283113" y="0"/>
                </a:cubicBezTo>
                <a:cubicBezTo>
                  <a:pt x="9552308" y="9174"/>
                  <a:pt x="9514360" y="497"/>
                  <a:pt x="9630895" y="0"/>
                </a:cubicBezTo>
                <a:cubicBezTo>
                  <a:pt x="9747430" y="-497"/>
                  <a:pt x="10312145" y="51114"/>
                  <a:pt x="10700995" y="0"/>
                </a:cubicBezTo>
                <a:cubicBezTo>
                  <a:pt x="10689410" y="173853"/>
                  <a:pt x="10704886" y="360701"/>
                  <a:pt x="10700995" y="471254"/>
                </a:cubicBezTo>
                <a:cubicBezTo>
                  <a:pt x="10697104" y="581807"/>
                  <a:pt x="10715520" y="810922"/>
                  <a:pt x="10700995" y="1116808"/>
                </a:cubicBezTo>
                <a:cubicBezTo>
                  <a:pt x="10686470" y="1422694"/>
                  <a:pt x="10691962" y="1452975"/>
                  <a:pt x="10700995" y="1646162"/>
                </a:cubicBezTo>
                <a:cubicBezTo>
                  <a:pt x="10710028" y="1839349"/>
                  <a:pt x="10690233" y="2162523"/>
                  <a:pt x="10700995" y="2291716"/>
                </a:cubicBezTo>
                <a:cubicBezTo>
                  <a:pt x="10711757" y="2420909"/>
                  <a:pt x="10708657" y="2859762"/>
                  <a:pt x="10700995" y="3053469"/>
                </a:cubicBezTo>
                <a:cubicBezTo>
                  <a:pt x="10693333" y="3247176"/>
                  <a:pt x="10719419" y="3380083"/>
                  <a:pt x="10700995" y="3582823"/>
                </a:cubicBezTo>
                <a:cubicBezTo>
                  <a:pt x="10682571" y="3785563"/>
                  <a:pt x="10682810" y="4033148"/>
                  <a:pt x="10700995" y="4286476"/>
                </a:cubicBezTo>
                <a:cubicBezTo>
                  <a:pt x="10719180" y="4539804"/>
                  <a:pt x="10733799" y="4746573"/>
                  <a:pt x="10700995" y="4990130"/>
                </a:cubicBezTo>
                <a:cubicBezTo>
                  <a:pt x="10668191" y="5233687"/>
                  <a:pt x="10704929" y="5625849"/>
                  <a:pt x="10700995" y="5809983"/>
                </a:cubicBezTo>
                <a:cubicBezTo>
                  <a:pt x="10516870" y="5790203"/>
                  <a:pt x="10398117" y="5815251"/>
                  <a:pt x="10246203" y="5809983"/>
                </a:cubicBezTo>
                <a:cubicBezTo>
                  <a:pt x="10094289" y="5804715"/>
                  <a:pt x="9931441" y="5803062"/>
                  <a:pt x="9791410" y="5809983"/>
                </a:cubicBezTo>
                <a:cubicBezTo>
                  <a:pt x="9651379" y="5816904"/>
                  <a:pt x="9286238" y="5818593"/>
                  <a:pt x="8908578" y="5809983"/>
                </a:cubicBezTo>
                <a:cubicBezTo>
                  <a:pt x="8530918" y="5801373"/>
                  <a:pt x="8453874" y="5777362"/>
                  <a:pt x="8025746" y="5809983"/>
                </a:cubicBezTo>
                <a:cubicBezTo>
                  <a:pt x="7597618" y="5842604"/>
                  <a:pt x="7829022" y="5822524"/>
                  <a:pt x="7677964" y="5809983"/>
                </a:cubicBezTo>
                <a:cubicBezTo>
                  <a:pt x="7526906" y="5797442"/>
                  <a:pt x="7245504" y="5841062"/>
                  <a:pt x="6902142" y="5809983"/>
                </a:cubicBezTo>
                <a:cubicBezTo>
                  <a:pt x="6558780" y="5778904"/>
                  <a:pt x="6538487" y="5822113"/>
                  <a:pt x="6340340" y="5809983"/>
                </a:cubicBezTo>
                <a:cubicBezTo>
                  <a:pt x="6142193" y="5797853"/>
                  <a:pt x="5915917" y="5830318"/>
                  <a:pt x="5671527" y="5809983"/>
                </a:cubicBezTo>
                <a:cubicBezTo>
                  <a:pt x="5427137" y="5789648"/>
                  <a:pt x="5399263" y="5805675"/>
                  <a:pt x="5323745" y="5809983"/>
                </a:cubicBezTo>
                <a:cubicBezTo>
                  <a:pt x="5248227" y="5814291"/>
                  <a:pt x="4943052" y="5835427"/>
                  <a:pt x="4761943" y="5809983"/>
                </a:cubicBezTo>
                <a:cubicBezTo>
                  <a:pt x="4580834" y="5784539"/>
                  <a:pt x="4199028" y="5823220"/>
                  <a:pt x="3986121" y="5809983"/>
                </a:cubicBezTo>
                <a:cubicBezTo>
                  <a:pt x="3773214" y="5796746"/>
                  <a:pt x="3621942" y="5818438"/>
                  <a:pt x="3424318" y="5809983"/>
                </a:cubicBezTo>
                <a:cubicBezTo>
                  <a:pt x="3226694" y="5801528"/>
                  <a:pt x="3187986" y="5807557"/>
                  <a:pt x="3076536" y="5809983"/>
                </a:cubicBezTo>
                <a:cubicBezTo>
                  <a:pt x="2965086" y="5812409"/>
                  <a:pt x="2785403" y="5835628"/>
                  <a:pt x="2514734" y="5809983"/>
                </a:cubicBezTo>
                <a:cubicBezTo>
                  <a:pt x="2244065" y="5784338"/>
                  <a:pt x="2217434" y="5791518"/>
                  <a:pt x="2059942" y="5809983"/>
                </a:cubicBezTo>
                <a:cubicBezTo>
                  <a:pt x="1902450" y="5828448"/>
                  <a:pt x="1874320" y="5822460"/>
                  <a:pt x="1712159" y="5809983"/>
                </a:cubicBezTo>
                <a:cubicBezTo>
                  <a:pt x="1549998" y="5797506"/>
                  <a:pt x="1320166" y="5802348"/>
                  <a:pt x="1150357" y="5809983"/>
                </a:cubicBezTo>
                <a:cubicBezTo>
                  <a:pt x="980548" y="5817618"/>
                  <a:pt x="263869" y="5831544"/>
                  <a:pt x="0" y="5809983"/>
                </a:cubicBezTo>
                <a:cubicBezTo>
                  <a:pt x="5714" y="5646991"/>
                  <a:pt x="8635" y="5433887"/>
                  <a:pt x="0" y="5280629"/>
                </a:cubicBezTo>
                <a:cubicBezTo>
                  <a:pt x="-8635" y="5127371"/>
                  <a:pt x="-6608" y="4844827"/>
                  <a:pt x="0" y="4635075"/>
                </a:cubicBezTo>
                <a:cubicBezTo>
                  <a:pt x="6608" y="4425323"/>
                  <a:pt x="-34820" y="4170922"/>
                  <a:pt x="0" y="3931422"/>
                </a:cubicBezTo>
                <a:cubicBezTo>
                  <a:pt x="34820" y="3691922"/>
                  <a:pt x="4761" y="3530956"/>
                  <a:pt x="0" y="3343968"/>
                </a:cubicBezTo>
                <a:cubicBezTo>
                  <a:pt x="-4761" y="3156980"/>
                  <a:pt x="-17637" y="2883933"/>
                  <a:pt x="0" y="2756514"/>
                </a:cubicBezTo>
                <a:cubicBezTo>
                  <a:pt x="17637" y="2629095"/>
                  <a:pt x="-2577" y="2323237"/>
                  <a:pt x="0" y="1994761"/>
                </a:cubicBezTo>
                <a:cubicBezTo>
                  <a:pt x="2577" y="1666285"/>
                  <a:pt x="1166" y="1687305"/>
                  <a:pt x="0" y="1407307"/>
                </a:cubicBezTo>
                <a:cubicBezTo>
                  <a:pt x="-1166" y="1127309"/>
                  <a:pt x="-19196" y="947518"/>
                  <a:pt x="0" y="645554"/>
                </a:cubicBezTo>
                <a:cubicBezTo>
                  <a:pt x="19196" y="343590"/>
                  <a:pt x="9169" y="313464"/>
                  <a:pt x="0" y="0"/>
                </a:cubicBezTo>
                <a:close/>
              </a:path>
              <a:path w="10700995" h="5809983" stroke="0" extrusionOk="0">
                <a:moveTo>
                  <a:pt x="0" y="0"/>
                </a:moveTo>
                <a:cubicBezTo>
                  <a:pt x="206079" y="19255"/>
                  <a:pt x="314801" y="20280"/>
                  <a:pt x="454792" y="0"/>
                </a:cubicBezTo>
                <a:cubicBezTo>
                  <a:pt x="594783" y="-20280"/>
                  <a:pt x="749116" y="-26552"/>
                  <a:pt x="1016595" y="0"/>
                </a:cubicBezTo>
                <a:cubicBezTo>
                  <a:pt x="1284074" y="26552"/>
                  <a:pt x="1219784" y="2245"/>
                  <a:pt x="1364377" y="0"/>
                </a:cubicBezTo>
                <a:cubicBezTo>
                  <a:pt x="1508970" y="-2245"/>
                  <a:pt x="1717509" y="11503"/>
                  <a:pt x="1819169" y="0"/>
                </a:cubicBezTo>
                <a:cubicBezTo>
                  <a:pt x="1920829" y="-11503"/>
                  <a:pt x="2101795" y="9830"/>
                  <a:pt x="2380971" y="0"/>
                </a:cubicBezTo>
                <a:cubicBezTo>
                  <a:pt x="2660147" y="-9830"/>
                  <a:pt x="2640239" y="8673"/>
                  <a:pt x="2728754" y="0"/>
                </a:cubicBezTo>
                <a:cubicBezTo>
                  <a:pt x="2817269" y="-8673"/>
                  <a:pt x="2916724" y="2967"/>
                  <a:pt x="3076536" y="0"/>
                </a:cubicBezTo>
                <a:cubicBezTo>
                  <a:pt x="3236348" y="-2967"/>
                  <a:pt x="3693109" y="23800"/>
                  <a:pt x="3852358" y="0"/>
                </a:cubicBezTo>
                <a:cubicBezTo>
                  <a:pt x="4011607" y="-23800"/>
                  <a:pt x="4370904" y="-28157"/>
                  <a:pt x="4628180" y="0"/>
                </a:cubicBezTo>
                <a:cubicBezTo>
                  <a:pt x="4885456" y="28157"/>
                  <a:pt x="5197641" y="2348"/>
                  <a:pt x="5511012" y="0"/>
                </a:cubicBezTo>
                <a:cubicBezTo>
                  <a:pt x="5824383" y="-2348"/>
                  <a:pt x="5966322" y="11271"/>
                  <a:pt x="6179825" y="0"/>
                </a:cubicBezTo>
                <a:cubicBezTo>
                  <a:pt x="6393328" y="-11271"/>
                  <a:pt x="6526745" y="-20609"/>
                  <a:pt x="6741627" y="0"/>
                </a:cubicBezTo>
                <a:cubicBezTo>
                  <a:pt x="6956509" y="20609"/>
                  <a:pt x="7053800" y="6576"/>
                  <a:pt x="7303429" y="0"/>
                </a:cubicBezTo>
                <a:cubicBezTo>
                  <a:pt x="7553058" y="-6576"/>
                  <a:pt x="7996945" y="5062"/>
                  <a:pt x="8186261" y="0"/>
                </a:cubicBezTo>
                <a:cubicBezTo>
                  <a:pt x="8375577" y="-5062"/>
                  <a:pt x="8630493" y="12120"/>
                  <a:pt x="8962083" y="0"/>
                </a:cubicBezTo>
                <a:cubicBezTo>
                  <a:pt x="9293673" y="-12120"/>
                  <a:pt x="9317403" y="-11142"/>
                  <a:pt x="9416876" y="0"/>
                </a:cubicBezTo>
                <a:cubicBezTo>
                  <a:pt x="9516349" y="11142"/>
                  <a:pt x="10437099" y="-42157"/>
                  <a:pt x="10700995" y="0"/>
                </a:cubicBezTo>
                <a:cubicBezTo>
                  <a:pt x="10694598" y="279784"/>
                  <a:pt x="10667685" y="532856"/>
                  <a:pt x="10700995" y="703653"/>
                </a:cubicBezTo>
                <a:cubicBezTo>
                  <a:pt x="10734305" y="874450"/>
                  <a:pt x="10664629" y="1253820"/>
                  <a:pt x="10700995" y="1465407"/>
                </a:cubicBezTo>
                <a:cubicBezTo>
                  <a:pt x="10737361" y="1676994"/>
                  <a:pt x="10727105" y="1854563"/>
                  <a:pt x="10700995" y="1994761"/>
                </a:cubicBezTo>
                <a:cubicBezTo>
                  <a:pt x="10674885" y="2134959"/>
                  <a:pt x="10688955" y="2371235"/>
                  <a:pt x="10700995" y="2698414"/>
                </a:cubicBezTo>
                <a:cubicBezTo>
                  <a:pt x="10713035" y="3025593"/>
                  <a:pt x="10726772" y="3161758"/>
                  <a:pt x="10700995" y="3343968"/>
                </a:cubicBezTo>
                <a:cubicBezTo>
                  <a:pt x="10675218" y="3526178"/>
                  <a:pt x="10682160" y="3724510"/>
                  <a:pt x="10700995" y="3989522"/>
                </a:cubicBezTo>
                <a:cubicBezTo>
                  <a:pt x="10719830" y="4254534"/>
                  <a:pt x="10717913" y="4392313"/>
                  <a:pt x="10700995" y="4576975"/>
                </a:cubicBezTo>
                <a:cubicBezTo>
                  <a:pt x="10684077" y="4761637"/>
                  <a:pt x="10713461" y="5530606"/>
                  <a:pt x="10700995" y="5809983"/>
                </a:cubicBezTo>
                <a:cubicBezTo>
                  <a:pt x="10319901" y="5826403"/>
                  <a:pt x="10075069" y="5792416"/>
                  <a:pt x="9818163" y="5809983"/>
                </a:cubicBezTo>
                <a:cubicBezTo>
                  <a:pt x="9561257" y="5827550"/>
                  <a:pt x="9473510" y="5784191"/>
                  <a:pt x="9256361" y="5809983"/>
                </a:cubicBezTo>
                <a:cubicBezTo>
                  <a:pt x="9039212" y="5835775"/>
                  <a:pt x="8711633" y="5839296"/>
                  <a:pt x="8480539" y="5809983"/>
                </a:cubicBezTo>
                <a:cubicBezTo>
                  <a:pt x="8249445" y="5780670"/>
                  <a:pt x="8163815" y="5822577"/>
                  <a:pt x="8025746" y="5809983"/>
                </a:cubicBezTo>
                <a:cubicBezTo>
                  <a:pt x="7887677" y="5797389"/>
                  <a:pt x="7606249" y="5814904"/>
                  <a:pt x="7249924" y="5809983"/>
                </a:cubicBezTo>
                <a:cubicBezTo>
                  <a:pt x="6893599" y="5805062"/>
                  <a:pt x="6745078" y="5782299"/>
                  <a:pt x="6581112" y="5809983"/>
                </a:cubicBezTo>
                <a:cubicBezTo>
                  <a:pt x="6417146" y="5837667"/>
                  <a:pt x="6303964" y="5801197"/>
                  <a:pt x="6126320" y="5809983"/>
                </a:cubicBezTo>
                <a:cubicBezTo>
                  <a:pt x="5948676" y="5818769"/>
                  <a:pt x="5848727" y="5813149"/>
                  <a:pt x="5778537" y="5809983"/>
                </a:cubicBezTo>
                <a:cubicBezTo>
                  <a:pt x="5708347" y="5806817"/>
                  <a:pt x="5294193" y="5783743"/>
                  <a:pt x="4895705" y="5809983"/>
                </a:cubicBezTo>
                <a:cubicBezTo>
                  <a:pt x="4497217" y="5836223"/>
                  <a:pt x="4410610" y="5778359"/>
                  <a:pt x="4119883" y="5809983"/>
                </a:cubicBezTo>
                <a:cubicBezTo>
                  <a:pt x="3829156" y="5841607"/>
                  <a:pt x="3901127" y="5808997"/>
                  <a:pt x="3772101" y="5809983"/>
                </a:cubicBezTo>
                <a:cubicBezTo>
                  <a:pt x="3643075" y="5810969"/>
                  <a:pt x="3163721" y="5809829"/>
                  <a:pt x="2996279" y="5809983"/>
                </a:cubicBezTo>
                <a:cubicBezTo>
                  <a:pt x="2828837" y="5810137"/>
                  <a:pt x="2755018" y="5808976"/>
                  <a:pt x="2648496" y="5809983"/>
                </a:cubicBezTo>
                <a:cubicBezTo>
                  <a:pt x="2541974" y="5810990"/>
                  <a:pt x="2290132" y="5822363"/>
                  <a:pt x="2193704" y="5809983"/>
                </a:cubicBezTo>
                <a:cubicBezTo>
                  <a:pt x="2097276" y="5797603"/>
                  <a:pt x="1737641" y="5808978"/>
                  <a:pt x="1417882" y="5809983"/>
                </a:cubicBezTo>
                <a:cubicBezTo>
                  <a:pt x="1098123" y="5810988"/>
                  <a:pt x="453155" y="5752229"/>
                  <a:pt x="0" y="5809983"/>
                </a:cubicBezTo>
                <a:cubicBezTo>
                  <a:pt x="-27915" y="5631260"/>
                  <a:pt x="-17722" y="5343967"/>
                  <a:pt x="0" y="5222529"/>
                </a:cubicBezTo>
                <a:cubicBezTo>
                  <a:pt x="17722" y="5101091"/>
                  <a:pt x="7085" y="4863468"/>
                  <a:pt x="0" y="4518876"/>
                </a:cubicBezTo>
                <a:cubicBezTo>
                  <a:pt x="-7085" y="4174284"/>
                  <a:pt x="15919" y="4198714"/>
                  <a:pt x="0" y="3989522"/>
                </a:cubicBezTo>
                <a:cubicBezTo>
                  <a:pt x="-15919" y="3780330"/>
                  <a:pt x="-14900" y="3423519"/>
                  <a:pt x="0" y="3227768"/>
                </a:cubicBezTo>
                <a:cubicBezTo>
                  <a:pt x="14900" y="3032017"/>
                  <a:pt x="-16379" y="2715423"/>
                  <a:pt x="0" y="2466015"/>
                </a:cubicBezTo>
                <a:cubicBezTo>
                  <a:pt x="16379" y="2216607"/>
                  <a:pt x="-25882" y="2007231"/>
                  <a:pt x="0" y="1878561"/>
                </a:cubicBezTo>
                <a:cubicBezTo>
                  <a:pt x="25882" y="1749891"/>
                  <a:pt x="16413" y="1355269"/>
                  <a:pt x="0" y="1116808"/>
                </a:cubicBezTo>
                <a:cubicBezTo>
                  <a:pt x="-16413" y="878347"/>
                  <a:pt x="16971" y="750794"/>
                  <a:pt x="0" y="587454"/>
                </a:cubicBezTo>
                <a:cubicBezTo>
                  <a:pt x="-16971" y="424114"/>
                  <a:pt x="-12131" y="214618"/>
                  <a:pt x="0" y="0"/>
                </a:cubicBezTo>
                <a:close/>
              </a:path>
            </a:pathLst>
          </a:custGeom>
          <a:solidFill>
            <a:srgbClr val="FFC1C1"/>
          </a:solid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pic>
        <p:nvPicPr>
          <p:cNvPr id="14" name="01 Track 1 (1)">
            <a:hlinkClick r:id="" action="ppaction://media"/>
            <a:extLst>
              <a:ext uri="{FF2B5EF4-FFF2-40B4-BE49-F238E27FC236}">
                <a16:creationId xmlns:a16="http://schemas.microsoft.com/office/drawing/2014/main" id="{FA8C0FF6-744F-4A14-A897-3E740A12C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32603" y="962271"/>
            <a:ext cx="487362" cy="487363"/>
          </a:xfrm>
          <a:prstGeom prst="rect">
            <a:avLst/>
          </a:prstGeom>
        </p:spPr>
      </p:pic>
      <p:sp>
        <p:nvSpPr>
          <p:cNvPr id="16" name="תיבת טקסט 15">
            <a:extLst>
              <a:ext uri="{FF2B5EF4-FFF2-40B4-BE49-F238E27FC236}">
                <a16:creationId xmlns:a16="http://schemas.microsoft.com/office/drawing/2014/main" id="{42A2CE46-B0B2-4ACF-96ED-F36F4AB1D2F1}"/>
              </a:ext>
            </a:extLst>
          </p:cNvPr>
          <p:cNvSpPr txBox="1"/>
          <p:nvPr/>
        </p:nvSpPr>
        <p:spPr>
          <a:xfrm>
            <a:off x="-1834165" y="6411329"/>
            <a:ext cx="6422994" cy="369332"/>
          </a:xfrm>
          <a:prstGeom prst="rect">
            <a:avLst/>
          </a:prstGeom>
          <a:noFill/>
        </p:spPr>
        <p:txBody>
          <a:bodyPr wrap="square">
            <a:spAutoFit/>
          </a:bodyPr>
          <a:lstStyle/>
          <a:p>
            <a:r>
              <a:rPr lang="he-IL" dirty="0"/>
              <a:t>השיר באדיבות נשי ובנות חב"ד </a:t>
            </a:r>
          </a:p>
        </p:txBody>
      </p:sp>
      <p:pic>
        <p:nvPicPr>
          <p:cNvPr id="20" name="תמונה 19">
            <a:extLst>
              <a:ext uri="{FF2B5EF4-FFF2-40B4-BE49-F238E27FC236}">
                <a16:creationId xmlns:a16="http://schemas.microsoft.com/office/drawing/2014/main" id="{B255D7FF-A887-47ED-BB58-65085F2EA8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5556" l="7556" r="95556">
                        <a14:foregroundMark x1="42667" y1="5333" x2="20000" y2="13333"/>
                        <a14:foregroundMark x1="20000" y1="13333" x2="19111" y2="13333"/>
                        <a14:foregroundMark x1="7556" y1="59556" x2="12000" y2="49333"/>
                        <a14:foregroundMark x1="23111" y1="74667" x2="28444" y2="81333"/>
                        <a14:foregroundMark x1="39556" y1="89333" x2="39556" y2="89333"/>
                        <a14:foregroundMark x1="46667" y1="95556" x2="46667" y2="95556"/>
                        <a14:foregroundMark x1="93333" y1="60000" x2="93333" y2="60000"/>
                        <a14:foregroundMark x1="68444" y1="26222" x2="68444" y2="26222"/>
                        <a14:foregroundMark x1="91556" y1="10667" x2="91556" y2="10667"/>
                        <a14:foregroundMark x1="95556" y1="63111" x2="95556" y2="63111"/>
                        <a14:foregroundMark x1="10222" y1="46667" x2="10222" y2="46667"/>
                      </a14:backgroundRemoval>
                    </a14:imgEffect>
                  </a14:imgLayer>
                </a14:imgProps>
              </a:ext>
              <a:ext uri="{28A0092B-C50C-407E-A947-70E740481C1C}">
                <a14:useLocalDpi xmlns:a14="http://schemas.microsoft.com/office/drawing/2010/main" val="0"/>
              </a:ext>
            </a:extLst>
          </a:blip>
          <a:stretch>
            <a:fillRect/>
          </a:stretch>
        </p:blipFill>
        <p:spPr>
          <a:xfrm>
            <a:off x="163473" y="2173429"/>
            <a:ext cx="2143125" cy="2143125"/>
          </a:xfrm>
          <a:prstGeom prst="rect">
            <a:avLst/>
          </a:prstGeom>
        </p:spPr>
      </p:pic>
      <p:pic>
        <p:nvPicPr>
          <p:cNvPr id="18" name="תמונה 17" descr="תמונה שמכילה צעצוע&#10;&#10;התיאור נוצר באופן אוטומטי">
            <a:extLst>
              <a:ext uri="{FF2B5EF4-FFF2-40B4-BE49-F238E27FC236}">
                <a16:creationId xmlns:a16="http://schemas.microsoft.com/office/drawing/2014/main" id="{19FBD73F-15C0-4C4D-B97A-6AC4A9581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45" y="3406776"/>
            <a:ext cx="3714239" cy="5809983"/>
          </a:xfrm>
          <a:prstGeom prst="rect">
            <a:avLst/>
          </a:prstGeom>
        </p:spPr>
      </p:pic>
      <p:pic>
        <p:nvPicPr>
          <p:cNvPr id="10" name="תמונה 9">
            <a:extLst>
              <a:ext uri="{FF2B5EF4-FFF2-40B4-BE49-F238E27FC236}">
                <a16:creationId xmlns:a16="http://schemas.microsoft.com/office/drawing/2014/main" id="{F101A773-772D-4073-BE5B-767933DA6B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306" y="322661"/>
            <a:ext cx="9291325" cy="5531207"/>
          </a:xfrm>
          <a:prstGeom prst="rect">
            <a:avLst/>
          </a:prstGeom>
        </p:spPr>
      </p:pic>
      <p:sp>
        <p:nvSpPr>
          <p:cNvPr id="11" name="תיבת טקסט 10">
            <a:extLst>
              <a:ext uri="{FF2B5EF4-FFF2-40B4-BE49-F238E27FC236}">
                <a16:creationId xmlns:a16="http://schemas.microsoft.com/office/drawing/2014/main" id="{A523A0B4-55EA-4C80-821B-7A9AB10A84BD}"/>
              </a:ext>
            </a:extLst>
          </p:cNvPr>
          <p:cNvSpPr txBox="1"/>
          <p:nvPr/>
        </p:nvSpPr>
        <p:spPr>
          <a:xfrm>
            <a:off x="3333462" y="1090381"/>
            <a:ext cx="7709875" cy="3170099"/>
          </a:xfrm>
          <a:prstGeom prst="rect">
            <a:avLst/>
          </a:prstGeom>
          <a:noFill/>
        </p:spPr>
        <p:txBody>
          <a:bodyPr wrap="square">
            <a:spAutoFit/>
          </a:bodyPr>
          <a:lstStyle/>
          <a:p>
            <a:pPr algn="ctr"/>
            <a:r>
              <a:rPr lang="he-IL" sz="2000" dirty="0"/>
              <a:t>הי, זוכרות את המנון החסד השנתי שהיה לנו לפני שנתיים?</a:t>
            </a:r>
          </a:p>
          <a:p>
            <a:pPr algn="ctr"/>
            <a:r>
              <a:rPr lang="he-IL" sz="2000" dirty="0"/>
              <a:t>"לשבעים-שמונים שנה יורדת נשמה, </a:t>
            </a:r>
            <a:br>
              <a:rPr lang="en-US" sz="2000" dirty="0"/>
            </a:br>
            <a:r>
              <a:rPr lang="he-IL" sz="2000" dirty="0"/>
              <a:t>שבעים-שמונים שנה, למה ולשם מה?</a:t>
            </a:r>
          </a:p>
          <a:p>
            <a:pPr algn="ctr"/>
            <a:r>
              <a:rPr lang="he-IL" sz="2000" dirty="0"/>
              <a:t>כל התקופה הארוכה הזו שווה </a:t>
            </a:r>
            <a:br>
              <a:rPr lang="en-US" sz="2000" dirty="0"/>
            </a:br>
            <a:r>
              <a:rPr lang="he-IL" sz="2000" dirty="0"/>
              <a:t>לעשות ליהודי אחד טובה!</a:t>
            </a:r>
          </a:p>
          <a:p>
            <a:pPr algn="ctr"/>
            <a:r>
              <a:rPr lang="he-IL" sz="2000" dirty="0" err="1"/>
              <a:t>פללל-פללל-פלללללל</a:t>
            </a:r>
            <a:endParaRPr lang="he-IL" sz="2000" dirty="0"/>
          </a:p>
          <a:p>
            <a:pPr algn="ctr"/>
            <a:r>
              <a:rPr lang="he-IL" sz="2000" dirty="0"/>
              <a:t>במילה חסיד טמונה</a:t>
            </a:r>
            <a:br>
              <a:rPr lang="en-US" sz="2000" dirty="0"/>
            </a:br>
            <a:r>
              <a:rPr lang="he-IL" sz="2000" dirty="0"/>
              <a:t>בין האותיות תכונה..</a:t>
            </a:r>
          </a:p>
          <a:p>
            <a:pPr algn="ctr"/>
            <a:r>
              <a:rPr lang="he-IL" sz="2000" dirty="0"/>
              <a:t>אויש, שכחתי את המשך.. זוכרות אולי?</a:t>
            </a:r>
          </a:p>
          <a:p>
            <a:pPr algn="ctr"/>
            <a:r>
              <a:rPr lang="he-IL" sz="2000" dirty="0"/>
              <a:t>תנסו </a:t>
            </a:r>
            <a:r>
              <a:rPr lang="he-IL" sz="2000" dirty="0" err="1"/>
              <a:t>להזכר</a:t>
            </a:r>
            <a:r>
              <a:rPr lang="he-IL" sz="2000" dirty="0"/>
              <a:t> רגע בעצמכן, ואחר כך נשיר ביחד </a:t>
            </a:r>
            <a:r>
              <a:rPr lang="he-IL" sz="2000" dirty="0">
                <a:sym typeface="Wingdings" panose="05000000000000000000" pitchFamily="2" charset="2"/>
              </a:rPr>
              <a:t></a:t>
            </a:r>
            <a:endParaRPr lang="he-IL" sz="2000" dirty="0"/>
          </a:p>
        </p:txBody>
      </p:sp>
    </p:spTree>
    <p:extLst>
      <p:ext uri="{BB962C8B-B14F-4D97-AF65-F5344CB8AC3E}">
        <p14:creationId xmlns:p14="http://schemas.microsoft.com/office/powerpoint/2010/main" val="120940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0" y="0"/>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F867CA8-99DD-4C66-A479-CF8FF58BEBB6}"/>
              </a:ext>
            </a:extLst>
          </p:cNvPr>
          <p:cNvSpPr/>
          <p:nvPr/>
        </p:nvSpPr>
        <p:spPr>
          <a:xfrm>
            <a:off x="836636" y="524008"/>
            <a:ext cx="10700995" cy="5809983"/>
          </a:xfrm>
          <a:custGeom>
            <a:avLst/>
            <a:gdLst>
              <a:gd name="connsiteX0" fmla="*/ 0 w 10700995"/>
              <a:gd name="connsiteY0" fmla="*/ 0 h 5809983"/>
              <a:gd name="connsiteX1" fmla="*/ 668812 w 10700995"/>
              <a:gd name="connsiteY1" fmla="*/ 0 h 5809983"/>
              <a:gd name="connsiteX2" fmla="*/ 1016595 w 10700995"/>
              <a:gd name="connsiteY2" fmla="*/ 0 h 5809983"/>
              <a:gd name="connsiteX3" fmla="*/ 1899427 w 10700995"/>
              <a:gd name="connsiteY3" fmla="*/ 0 h 5809983"/>
              <a:gd name="connsiteX4" fmla="*/ 2675249 w 10700995"/>
              <a:gd name="connsiteY4" fmla="*/ 0 h 5809983"/>
              <a:gd name="connsiteX5" fmla="*/ 3023031 w 10700995"/>
              <a:gd name="connsiteY5" fmla="*/ 0 h 5809983"/>
              <a:gd name="connsiteX6" fmla="*/ 3798853 w 10700995"/>
              <a:gd name="connsiteY6" fmla="*/ 0 h 5809983"/>
              <a:gd name="connsiteX7" fmla="*/ 4146636 w 10700995"/>
              <a:gd name="connsiteY7" fmla="*/ 0 h 5809983"/>
              <a:gd name="connsiteX8" fmla="*/ 4815448 w 10700995"/>
              <a:gd name="connsiteY8" fmla="*/ 0 h 5809983"/>
              <a:gd name="connsiteX9" fmla="*/ 5591270 w 10700995"/>
              <a:gd name="connsiteY9" fmla="*/ 0 h 5809983"/>
              <a:gd name="connsiteX10" fmla="*/ 6367092 w 10700995"/>
              <a:gd name="connsiteY10" fmla="*/ 0 h 5809983"/>
              <a:gd name="connsiteX11" fmla="*/ 6821884 w 10700995"/>
              <a:gd name="connsiteY11" fmla="*/ 0 h 5809983"/>
              <a:gd name="connsiteX12" fmla="*/ 7490696 w 10700995"/>
              <a:gd name="connsiteY12" fmla="*/ 0 h 5809983"/>
              <a:gd name="connsiteX13" fmla="*/ 8159509 w 10700995"/>
              <a:gd name="connsiteY13" fmla="*/ 0 h 5809983"/>
              <a:gd name="connsiteX14" fmla="*/ 8721311 w 10700995"/>
              <a:gd name="connsiteY14" fmla="*/ 0 h 5809983"/>
              <a:gd name="connsiteX15" fmla="*/ 9283113 w 10700995"/>
              <a:gd name="connsiteY15" fmla="*/ 0 h 5809983"/>
              <a:gd name="connsiteX16" fmla="*/ 9630895 w 10700995"/>
              <a:gd name="connsiteY16" fmla="*/ 0 h 5809983"/>
              <a:gd name="connsiteX17" fmla="*/ 10700995 w 10700995"/>
              <a:gd name="connsiteY17" fmla="*/ 0 h 5809983"/>
              <a:gd name="connsiteX18" fmla="*/ 10700995 w 10700995"/>
              <a:gd name="connsiteY18" fmla="*/ 471254 h 5809983"/>
              <a:gd name="connsiteX19" fmla="*/ 10700995 w 10700995"/>
              <a:gd name="connsiteY19" fmla="*/ 1116808 h 5809983"/>
              <a:gd name="connsiteX20" fmla="*/ 10700995 w 10700995"/>
              <a:gd name="connsiteY20" fmla="*/ 1646162 h 5809983"/>
              <a:gd name="connsiteX21" fmla="*/ 10700995 w 10700995"/>
              <a:gd name="connsiteY21" fmla="*/ 2291716 h 5809983"/>
              <a:gd name="connsiteX22" fmla="*/ 10700995 w 10700995"/>
              <a:gd name="connsiteY22" fmla="*/ 3053469 h 5809983"/>
              <a:gd name="connsiteX23" fmla="*/ 10700995 w 10700995"/>
              <a:gd name="connsiteY23" fmla="*/ 3582823 h 5809983"/>
              <a:gd name="connsiteX24" fmla="*/ 10700995 w 10700995"/>
              <a:gd name="connsiteY24" fmla="*/ 4286476 h 5809983"/>
              <a:gd name="connsiteX25" fmla="*/ 10700995 w 10700995"/>
              <a:gd name="connsiteY25" fmla="*/ 4990130 h 5809983"/>
              <a:gd name="connsiteX26" fmla="*/ 10700995 w 10700995"/>
              <a:gd name="connsiteY26" fmla="*/ 5809983 h 5809983"/>
              <a:gd name="connsiteX27" fmla="*/ 10246203 w 10700995"/>
              <a:gd name="connsiteY27" fmla="*/ 5809983 h 5809983"/>
              <a:gd name="connsiteX28" fmla="*/ 9791410 w 10700995"/>
              <a:gd name="connsiteY28" fmla="*/ 5809983 h 5809983"/>
              <a:gd name="connsiteX29" fmla="*/ 8908578 w 10700995"/>
              <a:gd name="connsiteY29" fmla="*/ 5809983 h 5809983"/>
              <a:gd name="connsiteX30" fmla="*/ 8025746 w 10700995"/>
              <a:gd name="connsiteY30" fmla="*/ 5809983 h 5809983"/>
              <a:gd name="connsiteX31" fmla="*/ 7677964 w 10700995"/>
              <a:gd name="connsiteY31" fmla="*/ 5809983 h 5809983"/>
              <a:gd name="connsiteX32" fmla="*/ 6902142 w 10700995"/>
              <a:gd name="connsiteY32" fmla="*/ 5809983 h 5809983"/>
              <a:gd name="connsiteX33" fmla="*/ 6340340 w 10700995"/>
              <a:gd name="connsiteY33" fmla="*/ 5809983 h 5809983"/>
              <a:gd name="connsiteX34" fmla="*/ 5671527 w 10700995"/>
              <a:gd name="connsiteY34" fmla="*/ 5809983 h 5809983"/>
              <a:gd name="connsiteX35" fmla="*/ 5323745 w 10700995"/>
              <a:gd name="connsiteY35" fmla="*/ 5809983 h 5809983"/>
              <a:gd name="connsiteX36" fmla="*/ 4761943 w 10700995"/>
              <a:gd name="connsiteY36" fmla="*/ 5809983 h 5809983"/>
              <a:gd name="connsiteX37" fmla="*/ 3986121 w 10700995"/>
              <a:gd name="connsiteY37" fmla="*/ 5809983 h 5809983"/>
              <a:gd name="connsiteX38" fmla="*/ 3424318 w 10700995"/>
              <a:gd name="connsiteY38" fmla="*/ 5809983 h 5809983"/>
              <a:gd name="connsiteX39" fmla="*/ 3076536 w 10700995"/>
              <a:gd name="connsiteY39" fmla="*/ 5809983 h 5809983"/>
              <a:gd name="connsiteX40" fmla="*/ 2514734 w 10700995"/>
              <a:gd name="connsiteY40" fmla="*/ 5809983 h 5809983"/>
              <a:gd name="connsiteX41" fmla="*/ 2059942 w 10700995"/>
              <a:gd name="connsiteY41" fmla="*/ 5809983 h 5809983"/>
              <a:gd name="connsiteX42" fmla="*/ 1712159 w 10700995"/>
              <a:gd name="connsiteY42" fmla="*/ 5809983 h 5809983"/>
              <a:gd name="connsiteX43" fmla="*/ 1150357 w 10700995"/>
              <a:gd name="connsiteY43" fmla="*/ 5809983 h 5809983"/>
              <a:gd name="connsiteX44" fmla="*/ 0 w 10700995"/>
              <a:gd name="connsiteY44" fmla="*/ 5809983 h 5809983"/>
              <a:gd name="connsiteX45" fmla="*/ 0 w 10700995"/>
              <a:gd name="connsiteY45" fmla="*/ 5280629 h 5809983"/>
              <a:gd name="connsiteX46" fmla="*/ 0 w 10700995"/>
              <a:gd name="connsiteY46" fmla="*/ 4635075 h 5809983"/>
              <a:gd name="connsiteX47" fmla="*/ 0 w 10700995"/>
              <a:gd name="connsiteY47" fmla="*/ 3931422 h 5809983"/>
              <a:gd name="connsiteX48" fmla="*/ 0 w 10700995"/>
              <a:gd name="connsiteY48" fmla="*/ 3343968 h 5809983"/>
              <a:gd name="connsiteX49" fmla="*/ 0 w 10700995"/>
              <a:gd name="connsiteY49" fmla="*/ 2756514 h 5809983"/>
              <a:gd name="connsiteX50" fmla="*/ 0 w 10700995"/>
              <a:gd name="connsiteY50" fmla="*/ 1994761 h 5809983"/>
              <a:gd name="connsiteX51" fmla="*/ 0 w 10700995"/>
              <a:gd name="connsiteY51" fmla="*/ 1407307 h 5809983"/>
              <a:gd name="connsiteX52" fmla="*/ 0 w 10700995"/>
              <a:gd name="connsiteY52" fmla="*/ 645554 h 5809983"/>
              <a:gd name="connsiteX53" fmla="*/ 0 w 10700995"/>
              <a:gd name="connsiteY53" fmla="*/ 0 h 580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00995" h="5809983" fill="none" extrusionOk="0">
                <a:moveTo>
                  <a:pt x="0" y="0"/>
                </a:moveTo>
                <a:cubicBezTo>
                  <a:pt x="135667" y="-8450"/>
                  <a:pt x="379258" y="16347"/>
                  <a:pt x="668812" y="0"/>
                </a:cubicBezTo>
                <a:cubicBezTo>
                  <a:pt x="958366" y="-16347"/>
                  <a:pt x="891837" y="7912"/>
                  <a:pt x="1016595" y="0"/>
                </a:cubicBezTo>
                <a:cubicBezTo>
                  <a:pt x="1141353" y="-7912"/>
                  <a:pt x="1638349" y="-39993"/>
                  <a:pt x="1899427" y="0"/>
                </a:cubicBezTo>
                <a:cubicBezTo>
                  <a:pt x="2160505" y="39993"/>
                  <a:pt x="2451877" y="-23896"/>
                  <a:pt x="2675249" y="0"/>
                </a:cubicBezTo>
                <a:cubicBezTo>
                  <a:pt x="2898621" y="23896"/>
                  <a:pt x="2905439" y="3145"/>
                  <a:pt x="3023031" y="0"/>
                </a:cubicBezTo>
                <a:cubicBezTo>
                  <a:pt x="3140623" y="-3145"/>
                  <a:pt x="3451281" y="28029"/>
                  <a:pt x="3798853" y="0"/>
                </a:cubicBezTo>
                <a:cubicBezTo>
                  <a:pt x="4146425" y="-28029"/>
                  <a:pt x="4052395" y="2676"/>
                  <a:pt x="4146636" y="0"/>
                </a:cubicBezTo>
                <a:cubicBezTo>
                  <a:pt x="4240877" y="-2676"/>
                  <a:pt x="4535189" y="-21801"/>
                  <a:pt x="4815448" y="0"/>
                </a:cubicBezTo>
                <a:cubicBezTo>
                  <a:pt x="5095707" y="21801"/>
                  <a:pt x="5411590" y="-23325"/>
                  <a:pt x="5591270" y="0"/>
                </a:cubicBezTo>
                <a:cubicBezTo>
                  <a:pt x="5770950" y="23325"/>
                  <a:pt x="6031732" y="-35955"/>
                  <a:pt x="6367092" y="0"/>
                </a:cubicBezTo>
                <a:cubicBezTo>
                  <a:pt x="6702452" y="35955"/>
                  <a:pt x="6600567" y="-12118"/>
                  <a:pt x="6821884" y="0"/>
                </a:cubicBezTo>
                <a:cubicBezTo>
                  <a:pt x="7043201" y="12118"/>
                  <a:pt x="7218885" y="27849"/>
                  <a:pt x="7490696" y="0"/>
                </a:cubicBezTo>
                <a:cubicBezTo>
                  <a:pt x="7762507" y="-27849"/>
                  <a:pt x="7995003" y="14127"/>
                  <a:pt x="8159509" y="0"/>
                </a:cubicBezTo>
                <a:cubicBezTo>
                  <a:pt x="8324015" y="-14127"/>
                  <a:pt x="8492182" y="-2781"/>
                  <a:pt x="8721311" y="0"/>
                </a:cubicBezTo>
                <a:cubicBezTo>
                  <a:pt x="8950440" y="2781"/>
                  <a:pt x="9013918" y="-9174"/>
                  <a:pt x="9283113" y="0"/>
                </a:cubicBezTo>
                <a:cubicBezTo>
                  <a:pt x="9552308" y="9174"/>
                  <a:pt x="9514360" y="497"/>
                  <a:pt x="9630895" y="0"/>
                </a:cubicBezTo>
                <a:cubicBezTo>
                  <a:pt x="9747430" y="-497"/>
                  <a:pt x="10312145" y="51114"/>
                  <a:pt x="10700995" y="0"/>
                </a:cubicBezTo>
                <a:cubicBezTo>
                  <a:pt x="10689410" y="173853"/>
                  <a:pt x="10704886" y="360701"/>
                  <a:pt x="10700995" y="471254"/>
                </a:cubicBezTo>
                <a:cubicBezTo>
                  <a:pt x="10697104" y="581807"/>
                  <a:pt x="10715520" y="810922"/>
                  <a:pt x="10700995" y="1116808"/>
                </a:cubicBezTo>
                <a:cubicBezTo>
                  <a:pt x="10686470" y="1422694"/>
                  <a:pt x="10691962" y="1452975"/>
                  <a:pt x="10700995" y="1646162"/>
                </a:cubicBezTo>
                <a:cubicBezTo>
                  <a:pt x="10710028" y="1839349"/>
                  <a:pt x="10690233" y="2162523"/>
                  <a:pt x="10700995" y="2291716"/>
                </a:cubicBezTo>
                <a:cubicBezTo>
                  <a:pt x="10711757" y="2420909"/>
                  <a:pt x="10708657" y="2859762"/>
                  <a:pt x="10700995" y="3053469"/>
                </a:cubicBezTo>
                <a:cubicBezTo>
                  <a:pt x="10693333" y="3247176"/>
                  <a:pt x="10719419" y="3380083"/>
                  <a:pt x="10700995" y="3582823"/>
                </a:cubicBezTo>
                <a:cubicBezTo>
                  <a:pt x="10682571" y="3785563"/>
                  <a:pt x="10682810" y="4033148"/>
                  <a:pt x="10700995" y="4286476"/>
                </a:cubicBezTo>
                <a:cubicBezTo>
                  <a:pt x="10719180" y="4539804"/>
                  <a:pt x="10733799" y="4746573"/>
                  <a:pt x="10700995" y="4990130"/>
                </a:cubicBezTo>
                <a:cubicBezTo>
                  <a:pt x="10668191" y="5233687"/>
                  <a:pt x="10704929" y="5625849"/>
                  <a:pt x="10700995" y="5809983"/>
                </a:cubicBezTo>
                <a:cubicBezTo>
                  <a:pt x="10516870" y="5790203"/>
                  <a:pt x="10398117" y="5815251"/>
                  <a:pt x="10246203" y="5809983"/>
                </a:cubicBezTo>
                <a:cubicBezTo>
                  <a:pt x="10094289" y="5804715"/>
                  <a:pt x="9931441" y="5803062"/>
                  <a:pt x="9791410" y="5809983"/>
                </a:cubicBezTo>
                <a:cubicBezTo>
                  <a:pt x="9651379" y="5816904"/>
                  <a:pt x="9286238" y="5818593"/>
                  <a:pt x="8908578" y="5809983"/>
                </a:cubicBezTo>
                <a:cubicBezTo>
                  <a:pt x="8530918" y="5801373"/>
                  <a:pt x="8453874" y="5777362"/>
                  <a:pt x="8025746" y="5809983"/>
                </a:cubicBezTo>
                <a:cubicBezTo>
                  <a:pt x="7597618" y="5842604"/>
                  <a:pt x="7829022" y="5822524"/>
                  <a:pt x="7677964" y="5809983"/>
                </a:cubicBezTo>
                <a:cubicBezTo>
                  <a:pt x="7526906" y="5797442"/>
                  <a:pt x="7245504" y="5841062"/>
                  <a:pt x="6902142" y="5809983"/>
                </a:cubicBezTo>
                <a:cubicBezTo>
                  <a:pt x="6558780" y="5778904"/>
                  <a:pt x="6538487" y="5822113"/>
                  <a:pt x="6340340" y="5809983"/>
                </a:cubicBezTo>
                <a:cubicBezTo>
                  <a:pt x="6142193" y="5797853"/>
                  <a:pt x="5915917" y="5830318"/>
                  <a:pt x="5671527" y="5809983"/>
                </a:cubicBezTo>
                <a:cubicBezTo>
                  <a:pt x="5427137" y="5789648"/>
                  <a:pt x="5399263" y="5805675"/>
                  <a:pt x="5323745" y="5809983"/>
                </a:cubicBezTo>
                <a:cubicBezTo>
                  <a:pt x="5248227" y="5814291"/>
                  <a:pt x="4943052" y="5835427"/>
                  <a:pt x="4761943" y="5809983"/>
                </a:cubicBezTo>
                <a:cubicBezTo>
                  <a:pt x="4580834" y="5784539"/>
                  <a:pt x="4199028" y="5823220"/>
                  <a:pt x="3986121" y="5809983"/>
                </a:cubicBezTo>
                <a:cubicBezTo>
                  <a:pt x="3773214" y="5796746"/>
                  <a:pt x="3621942" y="5818438"/>
                  <a:pt x="3424318" y="5809983"/>
                </a:cubicBezTo>
                <a:cubicBezTo>
                  <a:pt x="3226694" y="5801528"/>
                  <a:pt x="3187986" y="5807557"/>
                  <a:pt x="3076536" y="5809983"/>
                </a:cubicBezTo>
                <a:cubicBezTo>
                  <a:pt x="2965086" y="5812409"/>
                  <a:pt x="2785403" y="5835628"/>
                  <a:pt x="2514734" y="5809983"/>
                </a:cubicBezTo>
                <a:cubicBezTo>
                  <a:pt x="2244065" y="5784338"/>
                  <a:pt x="2217434" y="5791518"/>
                  <a:pt x="2059942" y="5809983"/>
                </a:cubicBezTo>
                <a:cubicBezTo>
                  <a:pt x="1902450" y="5828448"/>
                  <a:pt x="1874320" y="5822460"/>
                  <a:pt x="1712159" y="5809983"/>
                </a:cubicBezTo>
                <a:cubicBezTo>
                  <a:pt x="1549998" y="5797506"/>
                  <a:pt x="1320166" y="5802348"/>
                  <a:pt x="1150357" y="5809983"/>
                </a:cubicBezTo>
                <a:cubicBezTo>
                  <a:pt x="980548" y="5817618"/>
                  <a:pt x="263869" y="5831544"/>
                  <a:pt x="0" y="5809983"/>
                </a:cubicBezTo>
                <a:cubicBezTo>
                  <a:pt x="5714" y="5646991"/>
                  <a:pt x="8635" y="5433887"/>
                  <a:pt x="0" y="5280629"/>
                </a:cubicBezTo>
                <a:cubicBezTo>
                  <a:pt x="-8635" y="5127371"/>
                  <a:pt x="-6608" y="4844827"/>
                  <a:pt x="0" y="4635075"/>
                </a:cubicBezTo>
                <a:cubicBezTo>
                  <a:pt x="6608" y="4425323"/>
                  <a:pt x="-34820" y="4170922"/>
                  <a:pt x="0" y="3931422"/>
                </a:cubicBezTo>
                <a:cubicBezTo>
                  <a:pt x="34820" y="3691922"/>
                  <a:pt x="4761" y="3530956"/>
                  <a:pt x="0" y="3343968"/>
                </a:cubicBezTo>
                <a:cubicBezTo>
                  <a:pt x="-4761" y="3156980"/>
                  <a:pt x="-17637" y="2883933"/>
                  <a:pt x="0" y="2756514"/>
                </a:cubicBezTo>
                <a:cubicBezTo>
                  <a:pt x="17637" y="2629095"/>
                  <a:pt x="-2577" y="2323237"/>
                  <a:pt x="0" y="1994761"/>
                </a:cubicBezTo>
                <a:cubicBezTo>
                  <a:pt x="2577" y="1666285"/>
                  <a:pt x="1166" y="1687305"/>
                  <a:pt x="0" y="1407307"/>
                </a:cubicBezTo>
                <a:cubicBezTo>
                  <a:pt x="-1166" y="1127309"/>
                  <a:pt x="-19196" y="947518"/>
                  <a:pt x="0" y="645554"/>
                </a:cubicBezTo>
                <a:cubicBezTo>
                  <a:pt x="19196" y="343590"/>
                  <a:pt x="9169" y="313464"/>
                  <a:pt x="0" y="0"/>
                </a:cubicBezTo>
                <a:close/>
              </a:path>
              <a:path w="10700995" h="5809983" stroke="0" extrusionOk="0">
                <a:moveTo>
                  <a:pt x="0" y="0"/>
                </a:moveTo>
                <a:cubicBezTo>
                  <a:pt x="206079" y="19255"/>
                  <a:pt x="314801" y="20280"/>
                  <a:pt x="454792" y="0"/>
                </a:cubicBezTo>
                <a:cubicBezTo>
                  <a:pt x="594783" y="-20280"/>
                  <a:pt x="749116" y="-26552"/>
                  <a:pt x="1016595" y="0"/>
                </a:cubicBezTo>
                <a:cubicBezTo>
                  <a:pt x="1284074" y="26552"/>
                  <a:pt x="1219784" y="2245"/>
                  <a:pt x="1364377" y="0"/>
                </a:cubicBezTo>
                <a:cubicBezTo>
                  <a:pt x="1508970" y="-2245"/>
                  <a:pt x="1717509" y="11503"/>
                  <a:pt x="1819169" y="0"/>
                </a:cubicBezTo>
                <a:cubicBezTo>
                  <a:pt x="1920829" y="-11503"/>
                  <a:pt x="2101795" y="9830"/>
                  <a:pt x="2380971" y="0"/>
                </a:cubicBezTo>
                <a:cubicBezTo>
                  <a:pt x="2660147" y="-9830"/>
                  <a:pt x="2640239" y="8673"/>
                  <a:pt x="2728754" y="0"/>
                </a:cubicBezTo>
                <a:cubicBezTo>
                  <a:pt x="2817269" y="-8673"/>
                  <a:pt x="2916724" y="2967"/>
                  <a:pt x="3076536" y="0"/>
                </a:cubicBezTo>
                <a:cubicBezTo>
                  <a:pt x="3236348" y="-2967"/>
                  <a:pt x="3693109" y="23800"/>
                  <a:pt x="3852358" y="0"/>
                </a:cubicBezTo>
                <a:cubicBezTo>
                  <a:pt x="4011607" y="-23800"/>
                  <a:pt x="4370904" y="-28157"/>
                  <a:pt x="4628180" y="0"/>
                </a:cubicBezTo>
                <a:cubicBezTo>
                  <a:pt x="4885456" y="28157"/>
                  <a:pt x="5197641" y="2348"/>
                  <a:pt x="5511012" y="0"/>
                </a:cubicBezTo>
                <a:cubicBezTo>
                  <a:pt x="5824383" y="-2348"/>
                  <a:pt x="5966322" y="11271"/>
                  <a:pt x="6179825" y="0"/>
                </a:cubicBezTo>
                <a:cubicBezTo>
                  <a:pt x="6393328" y="-11271"/>
                  <a:pt x="6526745" y="-20609"/>
                  <a:pt x="6741627" y="0"/>
                </a:cubicBezTo>
                <a:cubicBezTo>
                  <a:pt x="6956509" y="20609"/>
                  <a:pt x="7053800" y="6576"/>
                  <a:pt x="7303429" y="0"/>
                </a:cubicBezTo>
                <a:cubicBezTo>
                  <a:pt x="7553058" y="-6576"/>
                  <a:pt x="7996945" y="5062"/>
                  <a:pt x="8186261" y="0"/>
                </a:cubicBezTo>
                <a:cubicBezTo>
                  <a:pt x="8375577" y="-5062"/>
                  <a:pt x="8630493" y="12120"/>
                  <a:pt x="8962083" y="0"/>
                </a:cubicBezTo>
                <a:cubicBezTo>
                  <a:pt x="9293673" y="-12120"/>
                  <a:pt x="9317403" y="-11142"/>
                  <a:pt x="9416876" y="0"/>
                </a:cubicBezTo>
                <a:cubicBezTo>
                  <a:pt x="9516349" y="11142"/>
                  <a:pt x="10437099" y="-42157"/>
                  <a:pt x="10700995" y="0"/>
                </a:cubicBezTo>
                <a:cubicBezTo>
                  <a:pt x="10694598" y="279784"/>
                  <a:pt x="10667685" y="532856"/>
                  <a:pt x="10700995" y="703653"/>
                </a:cubicBezTo>
                <a:cubicBezTo>
                  <a:pt x="10734305" y="874450"/>
                  <a:pt x="10664629" y="1253820"/>
                  <a:pt x="10700995" y="1465407"/>
                </a:cubicBezTo>
                <a:cubicBezTo>
                  <a:pt x="10737361" y="1676994"/>
                  <a:pt x="10727105" y="1854563"/>
                  <a:pt x="10700995" y="1994761"/>
                </a:cubicBezTo>
                <a:cubicBezTo>
                  <a:pt x="10674885" y="2134959"/>
                  <a:pt x="10688955" y="2371235"/>
                  <a:pt x="10700995" y="2698414"/>
                </a:cubicBezTo>
                <a:cubicBezTo>
                  <a:pt x="10713035" y="3025593"/>
                  <a:pt x="10726772" y="3161758"/>
                  <a:pt x="10700995" y="3343968"/>
                </a:cubicBezTo>
                <a:cubicBezTo>
                  <a:pt x="10675218" y="3526178"/>
                  <a:pt x="10682160" y="3724510"/>
                  <a:pt x="10700995" y="3989522"/>
                </a:cubicBezTo>
                <a:cubicBezTo>
                  <a:pt x="10719830" y="4254534"/>
                  <a:pt x="10717913" y="4392313"/>
                  <a:pt x="10700995" y="4576975"/>
                </a:cubicBezTo>
                <a:cubicBezTo>
                  <a:pt x="10684077" y="4761637"/>
                  <a:pt x="10713461" y="5530606"/>
                  <a:pt x="10700995" y="5809983"/>
                </a:cubicBezTo>
                <a:cubicBezTo>
                  <a:pt x="10319901" y="5826403"/>
                  <a:pt x="10075069" y="5792416"/>
                  <a:pt x="9818163" y="5809983"/>
                </a:cubicBezTo>
                <a:cubicBezTo>
                  <a:pt x="9561257" y="5827550"/>
                  <a:pt x="9473510" y="5784191"/>
                  <a:pt x="9256361" y="5809983"/>
                </a:cubicBezTo>
                <a:cubicBezTo>
                  <a:pt x="9039212" y="5835775"/>
                  <a:pt x="8711633" y="5839296"/>
                  <a:pt x="8480539" y="5809983"/>
                </a:cubicBezTo>
                <a:cubicBezTo>
                  <a:pt x="8249445" y="5780670"/>
                  <a:pt x="8163815" y="5822577"/>
                  <a:pt x="8025746" y="5809983"/>
                </a:cubicBezTo>
                <a:cubicBezTo>
                  <a:pt x="7887677" y="5797389"/>
                  <a:pt x="7606249" y="5814904"/>
                  <a:pt x="7249924" y="5809983"/>
                </a:cubicBezTo>
                <a:cubicBezTo>
                  <a:pt x="6893599" y="5805062"/>
                  <a:pt x="6745078" y="5782299"/>
                  <a:pt x="6581112" y="5809983"/>
                </a:cubicBezTo>
                <a:cubicBezTo>
                  <a:pt x="6417146" y="5837667"/>
                  <a:pt x="6303964" y="5801197"/>
                  <a:pt x="6126320" y="5809983"/>
                </a:cubicBezTo>
                <a:cubicBezTo>
                  <a:pt x="5948676" y="5818769"/>
                  <a:pt x="5848727" y="5813149"/>
                  <a:pt x="5778537" y="5809983"/>
                </a:cubicBezTo>
                <a:cubicBezTo>
                  <a:pt x="5708347" y="5806817"/>
                  <a:pt x="5294193" y="5783743"/>
                  <a:pt x="4895705" y="5809983"/>
                </a:cubicBezTo>
                <a:cubicBezTo>
                  <a:pt x="4497217" y="5836223"/>
                  <a:pt x="4410610" y="5778359"/>
                  <a:pt x="4119883" y="5809983"/>
                </a:cubicBezTo>
                <a:cubicBezTo>
                  <a:pt x="3829156" y="5841607"/>
                  <a:pt x="3901127" y="5808997"/>
                  <a:pt x="3772101" y="5809983"/>
                </a:cubicBezTo>
                <a:cubicBezTo>
                  <a:pt x="3643075" y="5810969"/>
                  <a:pt x="3163721" y="5809829"/>
                  <a:pt x="2996279" y="5809983"/>
                </a:cubicBezTo>
                <a:cubicBezTo>
                  <a:pt x="2828837" y="5810137"/>
                  <a:pt x="2755018" y="5808976"/>
                  <a:pt x="2648496" y="5809983"/>
                </a:cubicBezTo>
                <a:cubicBezTo>
                  <a:pt x="2541974" y="5810990"/>
                  <a:pt x="2290132" y="5822363"/>
                  <a:pt x="2193704" y="5809983"/>
                </a:cubicBezTo>
                <a:cubicBezTo>
                  <a:pt x="2097276" y="5797603"/>
                  <a:pt x="1737641" y="5808978"/>
                  <a:pt x="1417882" y="5809983"/>
                </a:cubicBezTo>
                <a:cubicBezTo>
                  <a:pt x="1098123" y="5810988"/>
                  <a:pt x="453155" y="5752229"/>
                  <a:pt x="0" y="5809983"/>
                </a:cubicBezTo>
                <a:cubicBezTo>
                  <a:pt x="-27915" y="5631260"/>
                  <a:pt x="-17722" y="5343967"/>
                  <a:pt x="0" y="5222529"/>
                </a:cubicBezTo>
                <a:cubicBezTo>
                  <a:pt x="17722" y="5101091"/>
                  <a:pt x="7085" y="4863468"/>
                  <a:pt x="0" y="4518876"/>
                </a:cubicBezTo>
                <a:cubicBezTo>
                  <a:pt x="-7085" y="4174284"/>
                  <a:pt x="15919" y="4198714"/>
                  <a:pt x="0" y="3989522"/>
                </a:cubicBezTo>
                <a:cubicBezTo>
                  <a:pt x="-15919" y="3780330"/>
                  <a:pt x="-14900" y="3423519"/>
                  <a:pt x="0" y="3227768"/>
                </a:cubicBezTo>
                <a:cubicBezTo>
                  <a:pt x="14900" y="3032017"/>
                  <a:pt x="-16379" y="2715423"/>
                  <a:pt x="0" y="2466015"/>
                </a:cubicBezTo>
                <a:cubicBezTo>
                  <a:pt x="16379" y="2216607"/>
                  <a:pt x="-25882" y="2007231"/>
                  <a:pt x="0" y="1878561"/>
                </a:cubicBezTo>
                <a:cubicBezTo>
                  <a:pt x="25882" y="1749891"/>
                  <a:pt x="16413" y="1355269"/>
                  <a:pt x="0" y="1116808"/>
                </a:cubicBezTo>
                <a:cubicBezTo>
                  <a:pt x="-16413" y="878347"/>
                  <a:pt x="16971" y="750794"/>
                  <a:pt x="0" y="587454"/>
                </a:cubicBezTo>
                <a:cubicBezTo>
                  <a:pt x="-16971" y="424114"/>
                  <a:pt x="-12131" y="214618"/>
                  <a:pt x="0" y="0"/>
                </a:cubicBezTo>
                <a:close/>
              </a:path>
            </a:pathLst>
          </a:custGeom>
          <a:solidFill>
            <a:srgbClr val="FFC1C1"/>
          </a:solidFill>
          <a:ln w="12700">
            <a:solidFill>
              <a:schemeClr val="tx1"/>
            </a:solidFill>
            <a:extLst>
              <a:ext uri="{C807C97D-BFC1-408E-A445-0C87EB9F89A2}">
                <ask:lineSketchStyleProps xmlns:ask="http://schemas.microsoft.com/office/drawing/2018/sketchyshapes" sd="41856766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pic>
        <p:nvPicPr>
          <p:cNvPr id="14" name="01 Track 1 (1)">
            <a:hlinkClick r:id="" action="ppaction://media"/>
            <a:extLst>
              <a:ext uri="{FF2B5EF4-FFF2-40B4-BE49-F238E27FC236}">
                <a16:creationId xmlns:a16="http://schemas.microsoft.com/office/drawing/2014/main" id="{FA8C0FF6-744F-4A14-A897-3E740A12C6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32603" y="962271"/>
            <a:ext cx="487362" cy="487363"/>
          </a:xfrm>
          <a:prstGeom prst="rect">
            <a:avLst/>
          </a:prstGeom>
        </p:spPr>
      </p:pic>
      <p:sp>
        <p:nvSpPr>
          <p:cNvPr id="16" name="תיבת טקסט 15">
            <a:extLst>
              <a:ext uri="{FF2B5EF4-FFF2-40B4-BE49-F238E27FC236}">
                <a16:creationId xmlns:a16="http://schemas.microsoft.com/office/drawing/2014/main" id="{42A2CE46-B0B2-4ACF-96ED-F36F4AB1D2F1}"/>
              </a:ext>
            </a:extLst>
          </p:cNvPr>
          <p:cNvSpPr txBox="1"/>
          <p:nvPr/>
        </p:nvSpPr>
        <p:spPr>
          <a:xfrm>
            <a:off x="-1834165" y="6411329"/>
            <a:ext cx="6422994" cy="369332"/>
          </a:xfrm>
          <a:prstGeom prst="rect">
            <a:avLst/>
          </a:prstGeom>
          <a:noFill/>
        </p:spPr>
        <p:txBody>
          <a:bodyPr wrap="square">
            <a:spAutoFit/>
          </a:bodyPr>
          <a:lstStyle/>
          <a:p>
            <a:r>
              <a:rPr lang="he-IL" dirty="0"/>
              <a:t>השיר באדיבות נשי ובנות חב"ד </a:t>
            </a:r>
          </a:p>
        </p:txBody>
      </p:sp>
      <p:pic>
        <p:nvPicPr>
          <p:cNvPr id="20" name="תמונה 19">
            <a:extLst>
              <a:ext uri="{FF2B5EF4-FFF2-40B4-BE49-F238E27FC236}">
                <a16:creationId xmlns:a16="http://schemas.microsoft.com/office/drawing/2014/main" id="{B255D7FF-A887-47ED-BB58-65085F2EA8E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889" b="95556" l="7556" r="95556">
                        <a14:foregroundMark x1="42667" y1="5333" x2="20000" y2="13333"/>
                        <a14:foregroundMark x1="20000" y1="13333" x2="19111" y2="13333"/>
                        <a14:foregroundMark x1="7556" y1="59556" x2="12000" y2="49333"/>
                        <a14:foregroundMark x1="23111" y1="74667" x2="28444" y2="81333"/>
                        <a14:foregroundMark x1="39556" y1="89333" x2="39556" y2="89333"/>
                        <a14:foregroundMark x1="46667" y1="95556" x2="46667" y2="95556"/>
                        <a14:foregroundMark x1="93333" y1="60000" x2="93333" y2="60000"/>
                        <a14:foregroundMark x1="68444" y1="26222" x2="68444" y2="26222"/>
                        <a14:foregroundMark x1="91556" y1="10667" x2="91556" y2="10667"/>
                        <a14:foregroundMark x1="95556" y1="63111" x2="95556" y2="63111"/>
                        <a14:foregroundMark x1="10222" y1="46667" x2="10222" y2="46667"/>
                      </a14:backgroundRemoval>
                    </a14:imgEffect>
                  </a14:imgLayer>
                </a14:imgProps>
              </a:ext>
              <a:ext uri="{28A0092B-C50C-407E-A947-70E740481C1C}">
                <a14:useLocalDpi xmlns:a14="http://schemas.microsoft.com/office/drawing/2010/main" val="0"/>
              </a:ext>
            </a:extLst>
          </a:blip>
          <a:stretch>
            <a:fillRect/>
          </a:stretch>
        </p:blipFill>
        <p:spPr>
          <a:xfrm>
            <a:off x="163473" y="2173429"/>
            <a:ext cx="2143125" cy="2143125"/>
          </a:xfrm>
          <a:prstGeom prst="rect">
            <a:avLst/>
          </a:prstGeom>
        </p:spPr>
      </p:pic>
      <p:pic>
        <p:nvPicPr>
          <p:cNvPr id="18" name="תמונה 17" descr="תמונה שמכילה צעצוע&#10;&#10;התיאור נוצר באופן אוטומטי">
            <a:extLst>
              <a:ext uri="{FF2B5EF4-FFF2-40B4-BE49-F238E27FC236}">
                <a16:creationId xmlns:a16="http://schemas.microsoft.com/office/drawing/2014/main" id="{19FBD73F-15C0-4C4D-B97A-6AC4A9581C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345" y="3406776"/>
            <a:ext cx="3714239" cy="5809983"/>
          </a:xfrm>
          <a:prstGeom prst="rect">
            <a:avLst/>
          </a:prstGeom>
        </p:spPr>
      </p:pic>
      <p:pic>
        <p:nvPicPr>
          <p:cNvPr id="2" name="המנון חסד בנות (1)">
            <a:hlinkClick r:id="" action="ppaction://media"/>
            <a:extLst>
              <a:ext uri="{FF2B5EF4-FFF2-40B4-BE49-F238E27FC236}">
                <a16:creationId xmlns:a16="http://schemas.microsoft.com/office/drawing/2014/main" id="{D69A25F5-669B-4266-B0D5-B330AE597FD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597922" y="952273"/>
            <a:ext cx="8485024" cy="4772826"/>
          </a:xfrm>
          <a:prstGeom prst="rect">
            <a:avLst/>
          </a:prstGeom>
        </p:spPr>
      </p:pic>
    </p:spTree>
    <p:extLst>
      <p:ext uri="{BB962C8B-B14F-4D97-AF65-F5344CB8AC3E}">
        <p14:creationId xmlns:p14="http://schemas.microsoft.com/office/powerpoint/2010/main" val="36363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1"/>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p:cNvPicPr>
            <a:picLocks noChangeAspect="1"/>
          </p:cNvPicPr>
          <p:nvPr/>
        </p:nvPicPr>
        <p:blipFill>
          <a:blip r:embed="rId4"/>
          <a:stretch>
            <a:fillRect/>
          </a:stretch>
        </p:blipFill>
        <p:spPr>
          <a:xfrm>
            <a:off x="6092190" y="3425190"/>
            <a:ext cx="7620" cy="7620"/>
          </a:xfrm>
          <a:prstGeom prst="rect">
            <a:avLst/>
          </a:prstGeom>
        </p:spPr>
      </p:pic>
      <p:sp>
        <p:nvSpPr>
          <p:cNvPr id="14" name="מלבן 13">
            <a:extLst>
              <a:ext uri="{FF2B5EF4-FFF2-40B4-BE49-F238E27FC236}">
                <a16:creationId xmlns:a16="http://schemas.microsoft.com/office/drawing/2014/main" id="{E6C70D2E-7417-4425-A95A-5F839FBDF443}"/>
              </a:ext>
            </a:extLst>
          </p:cNvPr>
          <p:cNvSpPr/>
          <p:nvPr/>
        </p:nvSpPr>
        <p:spPr>
          <a:xfrm>
            <a:off x="1198610" y="672229"/>
            <a:ext cx="6284686" cy="6594626"/>
          </a:xfrm>
          <a:prstGeom prst="rect">
            <a:avLst/>
          </a:prstGeom>
        </p:spPr>
        <p:txBody>
          <a:bodyPr wrap="square">
            <a:spAutoFit/>
          </a:bodyPr>
          <a:lstStyle/>
          <a:p>
            <a:pPr indent="457200" algn="just">
              <a:lnSpc>
                <a:spcPct val="107000"/>
              </a:lnSpc>
              <a:spcAft>
                <a:spcPts val="800"/>
              </a:spcAft>
            </a:pPr>
            <a:r>
              <a:rPr lang="he-IL" sz="4400" dirty="0"/>
              <a:t>אוף, אני שונאת שמתלחשים לידי. </a:t>
            </a:r>
          </a:p>
          <a:p>
            <a:pPr indent="457200" algn="just">
              <a:lnSpc>
                <a:spcPct val="107000"/>
              </a:lnSpc>
              <a:spcAft>
                <a:spcPts val="800"/>
              </a:spcAft>
            </a:pPr>
            <a:r>
              <a:rPr lang="he-IL" sz="4400" dirty="0"/>
              <a:t>דינה ומרים כל הבוקר דיברו </a:t>
            </a:r>
          </a:p>
          <a:p>
            <a:pPr indent="457200" algn="just">
              <a:lnSpc>
                <a:spcPct val="107000"/>
              </a:lnSpc>
              <a:spcAft>
                <a:spcPts val="800"/>
              </a:spcAft>
            </a:pPr>
            <a:r>
              <a:rPr lang="he-IL" sz="4400" dirty="0"/>
              <a:t>וכאילו שלא שמתי לב שברגע שאני </a:t>
            </a:r>
          </a:p>
          <a:p>
            <a:pPr indent="457200" algn="just">
              <a:lnSpc>
                <a:spcPct val="107000"/>
              </a:lnSpc>
              <a:spcAft>
                <a:spcPts val="800"/>
              </a:spcAft>
            </a:pPr>
            <a:r>
              <a:rPr lang="he-IL" sz="4400" dirty="0"/>
              <a:t>מתקרבת נהיה שקט.</a:t>
            </a:r>
          </a:p>
          <a:p>
            <a:pPr indent="457200" algn="just">
              <a:lnSpc>
                <a:spcPct val="107000"/>
              </a:lnSpc>
              <a:spcAft>
                <a:spcPts val="800"/>
              </a:spcAft>
            </a:pPr>
            <a:endParaRPr lang="he-IL" sz="4400" dirty="0"/>
          </a:p>
          <a:p>
            <a:pPr indent="457200" algn="just">
              <a:lnSpc>
                <a:spcPct val="107000"/>
              </a:lnSpc>
              <a:spcAft>
                <a:spcPts val="800"/>
              </a:spcAft>
            </a:pPr>
            <a:r>
              <a:rPr lang="he-IL" sz="4400" dirty="0"/>
              <a:t>אני לא מצליחה להבין למה אני אמורה </a:t>
            </a:r>
          </a:p>
          <a:p>
            <a:pPr indent="457200" algn="just">
              <a:lnSpc>
                <a:spcPct val="107000"/>
              </a:lnSpc>
              <a:spcAft>
                <a:spcPts val="800"/>
              </a:spcAft>
            </a:pPr>
            <a:r>
              <a:rPr lang="he-IL" sz="4400" dirty="0" err="1"/>
              <a:t>להתיחס</a:t>
            </a:r>
            <a:r>
              <a:rPr lang="he-IL" sz="4400" dirty="0"/>
              <a:t> יפה למי שמתייחסת אלי ככה!</a:t>
            </a:r>
          </a:p>
          <a:p>
            <a:pPr indent="457200" algn="just">
              <a:lnSpc>
                <a:spcPct val="107000"/>
              </a:lnSpc>
              <a:spcAft>
                <a:spcPts val="800"/>
              </a:spcAft>
            </a:pPr>
            <a:endParaRPr lang="en-US" sz="4400" dirty="0"/>
          </a:p>
        </p:txBody>
      </p:sp>
      <p:grpSp>
        <p:nvGrpSpPr>
          <p:cNvPr id="8" name="קבוצה 7">
            <a:extLst>
              <a:ext uri="{FF2B5EF4-FFF2-40B4-BE49-F238E27FC236}">
                <a16:creationId xmlns:a16="http://schemas.microsoft.com/office/drawing/2014/main" id="{F8B3955F-2CCA-4789-95A2-796ACC49A76D}"/>
              </a:ext>
            </a:extLst>
          </p:cNvPr>
          <p:cNvGrpSpPr/>
          <p:nvPr/>
        </p:nvGrpSpPr>
        <p:grpSpPr>
          <a:xfrm>
            <a:off x="7048464" y="1895294"/>
            <a:ext cx="5578369" cy="5283246"/>
            <a:chOff x="12432331" y="2273895"/>
            <a:chExt cx="5578369" cy="5283246"/>
          </a:xfrm>
        </p:grpSpPr>
        <p:pic>
          <p:nvPicPr>
            <p:cNvPr id="5" name="תמונה 4" descr="תמונה שמכילה טלוויזיה, צג, מסך, ישיבה&#10;&#10;התיאור נוצר באופן אוטומטי">
              <a:extLst>
                <a:ext uri="{FF2B5EF4-FFF2-40B4-BE49-F238E27FC236}">
                  <a16:creationId xmlns:a16="http://schemas.microsoft.com/office/drawing/2014/main" id="{52AD3EB4-0DE9-456B-9263-A891673BA8B7}"/>
                </a:ext>
              </a:extLst>
            </p:cNvPr>
            <p:cNvPicPr>
              <a:picLocks noChangeAspect="1"/>
            </p:cNvPicPr>
            <p:nvPr/>
          </p:nvPicPr>
          <p:blipFill rotWithShape="1">
            <a:blip r:embed="rId5">
              <a:extLst>
                <a:ext uri="{28A0092B-C50C-407E-A947-70E740481C1C}">
                  <a14:useLocalDpi xmlns:a14="http://schemas.microsoft.com/office/drawing/2010/main" val="0"/>
                </a:ext>
              </a:extLst>
            </a:blip>
            <a:srcRect t="52064" r="72532"/>
            <a:stretch/>
          </p:blipFill>
          <p:spPr>
            <a:xfrm>
              <a:off x="14430963" y="3008152"/>
              <a:ext cx="2156996" cy="4239630"/>
            </a:xfrm>
            <a:prstGeom prst="rect">
              <a:avLst/>
            </a:prstGeom>
          </p:spPr>
        </p:pic>
        <p:pic>
          <p:nvPicPr>
            <p:cNvPr id="3" name="תמונה 2" descr="תמונה שמכילה צעצוע&#10;&#10;התיאור נוצר באופן אוטומטי">
              <a:extLst>
                <a:ext uri="{FF2B5EF4-FFF2-40B4-BE49-F238E27FC236}">
                  <a16:creationId xmlns:a16="http://schemas.microsoft.com/office/drawing/2014/main" id="{014B7DB7-4E48-4255-A380-4C6050CC5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32763" y="2273895"/>
              <a:ext cx="3377503" cy="5283246"/>
            </a:xfrm>
            <a:prstGeom prst="rect">
              <a:avLst/>
            </a:prstGeom>
          </p:spPr>
        </p:pic>
        <p:pic>
          <p:nvPicPr>
            <p:cNvPr id="11" name="תמונה 10" descr="תמונה שמכילה טלוויזיה, צג, מסך, ישיבה&#10;&#10;התיאור נוצר באופן אוטומטי">
              <a:extLst>
                <a:ext uri="{FF2B5EF4-FFF2-40B4-BE49-F238E27FC236}">
                  <a16:creationId xmlns:a16="http://schemas.microsoft.com/office/drawing/2014/main" id="{027DFB82-0A6B-4C78-9893-3B16B4E7EC7C}"/>
                </a:ext>
              </a:extLst>
            </p:cNvPr>
            <p:cNvPicPr>
              <a:picLocks noChangeAspect="1"/>
            </p:cNvPicPr>
            <p:nvPr/>
          </p:nvPicPr>
          <p:blipFill rotWithShape="1">
            <a:blip r:embed="rId5">
              <a:extLst>
                <a:ext uri="{28A0092B-C50C-407E-A947-70E740481C1C}">
                  <a14:useLocalDpi xmlns:a14="http://schemas.microsoft.com/office/drawing/2010/main" val="0"/>
                </a:ext>
              </a:extLst>
            </a:blip>
            <a:srcRect l="25090" t="59487"/>
            <a:stretch/>
          </p:blipFill>
          <p:spPr>
            <a:xfrm>
              <a:off x="12432331" y="3849848"/>
              <a:ext cx="5578369" cy="3397934"/>
            </a:xfrm>
            <a:prstGeom prst="rect">
              <a:avLst/>
            </a:prstGeom>
          </p:spPr>
        </p:pic>
      </p:grpSp>
      <p:pic>
        <p:nvPicPr>
          <p:cNvPr id="2" name="אהבי 1 (online-audio-converter.com)">
            <a:hlinkClick r:id="" action="ppaction://media"/>
            <a:extLst>
              <a:ext uri="{FF2B5EF4-FFF2-40B4-BE49-F238E27FC236}">
                <a16:creationId xmlns:a16="http://schemas.microsoft.com/office/drawing/2014/main" id="{4BB856C0-4C2E-4564-A8AD-E73E99BD43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69" y="87914"/>
            <a:ext cx="609600" cy="609600"/>
          </a:xfrm>
          <a:prstGeom prst="rect">
            <a:avLst/>
          </a:prstGeom>
        </p:spPr>
      </p:pic>
    </p:spTree>
    <p:extLst>
      <p:ext uri="{BB962C8B-B14F-4D97-AF65-F5344CB8AC3E}">
        <p14:creationId xmlns:p14="http://schemas.microsoft.com/office/powerpoint/2010/main" val="28621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16"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right)">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9"/>
          <p:cNvSpPr/>
          <p:nvPr/>
        </p:nvSpPr>
        <p:spPr>
          <a:xfrm>
            <a:off x="0" y="0"/>
            <a:ext cx="12192000" cy="6858000"/>
          </a:xfrm>
          <a:prstGeom prst="rect">
            <a:avLst/>
          </a:prstGeom>
          <a:solidFill>
            <a:srgbClr val="FFC1C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1686001" y="1618342"/>
            <a:ext cx="8291052" cy="2459199"/>
          </a:xfrm>
          <a:prstGeom prst="rect">
            <a:avLst/>
          </a:prstGeom>
        </p:spPr>
        <p:txBody>
          <a:bodyPr wrap="none">
            <a:spAutoFit/>
          </a:bodyPr>
          <a:lstStyle/>
          <a:p>
            <a:pPr indent="457200" algn="just">
              <a:lnSpc>
                <a:spcPct val="107000"/>
              </a:lnSpc>
              <a:spcAft>
                <a:spcPts val="800"/>
              </a:spcAft>
            </a:pPr>
            <a:r>
              <a:rPr lang="he-IL" sz="4400" dirty="0"/>
              <a:t>אני מסתדרת לא רע עם רוב הבנות, </a:t>
            </a:r>
          </a:p>
          <a:p>
            <a:pPr indent="457200" algn="just">
              <a:lnSpc>
                <a:spcPct val="107000"/>
              </a:lnSpc>
              <a:spcAft>
                <a:spcPts val="800"/>
              </a:spcAft>
            </a:pPr>
            <a:r>
              <a:rPr lang="he-IL" sz="4400" dirty="0"/>
              <a:t>אפילו עוזרת מידי פעם לבנות שאני פחות בקשר איתן</a:t>
            </a:r>
          </a:p>
          <a:p>
            <a:pPr indent="457200" algn="just">
              <a:lnSpc>
                <a:spcPct val="107000"/>
              </a:lnSpc>
              <a:spcAft>
                <a:spcPts val="800"/>
              </a:spcAft>
            </a:pPr>
            <a:r>
              <a:rPr lang="he-IL" sz="4400" dirty="0"/>
              <a:t>אבל יש כאלה שאני פשוט לא מסתדרת איתן!!!</a:t>
            </a:r>
            <a:endParaRPr lang="en-US" sz="4400" dirty="0"/>
          </a:p>
        </p:txBody>
      </p:sp>
      <p:pic>
        <p:nvPicPr>
          <p:cNvPr id="5" name="תמונה 4" descr="תמונה שמכילה צעצוע&#10;&#10;התיאור נוצר באופן אוטומטי">
            <a:extLst>
              <a:ext uri="{FF2B5EF4-FFF2-40B4-BE49-F238E27FC236}">
                <a16:creationId xmlns:a16="http://schemas.microsoft.com/office/drawing/2014/main" id="{4345C5C4-D3C3-4F09-A3F4-10F36C1D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206" y="2813774"/>
            <a:ext cx="4384221" cy="6858000"/>
          </a:xfrm>
          <a:prstGeom prst="rect">
            <a:avLst/>
          </a:prstGeom>
        </p:spPr>
      </p:pic>
      <p:pic>
        <p:nvPicPr>
          <p:cNvPr id="3" name="תמונה 2">
            <a:extLst>
              <a:ext uri="{FF2B5EF4-FFF2-40B4-BE49-F238E27FC236}">
                <a16:creationId xmlns:a16="http://schemas.microsoft.com/office/drawing/2014/main" id="{18F05010-86F6-4C46-B23D-4384FA3E61BE}"/>
              </a:ext>
            </a:extLst>
          </p:cNvPr>
          <p:cNvPicPr>
            <a:picLocks noChangeAspect="1"/>
          </p:cNvPicPr>
          <p:nvPr/>
        </p:nvPicPr>
        <p:blipFill rotWithShape="1">
          <a:blip r:embed="rId5">
            <a:extLst>
              <a:ext uri="{28A0092B-C50C-407E-A947-70E740481C1C}">
                <a14:useLocalDpi xmlns:a14="http://schemas.microsoft.com/office/drawing/2010/main" val="0"/>
              </a:ext>
            </a:extLst>
          </a:blip>
          <a:srcRect l="17600" t="51455" r="60495" b="22852"/>
          <a:stretch/>
        </p:blipFill>
        <p:spPr>
          <a:xfrm>
            <a:off x="449943" y="3599183"/>
            <a:ext cx="1756228" cy="1640475"/>
          </a:xfrm>
          <a:prstGeom prst="rect">
            <a:avLst/>
          </a:prstGeom>
        </p:spPr>
      </p:pic>
      <p:pic>
        <p:nvPicPr>
          <p:cNvPr id="7" name="תמונה 6">
            <a:extLst>
              <a:ext uri="{FF2B5EF4-FFF2-40B4-BE49-F238E27FC236}">
                <a16:creationId xmlns:a16="http://schemas.microsoft.com/office/drawing/2014/main" id="{8957132E-3ED1-4540-ABC4-5424B55D5E99}"/>
              </a:ext>
            </a:extLst>
          </p:cNvPr>
          <p:cNvPicPr>
            <a:picLocks noChangeAspect="1"/>
          </p:cNvPicPr>
          <p:nvPr/>
        </p:nvPicPr>
        <p:blipFill rotWithShape="1">
          <a:blip r:embed="rId5">
            <a:extLst>
              <a:ext uri="{28A0092B-C50C-407E-A947-70E740481C1C}">
                <a14:useLocalDpi xmlns:a14="http://schemas.microsoft.com/office/drawing/2010/main" val="0"/>
              </a:ext>
            </a:extLst>
          </a:blip>
          <a:srcRect l="60952" r="17600" b="74712"/>
          <a:stretch/>
        </p:blipFill>
        <p:spPr>
          <a:xfrm>
            <a:off x="2206171" y="4275071"/>
            <a:ext cx="2246496" cy="2109325"/>
          </a:xfrm>
          <a:prstGeom prst="rect">
            <a:avLst/>
          </a:prstGeom>
        </p:spPr>
      </p:pic>
      <p:pic>
        <p:nvPicPr>
          <p:cNvPr id="2" name="אהבי 2 (online-audio-converter.com)">
            <a:hlinkClick r:id="" action="ppaction://media"/>
            <a:extLst>
              <a:ext uri="{FF2B5EF4-FFF2-40B4-BE49-F238E27FC236}">
                <a16:creationId xmlns:a16="http://schemas.microsoft.com/office/drawing/2014/main" id="{A19119B7-5471-4E4B-A7CB-796C20D3A9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143" y="92242"/>
            <a:ext cx="609600" cy="609600"/>
          </a:xfrm>
          <a:prstGeom prst="rect">
            <a:avLst/>
          </a:prstGeom>
        </p:spPr>
      </p:pic>
    </p:spTree>
    <p:extLst>
      <p:ext uri="{BB962C8B-B14F-4D97-AF65-F5344CB8AC3E}">
        <p14:creationId xmlns:p14="http://schemas.microsoft.com/office/powerpoint/2010/main" val="22403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59" fill="hold"/>
                                        <p:tgtEl>
                                          <p:spTgt spid="2"/>
                                        </p:tgtEl>
                                      </p:cBhvr>
                                    </p:cmd>
                                  </p:childTnLst>
                                </p:cTn>
                              </p:par>
                              <p:par>
                                <p:cTn id="7" presetID="22" presetClass="entr" presetSubtype="2" fill="hold" grpId="0" nodeType="withEffect">
                                  <p:stCondLst>
                                    <p:cond delay="1500"/>
                                  </p:stCondLst>
                                  <p:childTnLst>
                                    <p:set>
                                      <p:cBhvr>
                                        <p:cTn id="8" dur="1" fill="hold">
                                          <p:stCondLst>
                                            <p:cond delay="0"/>
                                          </p:stCondLst>
                                        </p:cTn>
                                        <p:tgtEl>
                                          <p:spTgt spid="11"/>
                                        </p:tgtEl>
                                        <p:attrNameLst>
                                          <p:attrName>style.visibility</p:attrName>
                                        </p:attrNameLst>
                                      </p:cBhvr>
                                      <p:to>
                                        <p:strVal val="visible"/>
                                      </p:to>
                                    </p:set>
                                    <p:animEffect transition="in" filter="wipe(right)">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11">
            <a:extLst>
              <a:ext uri="{FF2B5EF4-FFF2-40B4-BE49-F238E27FC236}">
                <a16:creationId xmlns:a16="http://schemas.microsoft.com/office/drawing/2014/main" id="{A723C167-7928-484A-A131-EA0C0D55CEE9}"/>
              </a:ext>
            </a:extLst>
          </p:cNvPr>
          <p:cNvSpPr/>
          <p:nvPr/>
        </p:nvSpPr>
        <p:spPr>
          <a:xfrm>
            <a:off x="0" y="-26902"/>
            <a:ext cx="12192000" cy="6858000"/>
          </a:xfrm>
          <a:prstGeom prst="rect">
            <a:avLst/>
          </a:prstGeom>
          <a:solidFill>
            <a:srgbClr val="FDC52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1" name="תמונה 10" descr="תמונה שמכילה טלוויזיה, צג, מסך, ישיבה&#10;&#10;התיאור נוצר באופן אוטומטי">
            <a:extLst>
              <a:ext uri="{FF2B5EF4-FFF2-40B4-BE49-F238E27FC236}">
                <a16:creationId xmlns:a16="http://schemas.microsoft.com/office/drawing/2014/main" id="{06C07002-EC1D-4412-A184-940E8A32DCE0}"/>
              </a:ext>
            </a:extLst>
          </p:cNvPr>
          <p:cNvPicPr>
            <a:picLocks noChangeAspect="1"/>
          </p:cNvPicPr>
          <p:nvPr/>
        </p:nvPicPr>
        <p:blipFill rotWithShape="1">
          <a:blip r:embed="rId6">
            <a:extLst>
              <a:ext uri="{28A0092B-C50C-407E-A947-70E740481C1C}">
                <a14:useLocalDpi xmlns:a14="http://schemas.microsoft.com/office/drawing/2010/main" val="0"/>
              </a:ext>
            </a:extLst>
          </a:blip>
          <a:srcRect t="49608" r="73026"/>
          <a:stretch/>
        </p:blipFill>
        <p:spPr>
          <a:xfrm>
            <a:off x="7762575" y="1139723"/>
            <a:ext cx="2717645" cy="5718277"/>
          </a:xfrm>
          <a:prstGeom prst="rect">
            <a:avLst/>
          </a:prstGeom>
        </p:spPr>
      </p:pic>
      <p:pic>
        <p:nvPicPr>
          <p:cNvPr id="8" name="תמונה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5857" y="1089762"/>
            <a:ext cx="6713951" cy="2312336"/>
          </a:xfrm>
          <a:prstGeom prst="rect">
            <a:avLst/>
          </a:prstGeom>
        </p:spPr>
      </p:pic>
      <p:sp>
        <p:nvSpPr>
          <p:cNvPr id="9" name="מלבן 8"/>
          <p:cNvSpPr/>
          <p:nvPr/>
        </p:nvSpPr>
        <p:spPr>
          <a:xfrm>
            <a:off x="3210024" y="1487077"/>
            <a:ext cx="3717684" cy="1064137"/>
          </a:xfrm>
          <a:prstGeom prst="rect">
            <a:avLst/>
          </a:prstGeom>
        </p:spPr>
        <p:txBody>
          <a:bodyPr wrap="none">
            <a:spAutoFit/>
          </a:bodyPr>
          <a:lstStyle/>
          <a:p>
            <a:pPr indent="457200" algn="just">
              <a:lnSpc>
                <a:spcPct val="107000"/>
              </a:lnSpc>
              <a:spcAft>
                <a:spcPts val="800"/>
              </a:spcAft>
            </a:pPr>
            <a:r>
              <a:rPr lang="he-IL" sz="6000" dirty="0"/>
              <a:t>מכירות את זה?</a:t>
            </a:r>
            <a:endParaRPr lang="en-US" sz="6000" dirty="0"/>
          </a:p>
        </p:txBody>
      </p:sp>
      <p:pic>
        <p:nvPicPr>
          <p:cNvPr id="3" name="3">
            <a:hlinkClick r:id="" action="ppaction://media"/>
            <a:extLst>
              <a:ext uri="{FF2B5EF4-FFF2-40B4-BE49-F238E27FC236}">
                <a16:creationId xmlns:a16="http://schemas.microsoft.com/office/drawing/2014/main" id="{1406ABB3-F53F-4F72-AF84-D93EAE72C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19075" y="2084388"/>
            <a:ext cx="487363" cy="487362"/>
          </a:xfrm>
          <a:prstGeom prst="rect">
            <a:avLst/>
          </a:prstGeom>
        </p:spPr>
      </p:pic>
      <p:pic>
        <p:nvPicPr>
          <p:cNvPr id="10" name="תמונה 9" descr="תמונה שמכילה צעצוע&#10;&#10;התיאור נוצר באופן אוטומטי">
            <a:extLst>
              <a:ext uri="{FF2B5EF4-FFF2-40B4-BE49-F238E27FC236}">
                <a16:creationId xmlns:a16="http://schemas.microsoft.com/office/drawing/2014/main" id="{736B3607-1498-4D2C-B096-4805BD7BDE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1235" y="331831"/>
            <a:ext cx="4384221" cy="6858000"/>
          </a:xfrm>
          <a:prstGeom prst="rect">
            <a:avLst/>
          </a:prstGeom>
        </p:spPr>
      </p:pic>
      <p:pic>
        <p:nvPicPr>
          <p:cNvPr id="2" name="אהבי 3 (online-audio-converter.com)">
            <a:hlinkClick r:id="" action="ppaction://media"/>
            <a:extLst>
              <a:ext uri="{FF2B5EF4-FFF2-40B4-BE49-F238E27FC236}">
                <a16:creationId xmlns:a16="http://schemas.microsoft.com/office/drawing/2014/main" id="{4C86B774-3FCF-4ACB-9B18-876A11AB85E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41171" y="101868"/>
            <a:ext cx="609600" cy="609600"/>
          </a:xfrm>
          <a:prstGeom prst="rect">
            <a:avLst/>
          </a:prstGeom>
        </p:spPr>
      </p:pic>
    </p:spTree>
    <p:extLst>
      <p:ext uri="{BB962C8B-B14F-4D97-AF65-F5344CB8AC3E}">
        <p14:creationId xmlns:p14="http://schemas.microsoft.com/office/powerpoint/2010/main" val="31621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6"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right)">
                                      <p:cBhvr>
                                        <p:cTn id="9" dur="500"/>
                                        <p:tgtEl>
                                          <p:spTgt spid="9"/>
                                        </p:tgtEl>
                                      </p:cBhvr>
                                    </p:animEffect>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מלבן 2"/>
          <p:cNvSpPr/>
          <p:nvPr/>
        </p:nvSpPr>
        <p:spPr>
          <a:xfrm>
            <a:off x="5737716" y="111275"/>
            <a:ext cx="6096000" cy="1323439"/>
          </a:xfrm>
          <a:prstGeom prst="rect">
            <a:avLst/>
          </a:prstGeom>
        </p:spPr>
        <p:txBody>
          <a:bodyPr>
            <a:spAutoFit/>
          </a:bodyPr>
          <a:lstStyle/>
          <a:p>
            <a:r>
              <a:rPr lang="he-IL" sz="4000" dirty="0"/>
              <a:t>לא מצליחה להבין מה </a:t>
            </a:r>
            <a:r>
              <a:rPr lang="he-IL" sz="4000" dirty="0" err="1"/>
              <a:t>העיניין</a:t>
            </a:r>
            <a:r>
              <a:rPr lang="he-IL" sz="4000" dirty="0"/>
              <a:t> לאהוב את כולן.</a:t>
            </a:r>
          </a:p>
          <a:p>
            <a:r>
              <a:rPr lang="he-IL" sz="4000" dirty="0"/>
              <a:t>יש את מי שאני אוהבת ויש את מי שלא.</a:t>
            </a:r>
          </a:p>
        </p:txBody>
      </p:sp>
      <p:sp>
        <p:nvSpPr>
          <p:cNvPr id="4" name="מלבן 3"/>
          <p:cNvSpPr/>
          <p:nvPr/>
        </p:nvSpPr>
        <p:spPr>
          <a:xfrm>
            <a:off x="2592476" y="5423863"/>
            <a:ext cx="6665607" cy="923330"/>
          </a:xfrm>
          <a:prstGeom prst="rect">
            <a:avLst/>
          </a:prstGeom>
        </p:spPr>
        <p:txBody>
          <a:bodyPr wrap="none">
            <a:spAutoFit/>
          </a:bodyPr>
          <a:lstStyle/>
          <a:p>
            <a:r>
              <a:rPr lang="he-IL" sz="5400" dirty="0"/>
              <a:t>אני לא עושה שום דבר רע לאף אחד.</a:t>
            </a:r>
          </a:p>
        </p:txBody>
      </p:sp>
      <p:pic>
        <p:nvPicPr>
          <p:cNvPr id="5" name="אהבי 4 (online-audio-converter.com)">
            <a:hlinkClick r:id="" action="ppaction://media"/>
            <a:extLst>
              <a:ext uri="{FF2B5EF4-FFF2-40B4-BE49-F238E27FC236}">
                <a16:creationId xmlns:a16="http://schemas.microsoft.com/office/drawing/2014/main" id="{56DF2DAE-E341-40E4-A1F2-72E459F66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171" y="111275"/>
            <a:ext cx="609600" cy="609600"/>
          </a:xfrm>
          <a:prstGeom prst="rect">
            <a:avLst/>
          </a:prstGeom>
        </p:spPr>
      </p:pic>
    </p:spTree>
    <p:extLst>
      <p:ext uri="{BB962C8B-B14F-4D97-AF65-F5344CB8AC3E}">
        <p14:creationId xmlns:p14="http://schemas.microsoft.com/office/powerpoint/2010/main" val="3373257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16" y="492821"/>
            <a:ext cx="7381875" cy="5772150"/>
          </a:xfrm>
          <a:prstGeom prst="rect">
            <a:avLst/>
          </a:prstGeom>
        </p:spPr>
      </p:pic>
      <p:sp>
        <p:nvSpPr>
          <p:cNvPr id="3" name="מלבן 2"/>
          <p:cNvSpPr/>
          <p:nvPr/>
        </p:nvSpPr>
        <p:spPr>
          <a:xfrm>
            <a:off x="5398652" y="1799107"/>
            <a:ext cx="6096000" cy="2215991"/>
          </a:xfrm>
          <a:prstGeom prst="rect">
            <a:avLst/>
          </a:prstGeom>
        </p:spPr>
        <p:txBody>
          <a:bodyPr>
            <a:spAutoFit/>
          </a:bodyPr>
          <a:lstStyle/>
          <a:p>
            <a:r>
              <a:rPr lang="he-IL" sz="13800" dirty="0"/>
              <a:t>ומה דעתך?</a:t>
            </a:r>
            <a:endParaRPr lang="en-US" sz="13800" dirty="0"/>
          </a:p>
        </p:txBody>
      </p:sp>
    </p:spTree>
    <p:extLst>
      <p:ext uri="{BB962C8B-B14F-4D97-AF65-F5344CB8AC3E}">
        <p14:creationId xmlns:p14="http://schemas.microsoft.com/office/powerpoint/2010/main" val="2818082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0" y="0"/>
            <a:ext cx="12192000" cy="6858000"/>
          </a:xfrm>
          <a:prstGeom prst="rect">
            <a:avLst/>
          </a:prstGeom>
          <a:gradFill>
            <a:gsLst>
              <a:gs pos="0">
                <a:schemeClr val="accent1">
                  <a:lumMod val="5000"/>
                  <a:lumOff val="95000"/>
                </a:schemeClr>
              </a:gs>
              <a:gs pos="0">
                <a:schemeClr val="bg1"/>
              </a:gs>
              <a:gs pos="0">
                <a:srgbClr val="78B9B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638812" y="-1977075"/>
            <a:ext cx="2914375" cy="11008519"/>
          </a:xfrm>
          <a:prstGeom prst="rect">
            <a:avLst/>
          </a:prstGeom>
        </p:spPr>
      </p:pic>
      <p:sp>
        <p:nvSpPr>
          <p:cNvPr id="3" name="מלבן 2"/>
          <p:cNvSpPr/>
          <p:nvPr/>
        </p:nvSpPr>
        <p:spPr>
          <a:xfrm>
            <a:off x="1642996" y="2988575"/>
            <a:ext cx="8906006" cy="1077218"/>
          </a:xfrm>
          <a:prstGeom prst="rect">
            <a:avLst/>
          </a:prstGeom>
        </p:spPr>
        <p:txBody>
          <a:bodyPr wrap="square">
            <a:spAutoFit/>
          </a:bodyPr>
          <a:lstStyle/>
          <a:p>
            <a:pPr algn="ctr"/>
            <a:r>
              <a:rPr lang="he-IL" sz="4800" dirty="0"/>
              <a:t>בואו נראה מה יש לתורת החסידות לומר על זה.</a:t>
            </a:r>
            <a:endParaRPr lang="en-US" sz="4800" dirty="0"/>
          </a:p>
          <a:p>
            <a:pPr algn="ctr"/>
            <a:endParaRPr lang="he-IL" sz="1600" dirty="0"/>
          </a:p>
        </p:txBody>
      </p:sp>
    </p:spTree>
    <p:extLst>
      <p:ext uri="{BB962C8B-B14F-4D97-AF65-F5344CB8AC3E}">
        <p14:creationId xmlns:p14="http://schemas.microsoft.com/office/powerpoint/2010/main" val="294001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0C8D870D-746B-4F43-AB4D-C0BE49DC52EF}"/>
              </a:ext>
            </a:extLst>
          </p:cNvPr>
          <p:cNvSpPr/>
          <p:nvPr/>
        </p:nvSpPr>
        <p:spPr>
          <a:xfrm>
            <a:off x="0" y="10160"/>
            <a:ext cx="12192000"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 dirty="0"/>
          </a:p>
        </p:txBody>
      </p:sp>
      <p:pic>
        <p:nvPicPr>
          <p:cNvPr id="4" name="תמונה 3" descr="תמונה שמכילה עוגה, פיסה, שולחן, ישיבה&#10;&#10;התיאור נוצר באופן אוטומטי">
            <a:extLst>
              <a:ext uri="{FF2B5EF4-FFF2-40B4-BE49-F238E27FC236}">
                <a16:creationId xmlns:a16="http://schemas.microsoft.com/office/drawing/2014/main" id="{EC48239B-BDF6-4D3F-811B-E657E6A01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777884" y="-1389786"/>
            <a:ext cx="2932814" cy="11008519"/>
          </a:xfrm>
          <a:prstGeom prst="rect">
            <a:avLst/>
          </a:prstGeom>
        </p:spPr>
      </p:pic>
      <p:sp>
        <p:nvSpPr>
          <p:cNvPr id="3" name="מלבן 2"/>
          <p:cNvSpPr/>
          <p:nvPr/>
        </p:nvSpPr>
        <p:spPr>
          <a:xfrm>
            <a:off x="1655523" y="3265472"/>
            <a:ext cx="8880954" cy="1815882"/>
          </a:xfrm>
          <a:prstGeom prst="rect">
            <a:avLst/>
          </a:prstGeom>
        </p:spPr>
        <p:txBody>
          <a:bodyPr wrap="square">
            <a:spAutoFit/>
          </a:bodyPr>
          <a:lstStyle/>
          <a:p>
            <a:r>
              <a:rPr lang="he-IL" sz="2800" dirty="0">
                <a:latin typeface="FrankG" panose="02020003050405020304" pitchFamily="18" charset="-79"/>
                <a:cs typeface="FrankG" panose="02020003050405020304" pitchFamily="18" charset="-79"/>
              </a:rPr>
              <a:t>מצוה על כל אדם לאהוב את כל אחד ואחד מישראל כגופו, שנאמר: 'ואהבת לרעך כמוך' (ויקרא </a:t>
            </a:r>
            <a:r>
              <a:rPr lang="he-IL" sz="2800" dirty="0" err="1">
                <a:latin typeface="FrankG" panose="02020003050405020304" pitchFamily="18" charset="-79"/>
                <a:cs typeface="FrankG" panose="02020003050405020304" pitchFamily="18" charset="-79"/>
              </a:rPr>
              <a:t>יט</a:t>
            </a:r>
            <a:r>
              <a:rPr lang="he-IL" sz="2800" dirty="0">
                <a:latin typeface="FrankG" panose="02020003050405020304" pitchFamily="18" charset="-79"/>
                <a:cs typeface="FrankG" panose="02020003050405020304" pitchFamily="18" charset="-79"/>
              </a:rPr>
              <a:t>, ח')</a:t>
            </a:r>
          </a:p>
          <a:p>
            <a:r>
              <a:rPr lang="he-IL" sz="2800" dirty="0">
                <a:latin typeface="FrankG" panose="02020003050405020304" pitchFamily="18" charset="-79"/>
                <a:cs typeface="FrankG" panose="02020003050405020304" pitchFamily="18" charset="-79"/>
              </a:rPr>
              <a:t>לפיכך צריך לחוס על כבודו ועל ממונו של חברו, כמו שחס על כבודו וממונו שלו</a:t>
            </a:r>
            <a:endParaRPr lang="en-US" sz="2800" dirty="0">
              <a:latin typeface="FrankG" panose="02020003050405020304" pitchFamily="18" charset="-79"/>
              <a:cs typeface="FrankG" panose="02020003050405020304" pitchFamily="18" charset="-79"/>
            </a:endParaRPr>
          </a:p>
        </p:txBody>
      </p:sp>
      <p:sp>
        <p:nvSpPr>
          <p:cNvPr id="7" name="מלבן 6">
            <a:extLst>
              <a:ext uri="{FF2B5EF4-FFF2-40B4-BE49-F238E27FC236}">
                <a16:creationId xmlns:a16="http://schemas.microsoft.com/office/drawing/2014/main" id="{CD10376F-C826-4596-A9EA-9ACD01A34453}"/>
              </a:ext>
            </a:extLst>
          </p:cNvPr>
          <p:cNvSpPr/>
          <p:nvPr/>
        </p:nvSpPr>
        <p:spPr>
          <a:xfrm>
            <a:off x="4871158" y="1433275"/>
            <a:ext cx="2746266" cy="1015663"/>
          </a:xfrm>
          <a:prstGeom prst="rect">
            <a:avLst/>
          </a:prstGeom>
        </p:spPr>
        <p:txBody>
          <a:bodyPr wrap="none">
            <a:spAutoFit/>
          </a:bodyPr>
          <a:lstStyle/>
          <a:p>
            <a:pPr algn="ctr"/>
            <a:r>
              <a:rPr lang="he-IL" sz="6000" dirty="0"/>
              <a:t>בהלכה כתוב:</a:t>
            </a:r>
          </a:p>
        </p:txBody>
      </p:sp>
    </p:spTree>
    <p:extLst>
      <p:ext uri="{BB962C8B-B14F-4D97-AF65-F5344CB8AC3E}">
        <p14:creationId xmlns:p14="http://schemas.microsoft.com/office/powerpoint/2010/main" val="417742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ערכת נושא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2">
      <a:majorFont>
        <a:latin typeface="Fb Metali"/>
        <a:ea typeface=""/>
        <a:cs typeface="Almoni Tzar DL 4.0 AAA Medium"/>
      </a:majorFont>
      <a:minorFont>
        <a:latin typeface="Almoni Tzar DL 4.0 AAA Medium"/>
        <a:ea typeface=""/>
        <a:cs typeface="Almoni Tzar DL 4.0 AAA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2219</TotalTime>
  <Words>991</Words>
  <Application>Microsoft Office PowerPoint</Application>
  <PresentationFormat>מסך רחב</PresentationFormat>
  <Paragraphs>70</Paragraphs>
  <Slides>21</Slides>
  <Notes>0</Notes>
  <HiddenSlides>0</HiddenSlides>
  <MMClips>10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21</vt:i4>
      </vt:variant>
    </vt:vector>
  </HeadingPairs>
  <TitlesOfParts>
    <vt:vector size="27" baseType="lpstr">
      <vt:lpstr>Arial</vt:lpstr>
      <vt:lpstr>Calibri</vt:lpstr>
      <vt:lpstr>Fb Metali</vt:lpstr>
      <vt:lpstr>Almoni Tzar DL 4.0 AAA Medium</vt:lpstr>
      <vt:lpstr>FrankG</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Mushka Gurelik</dc:creator>
  <cp:lastModifiedBy>שטערני פש</cp:lastModifiedBy>
  <cp:revision>143</cp:revision>
  <dcterms:created xsi:type="dcterms:W3CDTF">2020-11-09T11:37:31Z</dcterms:created>
  <dcterms:modified xsi:type="dcterms:W3CDTF">2020-12-02T08:09:03Z</dcterms:modified>
</cp:coreProperties>
</file>