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803" r:id="rId1"/>
  </p:sldMasterIdLst>
  <p:notesMasterIdLst>
    <p:notesMasterId r:id="rId21"/>
  </p:notesMasterIdLst>
  <p:sldIdLst>
    <p:sldId id="390" r:id="rId2"/>
    <p:sldId id="408" r:id="rId3"/>
    <p:sldId id="355" r:id="rId4"/>
    <p:sldId id="392" r:id="rId5"/>
    <p:sldId id="391" r:id="rId6"/>
    <p:sldId id="404" r:id="rId7"/>
    <p:sldId id="393" r:id="rId8"/>
    <p:sldId id="410" r:id="rId9"/>
    <p:sldId id="395" r:id="rId10"/>
    <p:sldId id="397" r:id="rId11"/>
    <p:sldId id="396" r:id="rId12"/>
    <p:sldId id="399" r:id="rId13"/>
    <p:sldId id="398" r:id="rId14"/>
    <p:sldId id="400" r:id="rId15"/>
    <p:sldId id="412" r:id="rId16"/>
    <p:sldId id="411" r:id="rId17"/>
    <p:sldId id="407" r:id="rId18"/>
    <p:sldId id="413" r:id="rId19"/>
    <p:sldId id="414" r:id="rId20"/>
  </p:sldIdLst>
  <p:sldSz cx="12192000" cy="6858000"/>
  <p:notesSz cx="6858000" cy="9144000"/>
  <p:embeddedFontLst>
    <p:embeddedFont>
      <p:font typeface="Almoni Tzar DL 4.0 AAA Medium" panose="020B0604020202020204" charset="-79"/>
      <p:regular r:id="rId22"/>
    </p:embeddedFont>
    <p:embeddedFont>
      <p:font typeface="Calibri" panose="020F0502020204030204" pitchFamily="34" charset="0"/>
      <p:regular r:id="rId23"/>
      <p:bold r:id="rId24"/>
      <p:italic r:id="rId25"/>
      <p:boldItalic r:id="rId26"/>
    </p:embeddedFont>
    <p:embeddedFont>
      <p:font typeface="Fb Metali" panose="020B0604020202020204" charset="-79"/>
      <p:regular r:id="rId27"/>
    </p:embeddedFont>
    <p:embeddedFont>
      <p:font typeface="FrankG" panose="02020003050405020304" charset="-79"/>
      <p:regular r:id="rId28"/>
      <p:bold r:id="rId29"/>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תורה" id="{C4D89698-0959-416D-B346-3C5893E5067F}">
          <p14:sldIdLst>
            <p14:sldId id="390"/>
            <p14:sldId id="408"/>
            <p14:sldId id="355"/>
            <p14:sldId id="392"/>
            <p14:sldId id="391"/>
            <p14:sldId id="404"/>
            <p14:sldId id="393"/>
            <p14:sldId id="410"/>
            <p14:sldId id="395"/>
            <p14:sldId id="397"/>
            <p14:sldId id="396"/>
            <p14:sldId id="399"/>
            <p14:sldId id="398"/>
            <p14:sldId id="400"/>
            <p14:sldId id="412"/>
            <p14:sldId id="411"/>
            <p14:sldId id="407"/>
            <p14:sldId id="413"/>
            <p14:sldId id="4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1"/>
    <a:srgbClr val="7ABBB5"/>
    <a:srgbClr val="F2616E"/>
    <a:srgbClr val="FDC523"/>
    <a:srgbClr val="78B9B3"/>
    <a:srgbClr val="C00000"/>
    <a:srgbClr val="852B2D"/>
    <a:srgbClr val="592825"/>
    <a:srgbClr val="F8A5A8"/>
    <a:srgbClr val="010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p:scale>
          <a:sx n="40" d="100"/>
          <a:sy n="40" d="100"/>
        </p:scale>
        <p:origin x="1560" y="104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F0D2BF5-529E-4AA5-A80E-75BE575F7FC1}" type="datetimeFigureOut">
              <a:rPr lang="he-IL" smtClean="0"/>
              <a:t>ט"ז/כסלו/תשפ"א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C4EA2D8-58DC-4BE0-9069-28A7159524F2}" type="slidenum">
              <a:rPr lang="he-IL" smtClean="0"/>
              <a:t>‹#›</a:t>
            </a:fld>
            <a:endParaRPr lang="he-IL"/>
          </a:p>
        </p:txBody>
      </p:sp>
    </p:spTree>
    <p:extLst>
      <p:ext uri="{BB962C8B-B14F-4D97-AF65-F5344CB8AC3E}">
        <p14:creationId xmlns:p14="http://schemas.microsoft.com/office/powerpoint/2010/main" val="21630437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DCB6D1-4E67-4328-B9B3-DC11D7EBFDC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E0EB01E-8C8F-4AF7-A610-C2ECC0BD27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F00D29A-ED33-41EC-BC84-3D21BACAA5B1}"/>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5A832888-0C4A-4106-974D-9A34C58BCD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9A5CE0-3361-410A-AD65-5DEABDB79B0A}"/>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791287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705BB5-8A96-4F9F-8DAA-0A102E0B17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8B9E5A0-0462-4821-90CB-D27DAE3D9E4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FBE0054-D5BB-48C6-BCDF-717108B3CF0E}"/>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8A95C45B-A6E9-4022-BCC4-0AB84DA06BC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6EFBE41-FC49-4C73-A848-43E78BFF1849}"/>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25443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AAAA13B-FAD3-4060-9E9B-30C3E5990A14}"/>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7796317-53A6-49F1-9CD8-969E2AB9401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D3EE45F-2417-4A7B-9EEF-501846A62E83}"/>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8DE9570A-CEBF-4439-839F-7E4E7474667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0413DC4-D8AE-448D-99C3-0B25B5557C2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63975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B88DD4-47F5-4CE0-8316-3B3BF7D3F04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99B9944-832C-4805-8A2B-AD4A148CA72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A20A206-92F7-4456-8198-F4AD4A9962CA}"/>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7B82A8D7-718D-460D-9DF3-348D07A486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97B03B0-A2B3-4A53-8CFF-A26DAB504DC0}"/>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77471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7C8BEC-2B14-4ED6-B1BD-E718CA8D1D1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0D9159-8149-4543-8095-0CA0F77EC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E1CFED3-F7E2-43C4-99F3-CFCC60949B6F}"/>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1888C67E-FE61-41C9-B3F9-D3DAF0448D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C50F19D-6A70-41F6-84B1-C90AE3C48EC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7396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9B2541-8B0D-42E5-9F6F-E02DA86B84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212641E-C91B-4112-A232-7F1865F823A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5F69B92-D444-4CB3-9270-FCCACA0DACF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E1874D6-ABE3-447D-AE4F-A60D70227F4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5D170A62-6D9B-45CB-8B5D-841967D0F1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5E860DF-754E-405B-BB8B-91106A6A859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0664696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5ADD8C-1FDF-46F4-8565-123CAE4D7FF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50D599E-5C42-41DE-8FAC-85EADDB968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F334C13-5F85-4066-A13B-1501E93B487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404D451-EB08-4B3D-9710-A4D8E03F9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E49A04B-B11F-40D8-B40A-F0DB062ACB5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D7D9E31-9F2E-42A6-BD99-E77565F8EAB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8" name="מציין מיקום של כותרת תחתונה 7">
            <a:extLst>
              <a:ext uri="{FF2B5EF4-FFF2-40B4-BE49-F238E27FC236}">
                <a16:creationId xmlns:a16="http://schemas.microsoft.com/office/drawing/2014/main" id="{52CF8A19-D4FB-4C7F-8FB4-A9312D6B6FD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1DCDBBFE-7EB0-44F0-959E-9977C503A3CB}"/>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9613267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4EE2FC-BF1B-4A47-8C04-4DCCC6C6931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FA83DBA-B00C-4933-AFCF-B2038984DB1A}"/>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4" name="מציין מיקום של כותרת תחתונה 3">
            <a:extLst>
              <a:ext uri="{FF2B5EF4-FFF2-40B4-BE49-F238E27FC236}">
                <a16:creationId xmlns:a16="http://schemas.microsoft.com/office/drawing/2014/main" id="{4A9D9398-7A6D-4127-9CA6-8C99291833B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6D5AC76A-CF4E-4847-A695-55A06089261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40774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7B63BE1-4355-48BD-8E87-A28997042EAB}"/>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3" name="מציין מיקום של כותרת תחתונה 2">
            <a:extLst>
              <a:ext uri="{FF2B5EF4-FFF2-40B4-BE49-F238E27FC236}">
                <a16:creationId xmlns:a16="http://schemas.microsoft.com/office/drawing/2014/main" id="{0A70FCC0-1BE0-462F-9E13-7913FD8AF3E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A02007-4540-45A9-9BF9-B50A31E0293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4852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D8725-E996-4709-A999-B55CC5D68E6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BFEE768-25C6-454B-BCC1-EBAF960C6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1FA1F7E-1412-46D2-8A29-CF6AD5E0C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D089068-9E08-4D37-88BF-76E9E5068C53}"/>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B5705CD1-3437-485B-ABD5-E64F812DB3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9BE4095-0713-40D6-9528-9253400B0896}"/>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087775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1EFC9C-D189-48FA-9442-4C990971770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0BDF5FE7-1FD2-419B-9850-290786161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A461203-F05C-47C8-998F-1F9551967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49B036C-CD2E-43E3-917F-83B3704AA6A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03F39762-1B1A-44FD-98FC-E3DBFCA7BDC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CC1E1AB-6256-447B-B6A7-CCE0BC5454E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70102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980FC02-6A11-4F17-9BFB-44EA29A4BDF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C7F6BD1-24D8-4BC4-B6A3-2790368D45E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C640CCC-2E32-418C-B968-F85415CF64E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4D78D8FE-4509-4A20-94B9-1E3162A70B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0897D6F-3832-4DE3-AE8D-D517C608939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4AFC20-9327-400F-93F0-7075065CB252}" type="slidenum">
              <a:rPr lang="he-IL" smtClean="0"/>
              <a:t>‹#›</a:t>
            </a:fld>
            <a:endParaRPr lang="he-IL"/>
          </a:p>
        </p:txBody>
      </p:sp>
    </p:spTree>
    <p:extLst>
      <p:ext uri="{BB962C8B-B14F-4D97-AF65-F5344CB8AC3E}">
        <p14:creationId xmlns:p14="http://schemas.microsoft.com/office/powerpoint/2010/main" val="10682525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5.wma"/><Relationship Id="rId1" Type="http://schemas.microsoft.com/office/2007/relationships/media" Target="../media/media5.wma"/><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media" Target="../media/media6.wma"/><Relationship Id="rId7" Type="http://schemas.openxmlformats.org/officeDocument/2006/relationships/image" Target="../media/image21.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6.wma"/><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אובייקט, שעון, ישיבה, סגור&#10;&#10;התיאור נוצר באופן אוטומטי">
            <a:extLst>
              <a:ext uri="{FF2B5EF4-FFF2-40B4-BE49-F238E27FC236}">
                <a16:creationId xmlns:a16="http://schemas.microsoft.com/office/drawing/2014/main" id="{A73A5325-F613-414B-B2C3-0AB5245359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44316" y="45719"/>
            <a:ext cx="9699607" cy="6858000"/>
          </a:xfrm>
          <a:prstGeom prst="rect">
            <a:avLst/>
          </a:prstGeom>
        </p:spPr>
      </p:pic>
      <p:grpSp>
        <p:nvGrpSpPr>
          <p:cNvPr id="7" name="קבוצה 6"/>
          <p:cNvGrpSpPr/>
          <p:nvPr/>
        </p:nvGrpSpPr>
        <p:grpSpPr>
          <a:xfrm>
            <a:off x="-622402" y="323189"/>
            <a:ext cx="2501306" cy="1235102"/>
            <a:chOff x="-622402" y="323189"/>
            <a:chExt cx="2501306" cy="1235102"/>
          </a:xfrm>
        </p:grpSpPr>
        <p:sp>
          <p:nvSpPr>
            <p:cNvPr id="3" name="מלבן מעוגל 2"/>
            <p:cNvSpPr/>
            <p:nvPr/>
          </p:nvSpPr>
          <p:spPr>
            <a:xfrm>
              <a:off x="-622402" y="370806"/>
              <a:ext cx="2501306" cy="1139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12" y="323189"/>
              <a:ext cx="2021416" cy="1235102"/>
            </a:xfrm>
            <a:prstGeom prst="rect">
              <a:avLst/>
            </a:prstGeom>
          </p:spPr>
        </p:pic>
      </p:grpSp>
    </p:spTree>
    <p:extLst>
      <p:ext uri="{BB962C8B-B14F-4D97-AF65-F5344CB8AC3E}">
        <p14:creationId xmlns:p14="http://schemas.microsoft.com/office/powerpoint/2010/main" val="3221423566"/>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style.rotation</p:attrName>
                                        </p:attrNameLst>
                                      </p:cBhvr>
                                      <p:tavLst>
                                        <p:tav tm="0">
                                          <p:val>
                                            <p:fltVal val="90"/>
                                          </p:val>
                                        </p:tav>
                                        <p:tav tm="100000">
                                          <p:val>
                                            <p:fltVal val="0"/>
                                          </p:val>
                                        </p:tav>
                                      </p:tavLst>
                                    </p:anim>
                                    <p:animEffect transition="in" filter="fade">
                                      <p:cBhvr>
                                        <p:cTn id="10"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67210" y="4316554"/>
            <a:ext cx="9289790" cy="2312336"/>
          </a:xfrm>
          <a:prstGeom prst="rect">
            <a:avLst/>
          </a:prstGeom>
        </p:spPr>
      </p:pic>
      <p:sp>
        <p:nvSpPr>
          <p:cNvPr id="3" name="מלבן 2"/>
          <p:cNvSpPr/>
          <p:nvPr/>
        </p:nvSpPr>
        <p:spPr>
          <a:xfrm>
            <a:off x="1129430" y="797664"/>
            <a:ext cx="9933139" cy="3416320"/>
          </a:xfrm>
          <a:prstGeom prst="rect">
            <a:avLst/>
          </a:prstGeom>
        </p:spPr>
        <p:txBody>
          <a:bodyPr wrap="square">
            <a:spAutoFit/>
          </a:bodyPr>
          <a:lstStyle/>
          <a:p>
            <a:pPr algn="ctr"/>
            <a:r>
              <a:rPr lang="he-IL" sz="3600" dirty="0"/>
              <a:t>המילים שבסידור נכתבו על ידי "עורכי דין", אנשי הכנסת הגדולה וחכמי ישראל בכל הדורות. הם ידעו לאילו מילים יש כוח לפתוח שערי שמים. הם הבינו כיצד יש לסדר את התפילה כך שהיא תתקבל לרצון. איזה סוג של תפילה מתאים ליום חול, ואיזו תפילה מתאימה לשבת או לחג. מתי כדאי להזכיר את עקדת יצחק (בראש השנה, למשל) ומתי את מעמד הר סיני. כשאנחנו מתפללים בנוסח שהם קבעו עבורנו, התפילה שלנו נשמעת ומתקבלת בצורה </a:t>
            </a:r>
            <a:r>
              <a:rPr lang="he-IL" sz="3600" dirty="0" err="1"/>
              <a:t>מדוייקת</a:t>
            </a:r>
            <a:r>
              <a:rPr lang="he-IL" sz="3600" dirty="0"/>
              <a:t> יותר בעולם העליון.</a:t>
            </a:r>
            <a:endParaRPr lang="en-US" sz="3600" dirty="0"/>
          </a:p>
        </p:txBody>
      </p:sp>
      <p:sp>
        <p:nvSpPr>
          <p:cNvPr id="7" name="תיבת טקסט 6">
            <a:extLst>
              <a:ext uri="{FF2B5EF4-FFF2-40B4-BE49-F238E27FC236}">
                <a16:creationId xmlns:a16="http://schemas.microsoft.com/office/drawing/2014/main" id="{A46C53FD-7018-4E94-BC6F-06721065D9C3}"/>
              </a:ext>
            </a:extLst>
          </p:cNvPr>
          <p:cNvSpPr txBox="1"/>
          <p:nvPr/>
        </p:nvSpPr>
        <p:spPr>
          <a:xfrm>
            <a:off x="2704124" y="4989544"/>
            <a:ext cx="8128976" cy="584775"/>
          </a:xfrm>
          <a:prstGeom prst="rect">
            <a:avLst/>
          </a:prstGeom>
          <a:noFill/>
        </p:spPr>
        <p:txBody>
          <a:bodyPr wrap="square">
            <a:spAutoFit/>
          </a:bodyPr>
          <a:lstStyle/>
          <a:p>
            <a:pPr algn="ctr"/>
            <a:r>
              <a:rPr lang="he-IL" sz="3200" dirty="0"/>
              <a:t>זה הסבר יפה וגם נכון, אבל זה עדיין לא ההסבר העמוק של תורת החסידות.</a:t>
            </a:r>
            <a:endParaRPr lang="en-US" sz="3200" dirty="0"/>
          </a:p>
        </p:txBody>
      </p:sp>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9200"/>
            <a:ext cx="2644496" cy="5005856"/>
          </a:xfrm>
          <a:prstGeom prst="rect">
            <a:avLst/>
          </a:prstGeom>
        </p:spPr>
      </p:pic>
    </p:spTree>
    <p:extLst>
      <p:ext uri="{BB962C8B-B14F-4D97-AF65-F5344CB8AC3E}">
        <p14:creationId xmlns:p14="http://schemas.microsoft.com/office/powerpoint/2010/main" val="349283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 name="קבוצה 5">
            <a:extLst>
              <a:ext uri="{FF2B5EF4-FFF2-40B4-BE49-F238E27FC236}">
                <a16:creationId xmlns:a16="http://schemas.microsoft.com/office/drawing/2014/main" id="{87F5BFF2-B801-430B-A7E5-EB59DFF7DFEF}"/>
              </a:ext>
            </a:extLst>
          </p:cNvPr>
          <p:cNvGrpSpPr/>
          <p:nvPr/>
        </p:nvGrpSpPr>
        <p:grpSpPr>
          <a:xfrm>
            <a:off x="647802" y="726511"/>
            <a:ext cx="10772038" cy="5962388"/>
            <a:chOff x="945572" y="917271"/>
            <a:chExt cx="5868000" cy="1332000"/>
          </a:xfrm>
          <a:solidFill>
            <a:srgbClr val="FFC1C1"/>
          </a:solidFill>
        </p:grpSpPr>
        <p:sp>
          <p:nvSpPr>
            <p:cNvPr id="7"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465424" y="2306300"/>
            <a:ext cx="8855900" cy="2862322"/>
          </a:xfrm>
          <a:prstGeom prst="rect">
            <a:avLst/>
          </a:prstGeom>
        </p:spPr>
        <p:txBody>
          <a:bodyPr wrap="square">
            <a:spAutoFit/>
          </a:bodyPr>
          <a:lstStyle/>
          <a:p>
            <a:pPr algn="ctr"/>
            <a:r>
              <a:rPr lang="he-IL" sz="3600" dirty="0"/>
              <a:t>אדמו"ר הזקן אומר: תפילה זה לא לדבר. תפילה זה להקשיב.</a:t>
            </a:r>
            <a:endParaRPr lang="en-US" sz="3600" dirty="0"/>
          </a:p>
          <a:p>
            <a:pPr algn="ctr"/>
            <a:r>
              <a:rPr lang="he-IL" sz="3600" dirty="0"/>
              <a:t>להקשיב למי? לנשמה שבתוכנו. כי המילים בסידור כתובות בשפה שלה. הן מביעות בדיוק את מה שהיא רוצה לומר. בכל פעם שאנחנו מתפללות, הנשמה שלנו שרה ומזמרת בתוך לבנו. התפילה היא בעצם בשבילה.</a:t>
            </a:r>
            <a:endParaRPr lang="en-US" sz="3600" dirty="0"/>
          </a:p>
          <a:p>
            <a:pPr algn="ctr"/>
            <a:r>
              <a:rPr lang="he-IL" sz="3600" dirty="0"/>
              <a:t>אנחנו צריכות רק לשתוק ולהקשיב, רק לא להפריע לנשמה לדבר. </a:t>
            </a:r>
            <a:endParaRPr lang="en-US" sz="3600" dirty="0"/>
          </a:p>
        </p:txBody>
      </p:sp>
      <p:sp>
        <p:nvSpPr>
          <p:cNvPr id="2" name="מלבן 1"/>
          <p:cNvSpPr/>
          <p:nvPr/>
        </p:nvSpPr>
        <p:spPr>
          <a:xfrm>
            <a:off x="2131951" y="1281931"/>
            <a:ext cx="7803739" cy="707886"/>
          </a:xfrm>
          <a:prstGeom prst="rect">
            <a:avLst/>
          </a:prstGeom>
        </p:spPr>
        <p:txBody>
          <a:bodyPr wrap="none">
            <a:spAutoFit/>
          </a:bodyPr>
          <a:lstStyle/>
          <a:p>
            <a:r>
              <a:rPr lang="he-IL" sz="4000" dirty="0"/>
              <a:t>את ההסבר החסידי נותן לנו אדמו"ר הזקן ב"ליקוטי תורה".</a:t>
            </a:r>
            <a:endParaRPr lang="en-US" sz="4000" dirty="0"/>
          </a:p>
        </p:txBody>
      </p:sp>
    </p:spTree>
    <p:extLst>
      <p:ext uri="{BB962C8B-B14F-4D97-AF65-F5344CB8AC3E}">
        <p14:creationId xmlns:p14="http://schemas.microsoft.com/office/powerpoint/2010/main" val="348438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704137" y="-2075260"/>
            <a:ext cx="4783725" cy="11008519"/>
          </a:xfrm>
          <a:prstGeom prst="rect">
            <a:avLst/>
          </a:prstGeom>
        </p:spPr>
      </p:pic>
      <p:sp>
        <p:nvSpPr>
          <p:cNvPr id="3" name="מלבן 2"/>
          <p:cNvSpPr/>
          <p:nvPr/>
        </p:nvSpPr>
        <p:spPr>
          <a:xfrm>
            <a:off x="2476500" y="2222103"/>
            <a:ext cx="7473172" cy="2246769"/>
          </a:xfrm>
          <a:prstGeom prst="rect">
            <a:avLst/>
          </a:prstGeom>
        </p:spPr>
        <p:txBody>
          <a:bodyPr wrap="square">
            <a:spAutoFit/>
          </a:bodyPr>
          <a:lstStyle/>
          <a:p>
            <a:r>
              <a:rPr lang="he-IL" sz="2800" dirty="0">
                <a:latin typeface="FrankG" panose="02020003050405020304" pitchFamily="18" charset="-79"/>
                <a:cs typeface="FrankG" panose="02020003050405020304" pitchFamily="18" charset="-79"/>
              </a:rPr>
              <a:t>ולכן כשיתפלל האדם יגמור בלבו שלא הגוף, פירוש נפש הבהמית המתאווה, היא המתפלל, [אלא] רק נפש חלק א־לוה ממעל היא המתפלל והיא מדבר בו דברי התפילה וכל העניינים הנאמר[ים] בה, והוא לא יעשה דבר, כי אם ישמיע לאוזנו [ויקשיב] את הרינה והתפילה אשר מזמרת ומשבחת!</a:t>
            </a:r>
            <a:endParaRPr lang="en-US" sz="2800" dirty="0">
              <a:latin typeface="FrankG" panose="02020003050405020304" pitchFamily="18" charset="-79"/>
              <a:cs typeface="FrankG" panose="02020003050405020304" pitchFamily="18" charset="-79"/>
            </a:endParaRPr>
          </a:p>
        </p:txBody>
      </p:sp>
    </p:spTree>
    <p:extLst>
      <p:ext uri="{BB962C8B-B14F-4D97-AF65-F5344CB8AC3E}">
        <p14:creationId xmlns:p14="http://schemas.microsoft.com/office/powerpoint/2010/main" val="381774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en-US" sz="3600" b="1" dirty="0">
              <a:solidFill>
                <a:schemeClr val="tx1"/>
              </a:solidFill>
            </a:endParaRPr>
          </a:p>
        </p:txBody>
      </p:sp>
      <p:grpSp>
        <p:nvGrpSpPr>
          <p:cNvPr id="8" name="קבוצה 7">
            <a:extLst>
              <a:ext uri="{FF2B5EF4-FFF2-40B4-BE49-F238E27FC236}">
                <a16:creationId xmlns:a16="http://schemas.microsoft.com/office/drawing/2014/main" id="{87F5BFF2-B801-430B-A7E5-EB59DFF7DFEF}"/>
              </a:ext>
            </a:extLst>
          </p:cNvPr>
          <p:cNvGrpSpPr/>
          <p:nvPr/>
        </p:nvGrpSpPr>
        <p:grpSpPr>
          <a:xfrm>
            <a:off x="647802" y="726511"/>
            <a:ext cx="10772038" cy="5962388"/>
            <a:chOff x="945572" y="917271"/>
            <a:chExt cx="5868000" cy="1332000"/>
          </a:xfrm>
          <a:solidFill>
            <a:srgbClr val="FFC1C1"/>
          </a:solidFill>
        </p:grpSpPr>
        <p:sp>
          <p:nvSpPr>
            <p:cNvPr id="9"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519128" y="1445547"/>
            <a:ext cx="9153743" cy="4524315"/>
          </a:xfrm>
          <a:prstGeom prst="rect">
            <a:avLst/>
          </a:prstGeom>
        </p:spPr>
        <p:txBody>
          <a:bodyPr wrap="square">
            <a:spAutoFit/>
          </a:bodyPr>
          <a:lstStyle/>
          <a:p>
            <a:r>
              <a:rPr lang="he-IL" sz="3200" dirty="0"/>
              <a:t>זה גם ההסבר לתופעה המוזרה של הנענוע בתפילה. למה אנחנו מתנועעות בזמן התפילה? זה לא כתוב בשום ספר הלכה, אף אחד לא קבע שכך יהיה, זה פשוט קורה באופן אוטומטי. מה ההסבר? כי בזמן התפילה הנשמה נעה, היא רוקדת, התפילה 'מדליקה' אותה והיא מרצדת בתוכנו כמו להבה של נר, ובאופן בלתי נשלט אנחנו מתחילות להתנדנד...</a:t>
            </a:r>
          </a:p>
          <a:p>
            <a:endParaRPr lang="he-IL" sz="3200" dirty="0"/>
          </a:p>
          <a:p>
            <a:r>
              <a:rPr lang="he-IL" sz="3200" dirty="0"/>
              <a:t>זה קורה גם אם לא מבינים כלום, גם אם לא מרגישים כלום, וגם אם חושבים בזמן התפילה על דברים אחרים. הנפש הבהמית עסוקה בשלה, והנשמה בשלה.</a:t>
            </a:r>
            <a:endParaRPr lang="en-US" sz="3200" dirty="0"/>
          </a:p>
          <a:p>
            <a:endParaRPr lang="en-US" sz="3200" dirty="0"/>
          </a:p>
        </p:txBody>
      </p:sp>
      <p:pic>
        <p:nvPicPr>
          <p:cNvPr id="7" name="תמונה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180" y="1963484"/>
            <a:ext cx="1542238" cy="4725414"/>
          </a:xfrm>
          <a:prstGeom prst="rect">
            <a:avLst/>
          </a:prstGeom>
        </p:spPr>
      </p:pic>
    </p:spTree>
    <p:extLst>
      <p:ext uri="{BB962C8B-B14F-4D97-AF65-F5344CB8AC3E}">
        <p14:creationId xmlns:p14="http://schemas.microsoft.com/office/powerpoint/2010/main" val="28593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20332" y="515095"/>
            <a:ext cx="8254652" cy="6241305"/>
          </a:xfrm>
          <a:prstGeom prst="rect">
            <a:avLst/>
          </a:prstGeom>
        </p:spPr>
      </p:pic>
      <p:sp>
        <p:nvSpPr>
          <p:cNvPr id="3" name="מלבן 2"/>
          <p:cNvSpPr/>
          <p:nvPr/>
        </p:nvSpPr>
        <p:spPr>
          <a:xfrm>
            <a:off x="3476486" y="1636458"/>
            <a:ext cx="6096000" cy="3416320"/>
          </a:xfrm>
          <a:prstGeom prst="rect">
            <a:avLst/>
          </a:prstGeom>
        </p:spPr>
        <p:txBody>
          <a:bodyPr>
            <a:spAutoFit/>
          </a:bodyPr>
          <a:lstStyle/>
          <a:p>
            <a:r>
              <a:rPr lang="he-IL" sz="3600" dirty="0"/>
              <a:t>ובכל זאת, צריך להשתדל להקשיב. לכן – מסביר אדמו"ר הזקן – ההלכה אומרת: "השמע לאוזניך מה שאתה מוציא מפיך". הפירוש הפשוט של המילים הוא שצריך לקרוא את התפילה בקול, כך שהאוזניים ישמעו – לא כמו אלה שמניעים את השפתיים מבלי להוציא שום קול.</a:t>
            </a:r>
            <a:endParaRPr lang="en-US" sz="3600" dirty="0"/>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62" y="2585195"/>
            <a:ext cx="3622948" cy="6858000"/>
          </a:xfrm>
          <a:prstGeom prst="rect">
            <a:avLst/>
          </a:prstGeom>
        </p:spPr>
      </p:pic>
    </p:spTree>
    <p:extLst>
      <p:ext uri="{BB962C8B-B14F-4D97-AF65-F5344CB8AC3E}">
        <p14:creationId xmlns:p14="http://schemas.microsoft.com/office/powerpoint/2010/main" val="19767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 name="קבוצה 5">
            <a:extLst>
              <a:ext uri="{FF2B5EF4-FFF2-40B4-BE49-F238E27FC236}">
                <a16:creationId xmlns:a16="http://schemas.microsoft.com/office/drawing/2014/main" id="{87F5BFF2-B801-430B-A7E5-EB59DFF7DFEF}"/>
              </a:ext>
            </a:extLst>
          </p:cNvPr>
          <p:cNvGrpSpPr/>
          <p:nvPr/>
        </p:nvGrpSpPr>
        <p:grpSpPr>
          <a:xfrm>
            <a:off x="709981" y="1281931"/>
            <a:ext cx="10772038" cy="4620189"/>
            <a:chOff x="945572" y="917271"/>
            <a:chExt cx="5868000" cy="1332000"/>
          </a:xfrm>
          <a:solidFill>
            <a:srgbClr val="FFC1C1"/>
          </a:solidFill>
        </p:grpSpPr>
        <p:sp>
          <p:nvSpPr>
            <p:cNvPr id="7"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922624" y="2729263"/>
            <a:ext cx="8855900" cy="2308324"/>
          </a:xfrm>
          <a:prstGeom prst="rect">
            <a:avLst/>
          </a:prstGeom>
        </p:spPr>
        <p:txBody>
          <a:bodyPr wrap="square">
            <a:spAutoFit/>
          </a:bodyPr>
          <a:lstStyle/>
          <a:p>
            <a:pPr algn="ctr"/>
            <a:r>
              <a:rPr lang="he-IL" sz="3600" dirty="0"/>
              <a:t>"השמע לאוזניך מה שאתה מוציא מפיך"! כל עניין התפילה הוא להקשיב למילים שיוצאות לנו מהפה. את המילים אומרת הנשמה, ואנחנו מטות את האוזן ומאזינות. אנחנו צריכות להשתדל לשים לב למילים הנאמרות, שמספרות לנו מה הנשמה שלנו מרגישה עכשיו, מה היא חווה עכשיו.</a:t>
            </a:r>
            <a:endParaRPr lang="en-US" sz="3600" dirty="0"/>
          </a:p>
        </p:txBody>
      </p:sp>
      <p:sp>
        <p:nvSpPr>
          <p:cNvPr id="2" name="מלבן 1"/>
          <p:cNvSpPr/>
          <p:nvPr/>
        </p:nvSpPr>
        <p:spPr>
          <a:xfrm>
            <a:off x="1942050" y="1781833"/>
            <a:ext cx="8348190" cy="707886"/>
          </a:xfrm>
          <a:prstGeom prst="rect">
            <a:avLst/>
          </a:prstGeom>
        </p:spPr>
        <p:txBody>
          <a:bodyPr wrap="square">
            <a:spAutoFit/>
          </a:bodyPr>
          <a:lstStyle/>
          <a:p>
            <a:pPr algn="ctr"/>
            <a:r>
              <a:rPr lang="he-IL" sz="4000" dirty="0"/>
              <a:t>אבל אדמו"ר הזקן מפרש את זה פירוש חסידי: </a:t>
            </a:r>
            <a:endParaRPr lang="en-US" sz="4000" dirty="0"/>
          </a:p>
        </p:txBody>
      </p:sp>
    </p:spTree>
    <p:extLst>
      <p:ext uri="{BB962C8B-B14F-4D97-AF65-F5344CB8AC3E}">
        <p14:creationId xmlns:p14="http://schemas.microsoft.com/office/powerpoint/2010/main" val="79602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91503" y="-851798"/>
            <a:ext cx="3183525" cy="11008519"/>
          </a:xfrm>
          <a:prstGeom prst="rect">
            <a:avLst/>
          </a:prstGeom>
        </p:spPr>
      </p:pic>
      <p:sp>
        <p:nvSpPr>
          <p:cNvPr id="3" name="מלבן 2"/>
          <p:cNvSpPr/>
          <p:nvPr/>
        </p:nvSpPr>
        <p:spPr>
          <a:xfrm>
            <a:off x="1197459" y="4006130"/>
            <a:ext cx="9006213" cy="1292662"/>
          </a:xfrm>
          <a:prstGeom prst="rect">
            <a:avLst/>
          </a:prstGeom>
        </p:spPr>
        <p:txBody>
          <a:bodyPr wrap="square">
            <a:spAutoFit/>
          </a:bodyPr>
          <a:lstStyle/>
          <a:p>
            <a:r>
              <a:rPr lang="he-IL" sz="2600" dirty="0">
                <a:latin typeface="FrankG" panose="02020003050405020304" pitchFamily="18" charset="-79"/>
                <a:cs typeface="FrankG" panose="02020003050405020304" pitchFamily="18" charset="-79"/>
              </a:rPr>
              <a:t>וכן כך היה רגיל בפיו של החסיד הנודע כעובד </a:t>
            </a:r>
            <a:r>
              <a:rPr lang="he-IL" sz="2600" dirty="0" err="1">
                <a:latin typeface="FrankG" panose="02020003050405020304" pitchFamily="18" charset="-79"/>
                <a:cs typeface="FrankG" panose="02020003050405020304" pitchFamily="18" charset="-79"/>
              </a:rPr>
              <a:t>אלקים</a:t>
            </a:r>
            <a:r>
              <a:rPr lang="he-IL" sz="2600" dirty="0">
                <a:latin typeface="FrankG" panose="02020003050405020304" pitchFamily="18" charset="-79"/>
                <a:cs typeface="FrankG" panose="02020003050405020304" pitchFamily="18" charset="-79"/>
              </a:rPr>
              <a:t>, רבי יצחק </a:t>
            </a:r>
            <a:r>
              <a:rPr lang="he-IL" sz="2600" dirty="0" err="1">
                <a:latin typeface="FrankG" panose="02020003050405020304" pitchFamily="18" charset="-79"/>
                <a:cs typeface="FrankG" panose="02020003050405020304" pitchFamily="18" charset="-79"/>
              </a:rPr>
              <a:t>הורוויץ</a:t>
            </a:r>
            <a:r>
              <a:rPr lang="he-IL" sz="2600" dirty="0">
                <a:latin typeface="FrankG" panose="02020003050405020304" pitchFamily="18" charset="-79"/>
                <a:cs typeface="FrankG" panose="02020003050405020304" pitchFamily="18" charset="-79"/>
              </a:rPr>
              <a:t>, המכונה "</a:t>
            </a:r>
            <a:r>
              <a:rPr lang="he-IL" sz="2600" dirty="0" err="1">
                <a:latin typeface="FrankG" panose="02020003050405020304" pitchFamily="18" charset="-79"/>
                <a:cs typeface="FrankG" panose="02020003050405020304" pitchFamily="18" charset="-79"/>
              </a:rPr>
              <a:t>איצ'ה</a:t>
            </a:r>
            <a:r>
              <a:rPr lang="he-IL" sz="2600" dirty="0">
                <a:latin typeface="FrankG" panose="02020003050405020304" pitchFamily="18" charset="-79"/>
                <a:cs typeface="FrankG" panose="02020003050405020304" pitchFamily="18" charset="-79"/>
              </a:rPr>
              <a:t> מתמיד", הי"ד: מתי מתראים עם הקב"ה? בעת התפילה! (חסידות מבוארת, עבודת התפילה) </a:t>
            </a:r>
            <a:endParaRPr lang="en-US" sz="2600" dirty="0">
              <a:latin typeface="FrankG" panose="02020003050405020304" pitchFamily="18" charset="-79"/>
              <a:cs typeface="FrankG" panose="02020003050405020304" pitchFamily="18" charset="-79"/>
            </a:endParaRPr>
          </a:p>
        </p:txBody>
      </p:sp>
      <p:sp>
        <p:nvSpPr>
          <p:cNvPr id="7" name="מלבן 6"/>
          <p:cNvSpPr/>
          <p:nvPr/>
        </p:nvSpPr>
        <p:spPr>
          <a:xfrm>
            <a:off x="693715" y="506153"/>
            <a:ext cx="10579100" cy="2554545"/>
          </a:xfrm>
          <a:prstGeom prst="rect">
            <a:avLst/>
          </a:prstGeom>
        </p:spPr>
        <p:txBody>
          <a:bodyPr wrap="square">
            <a:spAutoFit/>
          </a:bodyPr>
          <a:lstStyle/>
          <a:p>
            <a:pPr algn="ctr"/>
            <a:r>
              <a:rPr lang="he-IL" sz="3200" dirty="0"/>
              <a:t>התפילה היא "זמן איכות" של הנשמה עם ה', זמן איכות חיוני מאין כמוהו. </a:t>
            </a:r>
          </a:p>
          <a:p>
            <a:pPr algn="ctr"/>
            <a:r>
              <a:rPr lang="he-IL" sz="3200" dirty="0"/>
              <a:t>הרי הנשמה היא חלק א־לוה ממעל, היא זקוקה כל כך לקשר עם ה', והיא נמצאת כל כך רחוק. </a:t>
            </a:r>
          </a:p>
          <a:p>
            <a:pPr algn="ctr"/>
            <a:r>
              <a:rPr lang="he-IL" sz="3200" dirty="0"/>
              <a:t>זמן התפילה הוא ההזדמנות שלה להתחבר מחדש. </a:t>
            </a:r>
          </a:p>
          <a:p>
            <a:pPr algn="ctr"/>
            <a:r>
              <a:rPr lang="he-IL" sz="3200" dirty="0"/>
              <a:t>לכן מבואר בחסידות שתפילה היא מלשון "נפתולי </a:t>
            </a:r>
            <a:r>
              <a:rPr lang="he-IL" sz="3200" dirty="0" err="1"/>
              <a:t>אלקים</a:t>
            </a:r>
            <a:r>
              <a:rPr lang="he-IL" sz="3200" dirty="0"/>
              <a:t> </a:t>
            </a:r>
            <a:r>
              <a:rPr lang="he-IL" sz="3200" dirty="0" err="1"/>
              <a:t>נפתלתי</a:t>
            </a:r>
            <a:r>
              <a:rPr lang="he-IL" sz="3200" dirty="0"/>
              <a:t>" שפירושו חיבור. </a:t>
            </a:r>
          </a:p>
          <a:p>
            <a:pPr algn="ctr"/>
            <a:r>
              <a:rPr lang="he-IL" sz="3200" dirty="0"/>
              <a:t>תפילה היא זמן של חיבור.</a:t>
            </a:r>
            <a:endParaRPr lang="en-US" sz="3200" dirty="0"/>
          </a:p>
        </p:txBody>
      </p:sp>
    </p:spTree>
    <p:extLst>
      <p:ext uri="{BB962C8B-B14F-4D97-AF65-F5344CB8AC3E}">
        <p14:creationId xmlns:p14="http://schemas.microsoft.com/office/powerpoint/2010/main" val="4120050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1151699" y="1130188"/>
            <a:ext cx="9888602" cy="3170099"/>
          </a:xfrm>
          <a:prstGeom prst="rect">
            <a:avLst/>
          </a:prstGeom>
        </p:spPr>
        <p:txBody>
          <a:bodyPr wrap="square">
            <a:spAutoFit/>
          </a:bodyPr>
          <a:lstStyle/>
          <a:p>
            <a:r>
              <a:rPr lang="he-IL" sz="4000" dirty="0"/>
              <a:t>וזאת הסיבה שעיקר התפילה היא המילים שבסידור. התפילה שבסידור כתובה בשפה מיוחדת – שפת הנשמה.</a:t>
            </a:r>
          </a:p>
          <a:p>
            <a:r>
              <a:rPr lang="he-IL" sz="4000" dirty="0"/>
              <a:t>כך מלמדת אותנו תורת החסידות לראות באור אחר את הפעולה היומיומית של קריאת מילות התפילה מתוך הסידור.</a:t>
            </a:r>
            <a:endParaRPr lang="en-US" sz="4000" dirty="0"/>
          </a:p>
          <a:p>
            <a:endParaRPr lang="en-US" sz="4000" dirty="0"/>
          </a:p>
        </p:txBody>
      </p:sp>
      <p:grpSp>
        <p:nvGrpSpPr>
          <p:cNvPr id="7" name="קבוצה 6"/>
          <p:cNvGrpSpPr/>
          <p:nvPr/>
        </p:nvGrpSpPr>
        <p:grpSpPr>
          <a:xfrm>
            <a:off x="541402" y="2605564"/>
            <a:ext cx="10346494" cy="6858000"/>
            <a:chOff x="541402" y="2605564"/>
            <a:chExt cx="10346494" cy="6858000"/>
          </a:xfrm>
        </p:grpSpPr>
        <p:pic>
          <p:nvPicPr>
            <p:cNvPr id="2" name="תמונה 1"/>
            <p:cNvPicPr>
              <a:picLocks noChangeAspect="1"/>
            </p:cNvPicPr>
            <p:nvPr/>
          </p:nvPicPr>
          <p:blipFill>
            <a:blip r:embed="rId2">
              <a:extLst>
                <a:ext uri="{BEBA8EAE-BF5A-486C-A8C5-ECC9F3942E4B}">
                  <a14:imgProps xmlns:a14="http://schemas.microsoft.com/office/drawing/2010/main">
                    <a14:imgLayer r:embed="rId3">
                      <a14:imgEffect>
                        <a14:backgroundRemoval t="9937" b="89984" l="9984" r="95034">
                          <a14:foregroundMark x1="91113" y1="60174" x2="95034" y2="61987"/>
                          <a14:backgroundMark x1="67799" y1="33281" x2="68165" y2="7571"/>
                          <a14:backgroundMark x1="66806" y1="35331" x2="71145" y2="24448"/>
                          <a14:backgroundMark x1="62049" y1="22397" x2="62258" y2="41640"/>
                          <a14:backgroundMark x1="40826" y1="20505" x2="40460" y2="41483"/>
                          <a14:backgroundMark x1="46837" y1="20347" x2="47569" y2="47161"/>
                          <a14:backgroundMark x1="50601" y1="23265" x2="49399" y2="43691"/>
                          <a14:backgroundMark x1="61788" y1="42035" x2="62886" y2="45899"/>
                          <a14:backgroundMark x1="59592" y1="38328" x2="59958" y2="37934"/>
                          <a14:backgroundMark x1="52588" y1="50000" x2="52588" y2="50000"/>
                          <a14:backgroundMark x1="58860" y1="50315" x2="58860" y2="50315"/>
                          <a14:backgroundMark x1="67695" y1="37776" x2="67695" y2="37776"/>
                        </a14:backgroundRemoval>
                      </a14:imgEffect>
                    </a14:imgLayer>
                  </a14:imgProps>
                </a:ext>
                <a:ext uri="{28A0092B-C50C-407E-A947-70E740481C1C}">
                  <a14:useLocalDpi xmlns:a14="http://schemas.microsoft.com/office/drawing/2010/main" val="0"/>
                </a:ext>
              </a:extLst>
            </a:blip>
            <a:stretch>
              <a:fillRect/>
            </a:stretch>
          </p:blipFill>
          <p:spPr>
            <a:xfrm>
              <a:off x="541402" y="2605564"/>
              <a:ext cx="10346494" cy="6858000"/>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929" y="3639810"/>
              <a:ext cx="2634746" cy="4987399"/>
            </a:xfrm>
            <a:prstGeom prst="rect">
              <a:avLst/>
            </a:prstGeom>
          </p:spPr>
        </p:pic>
        <p:pic>
          <p:nvPicPr>
            <p:cNvPr id="6" name="תמונה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35165" y="4386508"/>
              <a:ext cx="2856111" cy="2288198"/>
            </a:xfrm>
            <a:prstGeom prst="rect">
              <a:avLst/>
            </a:prstGeom>
          </p:spPr>
        </p:pic>
      </p:grpSp>
    </p:spTree>
    <p:extLst>
      <p:ext uri="{BB962C8B-B14F-4D97-AF65-F5344CB8AC3E}">
        <p14:creationId xmlns:p14="http://schemas.microsoft.com/office/powerpoint/2010/main" val="281764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F867CA8-99DD-4C66-A479-CF8FF58BEBB6}"/>
              </a:ext>
            </a:extLst>
          </p:cNvPr>
          <p:cNvSpPr/>
          <p:nvPr/>
        </p:nvSpPr>
        <p:spPr>
          <a:xfrm>
            <a:off x="836636" y="524008"/>
            <a:ext cx="10700995" cy="5809983"/>
          </a:xfrm>
          <a:custGeom>
            <a:avLst/>
            <a:gdLst>
              <a:gd name="connsiteX0" fmla="*/ 0 w 10700995"/>
              <a:gd name="connsiteY0" fmla="*/ 0 h 5809983"/>
              <a:gd name="connsiteX1" fmla="*/ 668812 w 10700995"/>
              <a:gd name="connsiteY1" fmla="*/ 0 h 5809983"/>
              <a:gd name="connsiteX2" fmla="*/ 1016595 w 10700995"/>
              <a:gd name="connsiteY2" fmla="*/ 0 h 5809983"/>
              <a:gd name="connsiteX3" fmla="*/ 1899427 w 10700995"/>
              <a:gd name="connsiteY3" fmla="*/ 0 h 5809983"/>
              <a:gd name="connsiteX4" fmla="*/ 2675249 w 10700995"/>
              <a:gd name="connsiteY4" fmla="*/ 0 h 5809983"/>
              <a:gd name="connsiteX5" fmla="*/ 3023031 w 10700995"/>
              <a:gd name="connsiteY5" fmla="*/ 0 h 5809983"/>
              <a:gd name="connsiteX6" fmla="*/ 3798853 w 10700995"/>
              <a:gd name="connsiteY6" fmla="*/ 0 h 5809983"/>
              <a:gd name="connsiteX7" fmla="*/ 4146636 w 10700995"/>
              <a:gd name="connsiteY7" fmla="*/ 0 h 5809983"/>
              <a:gd name="connsiteX8" fmla="*/ 4815448 w 10700995"/>
              <a:gd name="connsiteY8" fmla="*/ 0 h 5809983"/>
              <a:gd name="connsiteX9" fmla="*/ 5591270 w 10700995"/>
              <a:gd name="connsiteY9" fmla="*/ 0 h 5809983"/>
              <a:gd name="connsiteX10" fmla="*/ 6367092 w 10700995"/>
              <a:gd name="connsiteY10" fmla="*/ 0 h 5809983"/>
              <a:gd name="connsiteX11" fmla="*/ 6821884 w 10700995"/>
              <a:gd name="connsiteY11" fmla="*/ 0 h 5809983"/>
              <a:gd name="connsiteX12" fmla="*/ 7490696 w 10700995"/>
              <a:gd name="connsiteY12" fmla="*/ 0 h 5809983"/>
              <a:gd name="connsiteX13" fmla="*/ 8159509 w 10700995"/>
              <a:gd name="connsiteY13" fmla="*/ 0 h 5809983"/>
              <a:gd name="connsiteX14" fmla="*/ 8721311 w 10700995"/>
              <a:gd name="connsiteY14" fmla="*/ 0 h 5809983"/>
              <a:gd name="connsiteX15" fmla="*/ 9283113 w 10700995"/>
              <a:gd name="connsiteY15" fmla="*/ 0 h 5809983"/>
              <a:gd name="connsiteX16" fmla="*/ 9630895 w 10700995"/>
              <a:gd name="connsiteY16" fmla="*/ 0 h 5809983"/>
              <a:gd name="connsiteX17" fmla="*/ 10700995 w 10700995"/>
              <a:gd name="connsiteY17" fmla="*/ 0 h 5809983"/>
              <a:gd name="connsiteX18" fmla="*/ 10700995 w 10700995"/>
              <a:gd name="connsiteY18" fmla="*/ 471254 h 5809983"/>
              <a:gd name="connsiteX19" fmla="*/ 10700995 w 10700995"/>
              <a:gd name="connsiteY19" fmla="*/ 1116808 h 5809983"/>
              <a:gd name="connsiteX20" fmla="*/ 10700995 w 10700995"/>
              <a:gd name="connsiteY20" fmla="*/ 1646162 h 5809983"/>
              <a:gd name="connsiteX21" fmla="*/ 10700995 w 10700995"/>
              <a:gd name="connsiteY21" fmla="*/ 2291716 h 5809983"/>
              <a:gd name="connsiteX22" fmla="*/ 10700995 w 10700995"/>
              <a:gd name="connsiteY22" fmla="*/ 3053469 h 5809983"/>
              <a:gd name="connsiteX23" fmla="*/ 10700995 w 10700995"/>
              <a:gd name="connsiteY23" fmla="*/ 3582823 h 5809983"/>
              <a:gd name="connsiteX24" fmla="*/ 10700995 w 10700995"/>
              <a:gd name="connsiteY24" fmla="*/ 4286476 h 5809983"/>
              <a:gd name="connsiteX25" fmla="*/ 10700995 w 10700995"/>
              <a:gd name="connsiteY25" fmla="*/ 4990130 h 5809983"/>
              <a:gd name="connsiteX26" fmla="*/ 10700995 w 10700995"/>
              <a:gd name="connsiteY26" fmla="*/ 5809983 h 5809983"/>
              <a:gd name="connsiteX27" fmla="*/ 10246203 w 10700995"/>
              <a:gd name="connsiteY27" fmla="*/ 5809983 h 5809983"/>
              <a:gd name="connsiteX28" fmla="*/ 9791410 w 10700995"/>
              <a:gd name="connsiteY28" fmla="*/ 5809983 h 5809983"/>
              <a:gd name="connsiteX29" fmla="*/ 8908578 w 10700995"/>
              <a:gd name="connsiteY29" fmla="*/ 5809983 h 5809983"/>
              <a:gd name="connsiteX30" fmla="*/ 8025746 w 10700995"/>
              <a:gd name="connsiteY30" fmla="*/ 5809983 h 5809983"/>
              <a:gd name="connsiteX31" fmla="*/ 7677964 w 10700995"/>
              <a:gd name="connsiteY31" fmla="*/ 5809983 h 5809983"/>
              <a:gd name="connsiteX32" fmla="*/ 6902142 w 10700995"/>
              <a:gd name="connsiteY32" fmla="*/ 5809983 h 5809983"/>
              <a:gd name="connsiteX33" fmla="*/ 6340340 w 10700995"/>
              <a:gd name="connsiteY33" fmla="*/ 5809983 h 5809983"/>
              <a:gd name="connsiteX34" fmla="*/ 5671527 w 10700995"/>
              <a:gd name="connsiteY34" fmla="*/ 5809983 h 5809983"/>
              <a:gd name="connsiteX35" fmla="*/ 5323745 w 10700995"/>
              <a:gd name="connsiteY35" fmla="*/ 5809983 h 5809983"/>
              <a:gd name="connsiteX36" fmla="*/ 4761943 w 10700995"/>
              <a:gd name="connsiteY36" fmla="*/ 5809983 h 5809983"/>
              <a:gd name="connsiteX37" fmla="*/ 3986121 w 10700995"/>
              <a:gd name="connsiteY37" fmla="*/ 5809983 h 5809983"/>
              <a:gd name="connsiteX38" fmla="*/ 3424318 w 10700995"/>
              <a:gd name="connsiteY38" fmla="*/ 5809983 h 5809983"/>
              <a:gd name="connsiteX39" fmla="*/ 3076536 w 10700995"/>
              <a:gd name="connsiteY39" fmla="*/ 5809983 h 5809983"/>
              <a:gd name="connsiteX40" fmla="*/ 2514734 w 10700995"/>
              <a:gd name="connsiteY40" fmla="*/ 5809983 h 5809983"/>
              <a:gd name="connsiteX41" fmla="*/ 2059942 w 10700995"/>
              <a:gd name="connsiteY41" fmla="*/ 5809983 h 5809983"/>
              <a:gd name="connsiteX42" fmla="*/ 1712159 w 10700995"/>
              <a:gd name="connsiteY42" fmla="*/ 5809983 h 5809983"/>
              <a:gd name="connsiteX43" fmla="*/ 1150357 w 10700995"/>
              <a:gd name="connsiteY43" fmla="*/ 5809983 h 5809983"/>
              <a:gd name="connsiteX44" fmla="*/ 0 w 10700995"/>
              <a:gd name="connsiteY44" fmla="*/ 5809983 h 5809983"/>
              <a:gd name="connsiteX45" fmla="*/ 0 w 10700995"/>
              <a:gd name="connsiteY45" fmla="*/ 5280629 h 5809983"/>
              <a:gd name="connsiteX46" fmla="*/ 0 w 10700995"/>
              <a:gd name="connsiteY46" fmla="*/ 4635075 h 5809983"/>
              <a:gd name="connsiteX47" fmla="*/ 0 w 10700995"/>
              <a:gd name="connsiteY47" fmla="*/ 3931422 h 5809983"/>
              <a:gd name="connsiteX48" fmla="*/ 0 w 10700995"/>
              <a:gd name="connsiteY48" fmla="*/ 3343968 h 5809983"/>
              <a:gd name="connsiteX49" fmla="*/ 0 w 10700995"/>
              <a:gd name="connsiteY49" fmla="*/ 2756514 h 5809983"/>
              <a:gd name="connsiteX50" fmla="*/ 0 w 10700995"/>
              <a:gd name="connsiteY50" fmla="*/ 1994761 h 5809983"/>
              <a:gd name="connsiteX51" fmla="*/ 0 w 10700995"/>
              <a:gd name="connsiteY51" fmla="*/ 1407307 h 5809983"/>
              <a:gd name="connsiteX52" fmla="*/ 0 w 10700995"/>
              <a:gd name="connsiteY52" fmla="*/ 645554 h 5809983"/>
              <a:gd name="connsiteX53" fmla="*/ 0 w 10700995"/>
              <a:gd name="connsiteY53" fmla="*/ 0 h 58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00995" h="5809983" fill="none" extrusionOk="0">
                <a:moveTo>
                  <a:pt x="0" y="0"/>
                </a:moveTo>
                <a:cubicBezTo>
                  <a:pt x="135667" y="-8450"/>
                  <a:pt x="379258" y="16347"/>
                  <a:pt x="668812" y="0"/>
                </a:cubicBezTo>
                <a:cubicBezTo>
                  <a:pt x="958366" y="-16347"/>
                  <a:pt x="891837" y="7912"/>
                  <a:pt x="1016595" y="0"/>
                </a:cubicBezTo>
                <a:cubicBezTo>
                  <a:pt x="1141353" y="-7912"/>
                  <a:pt x="1638349" y="-39993"/>
                  <a:pt x="1899427" y="0"/>
                </a:cubicBezTo>
                <a:cubicBezTo>
                  <a:pt x="2160505" y="39993"/>
                  <a:pt x="2451877" y="-23896"/>
                  <a:pt x="2675249" y="0"/>
                </a:cubicBezTo>
                <a:cubicBezTo>
                  <a:pt x="2898621" y="23896"/>
                  <a:pt x="2905439" y="3145"/>
                  <a:pt x="3023031" y="0"/>
                </a:cubicBezTo>
                <a:cubicBezTo>
                  <a:pt x="3140623" y="-3145"/>
                  <a:pt x="3451281" y="28029"/>
                  <a:pt x="3798853" y="0"/>
                </a:cubicBezTo>
                <a:cubicBezTo>
                  <a:pt x="4146425" y="-28029"/>
                  <a:pt x="4052395" y="2676"/>
                  <a:pt x="4146636" y="0"/>
                </a:cubicBezTo>
                <a:cubicBezTo>
                  <a:pt x="4240877" y="-2676"/>
                  <a:pt x="4535189" y="-21801"/>
                  <a:pt x="4815448" y="0"/>
                </a:cubicBezTo>
                <a:cubicBezTo>
                  <a:pt x="5095707" y="21801"/>
                  <a:pt x="5411590" y="-23325"/>
                  <a:pt x="5591270" y="0"/>
                </a:cubicBezTo>
                <a:cubicBezTo>
                  <a:pt x="5770950" y="23325"/>
                  <a:pt x="6031732" y="-35955"/>
                  <a:pt x="6367092" y="0"/>
                </a:cubicBezTo>
                <a:cubicBezTo>
                  <a:pt x="6702452" y="35955"/>
                  <a:pt x="6600567" y="-12118"/>
                  <a:pt x="6821884" y="0"/>
                </a:cubicBezTo>
                <a:cubicBezTo>
                  <a:pt x="7043201" y="12118"/>
                  <a:pt x="7218885" y="27849"/>
                  <a:pt x="7490696" y="0"/>
                </a:cubicBezTo>
                <a:cubicBezTo>
                  <a:pt x="7762507" y="-27849"/>
                  <a:pt x="7995003" y="14127"/>
                  <a:pt x="8159509" y="0"/>
                </a:cubicBezTo>
                <a:cubicBezTo>
                  <a:pt x="8324015" y="-14127"/>
                  <a:pt x="8492182" y="-2781"/>
                  <a:pt x="8721311" y="0"/>
                </a:cubicBezTo>
                <a:cubicBezTo>
                  <a:pt x="8950440" y="2781"/>
                  <a:pt x="9013918" y="-9174"/>
                  <a:pt x="9283113" y="0"/>
                </a:cubicBezTo>
                <a:cubicBezTo>
                  <a:pt x="9552308" y="9174"/>
                  <a:pt x="9514360" y="497"/>
                  <a:pt x="9630895" y="0"/>
                </a:cubicBezTo>
                <a:cubicBezTo>
                  <a:pt x="9747430" y="-497"/>
                  <a:pt x="10312145" y="51114"/>
                  <a:pt x="10700995" y="0"/>
                </a:cubicBezTo>
                <a:cubicBezTo>
                  <a:pt x="10689410" y="173853"/>
                  <a:pt x="10704886" y="360701"/>
                  <a:pt x="10700995" y="471254"/>
                </a:cubicBezTo>
                <a:cubicBezTo>
                  <a:pt x="10697104" y="581807"/>
                  <a:pt x="10715520" y="810922"/>
                  <a:pt x="10700995" y="1116808"/>
                </a:cubicBezTo>
                <a:cubicBezTo>
                  <a:pt x="10686470" y="1422694"/>
                  <a:pt x="10691962" y="1452975"/>
                  <a:pt x="10700995" y="1646162"/>
                </a:cubicBezTo>
                <a:cubicBezTo>
                  <a:pt x="10710028" y="1839349"/>
                  <a:pt x="10690233" y="2162523"/>
                  <a:pt x="10700995" y="2291716"/>
                </a:cubicBezTo>
                <a:cubicBezTo>
                  <a:pt x="10711757" y="2420909"/>
                  <a:pt x="10708657" y="2859762"/>
                  <a:pt x="10700995" y="3053469"/>
                </a:cubicBezTo>
                <a:cubicBezTo>
                  <a:pt x="10693333" y="3247176"/>
                  <a:pt x="10719419" y="3380083"/>
                  <a:pt x="10700995" y="3582823"/>
                </a:cubicBezTo>
                <a:cubicBezTo>
                  <a:pt x="10682571" y="3785563"/>
                  <a:pt x="10682810" y="4033148"/>
                  <a:pt x="10700995" y="4286476"/>
                </a:cubicBezTo>
                <a:cubicBezTo>
                  <a:pt x="10719180" y="4539804"/>
                  <a:pt x="10733799" y="4746573"/>
                  <a:pt x="10700995" y="4990130"/>
                </a:cubicBezTo>
                <a:cubicBezTo>
                  <a:pt x="10668191" y="5233687"/>
                  <a:pt x="10704929" y="5625849"/>
                  <a:pt x="10700995" y="5809983"/>
                </a:cubicBezTo>
                <a:cubicBezTo>
                  <a:pt x="10516870" y="5790203"/>
                  <a:pt x="10398117" y="5815251"/>
                  <a:pt x="10246203" y="5809983"/>
                </a:cubicBezTo>
                <a:cubicBezTo>
                  <a:pt x="10094289" y="5804715"/>
                  <a:pt x="9931441" y="5803062"/>
                  <a:pt x="9791410" y="5809983"/>
                </a:cubicBezTo>
                <a:cubicBezTo>
                  <a:pt x="9651379" y="5816904"/>
                  <a:pt x="9286238" y="5818593"/>
                  <a:pt x="8908578" y="5809983"/>
                </a:cubicBezTo>
                <a:cubicBezTo>
                  <a:pt x="8530918" y="5801373"/>
                  <a:pt x="8453874" y="5777362"/>
                  <a:pt x="8025746" y="5809983"/>
                </a:cubicBezTo>
                <a:cubicBezTo>
                  <a:pt x="7597618" y="5842604"/>
                  <a:pt x="7829022" y="5822524"/>
                  <a:pt x="7677964" y="5809983"/>
                </a:cubicBezTo>
                <a:cubicBezTo>
                  <a:pt x="7526906" y="5797442"/>
                  <a:pt x="7245504" y="5841062"/>
                  <a:pt x="6902142" y="5809983"/>
                </a:cubicBezTo>
                <a:cubicBezTo>
                  <a:pt x="6558780" y="5778904"/>
                  <a:pt x="6538487" y="5822113"/>
                  <a:pt x="6340340" y="5809983"/>
                </a:cubicBezTo>
                <a:cubicBezTo>
                  <a:pt x="6142193" y="5797853"/>
                  <a:pt x="5915917" y="5830318"/>
                  <a:pt x="5671527" y="5809983"/>
                </a:cubicBezTo>
                <a:cubicBezTo>
                  <a:pt x="5427137" y="5789648"/>
                  <a:pt x="5399263" y="5805675"/>
                  <a:pt x="5323745" y="5809983"/>
                </a:cubicBezTo>
                <a:cubicBezTo>
                  <a:pt x="5248227" y="5814291"/>
                  <a:pt x="4943052" y="5835427"/>
                  <a:pt x="4761943" y="5809983"/>
                </a:cubicBezTo>
                <a:cubicBezTo>
                  <a:pt x="4580834" y="5784539"/>
                  <a:pt x="4199028" y="5823220"/>
                  <a:pt x="3986121" y="5809983"/>
                </a:cubicBezTo>
                <a:cubicBezTo>
                  <a:pt x="3773214" y="5796746"/>
                  <a:pt x="3621942" y="5818438"/>
                  <a:pt x="3424318" y="5809983"/>
                </a:cubicBezTo>
                <a:cubicBezTo>
                  <a:pt x="3226694" y="5801528"/>
                  <a:pt x="3187986" y="5807557"/>
                  <a:pt x="3076536" y="5809983"/>
                </a:cubicBezTo>
                <a:cubicBezTo>
                  <a:pt x="2965086" y="5812409"/>
                  <a:pt x="2785403" y="5835628"/>
                  <a:pt x="2514734" y="5809983"/>
                </a:cubicBezTo>
                <a:cubicBezTo>
                  <a:pt x="2244065" y="5784338"/>
                  <a:pt x="2217434" y="5791518"/>
                  <a:pt x="2059942" y="5809983"/>
                </a:cubicBezTo>
                <a:cubicBezTo>
                  <a:pt x="1902450" y="5828448"/>
                  <a:pt x="1874320" y="5822460"/>
                  <a:pt x="1712159" y="5809983"/>
                </a:cubicBezTo>
                <a:cubicBezTo>
                  <a:pt x="1549998" y="5797506"/>
                  <a:pt x="1320166" y="5802348"/>
                  <a:pt x="1150357" y="5809983"/>
                </a:cubicBezTo>
                <a:cubicBezTo>
                  <a:pt x="980548" y="5817618"/>
                  <a:pt x="263869" y="5831544"/>
                  <a:pt x="0" y="5809983"/>
                </a:cubicBezTo>
                <a:cubicBezTo>
                  <a:pt x="5714" y="5646991"/>
                  <a:pt x="8635" y="5433887"/>
                  <a:pt x="0" y="5280629"/>
                </a:cubicBezTo>
                <a:cubicBezTo>
                  <a:pt x="-8635" y="5127371"/>
                  <a:pt x="-6608" y="4844827"/>
                  <a:pt x="0" y="4635075"/>
                </a:cubicBezTo>
                <a:cubicBezTo>
                  <a:pt x="6608" y="4425323"/>
                  <a:pt x="-34820" y="4170922"/>
                  <a:pt x="0" y="3931422"/>
                </a:cubicBezTo>
                <a:cubicBezTo>
                  <a:pt x="34820" y="3691922"/>
                  <a:pt x="4761" y="3530956"/>
                  <a:pt x="0" y="3343968"/>
                </a:cubicBezTo>
                <a:cubicBezTo>
                  <a:pt x="-4761" y="3156980"/>
                  <a:pt x="-17637" y="2883933"/>
                  <a:pt x="0" y="2756514"/>
                </a:cubicBezTo>
                <a:cubicBezTo>
                  <a:pt x="17637" y="2629095"/>
                  <a:pt x="-2577" y="2323237"/>
                  <a:pt x="0" y="1994761"/>
                </a:cubicBezTo>
                <a:cubicBezTo>
                  <a:pt x="2577" y="1666285"/>
                  <a:pt x="1166" y="1687305"/>
                  <a:pt x="0" y="1407307"/>
                </a:cubicBezTo>
                <a:cubicBezTo>
                  <a:pt x="-1166" y="1127309"/>
                  <a:pt x="-19196" y="947518"/>
                  <a:pt x="0" y="645554"/>
                </a:cubicBezTo>
                <a:cubicBezTo>
                  <a:pt x="19196" y="343590"/>
                  <a:pt x="9169" y="313464"/>
                  <a:pt x="0" y="0"/>
                </a:cubicBezTo>
                <a:close/>
              </a:path>
              <a:path w="10700995" h="5809983" stroke="0" extrusionOk="0">
                <a:moveTo>
                  <a:pt x="0" y="0"/>
                </a:moveTo>
                <a:cubicBezTo>
                  <a:pt x="206079" y="19255"/>
                  <a:pt x="314801" y="20280"/>
                  <a:pt x="454792" y="0"/>
                </a:cubicBezTo>
                <a:cubicBezTo>
                  <a:pt x="594783" y="-20280"/>
                  <a:pt x="749116" y="-26552"/>
                  <a:pt x="1016595" y="0"/>
                </a:cubicBezTo>
                <a:cubicBezTo>
                  <a:pt x="1284074" y="26552"/>
                  <a:pt x="1219784" y="2245"/>
                  <a:pt x="1364377" y="0"/>
                </a:cubicBezTo>
                <a:cubicBezTo>
                  <a:pt x="1508970" y="-2245"/>
                  <a:pt x="1717509" y="11503"/>
                  <a:pt x="1819169" y="0"/>
                </a:cubicBezTo>
                <a:cubicBezTo>
                  <a:pt x="1920829" y="-11503"/>
                  <a:pt x="2101795" y="9830"/>
                  <a:pt x="2380971" y="0"/>
                </a:cubicBezTo>
                <a:cubicBezTo>
                  <a:pt x="2660147" y="-9830"/>
                  <a:pt x="2640239" y="8673"/>
                  <a:pt x="2728754" y="0"/>
                </a:cubicBezTo>
                <a:cubicBezTo>
                  <a:pt x="2817269" y="-8673"/>
                  <a:pt x="2916724" y="2967"/>
                  <a:pt x="3076536" y="0"/>
                </a:cubicBezTo>
                <a:cubicBezTo>
                  <a:pt x="3236348" y="-2967"/>
                  <a:pt x="3693109" y="23800"/>
                  <a:pt x="3852358" y="0"/>
                </a:cubicBezTo>
                <a:cubicBezTo>
                  <a:pt x="4011607" y="-23800"/>
                  <a:pt x="4370904" y="-28157"/>
                  <a:pt x="4628180" y="0"/>
                </a:cubicBezTo>
                <a:cubicBezTo>
                  <a:pt x="4885456" y="28157"/>
                  <a:pt x="5197641" y="2348"/>
                  <a:pt x="5511012" y="0"/>
                </a:cubicBezTo>
                <a:cubicBezTo>
                  <a:pt x="5824383" y="-2348"/>
                  <a:pt x="5966322" y="11271"/>
                  <a:pt x="6179825" y="0"/>
                </a:cubicBezTo>
                <a:cubicBezTo>
                  <a:pt x="6393328" y="-11271"/>
                  <a:pt x="6526745" y="-20609"/>
                  <a:pt x="6741627" y="0"/>
                </a:cubicBezTo>
                <a:cubicBezTo>
                  <a:pt x="6956509" y="20609"/>
                  <a:pt x="7053800" y="6576"/>
                  <a:pt x="7303429" y="0"/>
                </a:cubicBezTo>
                <a:cubicBezTo>
                  <a:pt x="7553058" y="-6576"/>
                  <a:pt x="7996945" y="5062"/>
                  <a:pt x="8186261" y="0"/>
                </a:cubicBezTo>
                <a:cubicBezTo>
                  <a:pt x="8375577" y="-5062"/>
                  <a:pt x="8630493" y="12120"/>
                  <a:pt x="8962083" y="0"/>
                </a:cubicBezTo>
                <a:cubicBezTo>
                  <a:pt x="9293673" y="-12120"/>
                  <a:pt x="9317403" y="-11142"/>
                  <a:pt x="9416876" y="0"/>
                </a:cubicBezTo>
                <a:cubicBezTo>
                  <a:pt x="9516349" y="11142"/>
                  <a:pt x="10437099" y="-42157"/>
                  <a:pt x="10700995" y="0"/>
                </a:cubicBezTo>
                <a:cubicBezTo>
                  <a:pt x="10694598" y="279784"/>
                  <a:pt x="10667685" y="532856"/>
                  <a:pt x="10700995" y="703653"/>
                </a:cubicBezTo>
                <a:cubicBezTo>
                  <a:pt x="10734305" y="874450"/>
                  <a:pt x="10664629" y="1253820"/>
                  <a:pt x="10700995" y="1465407"/>
                </a:cubicBezTo>
                <a:cubicBezTo>
                  <a:pt x="10737361" y="1676994"/>
                  <a:pt x="10727105" y="1854563"/>
                  <a:pt x="10700995" y="1994761"/>
                </a:cubicBezTo>
                <a:cubicBezTo>
                  <a:pt x="10674885" y="2134959"/>
                  <a:pt x="10688955" y="2371235"/>
                  <a:pt x="10700995" y="2698414"/>
                </a:cubicBezTo>
                <a:cubicBezTo>
                  <a:pt x="10713035" y="3025593"/>
                  <a:pt x="10726772" y="3161758"/>
                  <a:pt x="10700995" y="3343968"/>
                </a:cubicBezTo>
                <a:cubicBezTo>
                  <a:pt x="10675218" y="3526178"/>
                  <a:pt x="10682160" y="3724510"/>
                  <a:pt x="10700995" y="3989522"/>
                </a:cubicBezTo>
                <a:cubicBezTo>
                  <a:pt x="10719830" y="4254534"/>
                  <a:pt x="10717913" y="4392313"/>
                  <a:pt x="10700995" y="4576975"/>
                </a:cubicBezTo>
                <a:cubicBezTo>
                  <a:pt x="10684077" y="4761637"/>
                  <a:pt x="10713461" y="5530606"/>
                  <a:pt x="10700995" y="5809983"/>
                </a:cubicBezTo>
                <a:cubicBezTo>
                  <a:pt x="10319901" y="5826403"/>
                  <a:pt x="10075069" y="5792416"/>
                  <a:pt x="9818163" y="5809983"/>
                </a:cubicBezTo>
                <a:cubicBezTo>
                  <a:pt x="9561257" y="5827550"/>
                  <a:pt x="9473510" y="5784191"/>
                  <a:pt x="9256361" y="5809983"/>
                </a:cubicBezTo>
                <a:cubicBezTo>
                  <a:pt x="9039212" y="5835775"/>
                  <a:pt x="8711633" y="5839296"/>
                  <a:pt x="8480539" y="5809983"/>
                </a:cubicBezTo>
                <a:cubicBezTo>
                  <a:pt x="8249445" y="5780670"/>
                  <a:pt x="8163815" y="5822577"/>
                  <a:pt x="8025746" y="5809983"/>
                </a:cubicBezTo>
                <a:cubicBezTo>
                  <a:pt x="7887677" y="5797389"/>
                  <a:pt x="7606249" y="5814904"/>
                  <a:pt x="7249924" y="5809983"/>
                </a:cubicBezTo>
                <a:cubicBezTo>
                  <a:pt x="6893599" y="5805062"/>
                  <a:pt x="6745078" y="5782299"/>
                  <a:pt x="6581112" y="5809983"/>
                </a:cubicBezTo>
                <a:cubicBezTo>
                  <a:pt x="6417146" y="5837667"/>
                  <a:pt x="6303964" y="5801197"/>
                  <a:pt x="6126320" y="5809983"/>
                </a:cubicBezTo>
                <a:cubicBezTo>
                  <a:pt x="5948676" y="5818769"/>
                  <a:pt x="5848727" y="5813149"/>
                  <a:pt x="5778537" y="5809983"/>
                </a:cubicBezTo>
                <a:cubicBezTo>
                  <a:pt x="5708347" y="5806817"/>
                  <a:pt x="5294193" y="5783743"/>
                  <a:pt x="4895705" y="5809983"/>
                </a:cubicBezTo>
                <a:cubicBezTo>
                  <a:pt x="4497217" y="5836223"/>
                  <a:pt x="4410610" y="5778359"/>
                  <a:pt x="4119883" y="5809983"/>
                </a:cubicBezTo>
                <a:cubicBezTo>
                  <a:pt x="3829156" y="5841607"/>
                  <a:pt x="3901127" y="5808997"/>
                  <a:pt x="3772101" y="5809983"/>
                </a:cubicBezTo>
                <a:cubicBezTo>
                  <a:pt x="3643075" y="5810969"/>
                  <a:pt x="3163721" y="5809829"/>
                  <a:pt x="2996279" y="5809983"/>
                </a:cubicBezTo>
                <a:cubicBezTo>
                  <a:pt x="2828837" y="5810137"/>
                  <a:pt x="2755018" y="5808976"/>
                  <a:pt x="2648496" y="5809983"/>
                </a:cubicBezTo>
                <a:cubicBezTo>
                  <a:pt x="2541974" y="5810990"/>
                  <a:pt x="2290132" y="5822363"/>
                  <a:pt x="2193704" y="5809983"/>
                </a:cubicBezTo>
                <a:cubicBezTo>
                  <a:pt x="2097276" y="5797603"/>
                  <a:pt x="1737641" y="5808978"/>
                  <a:pt x="1417882" y="5809983"/>
                </a:cubicBezTo>
                <a:cubicBezTo>
                  <a:pt x="1098123" y="5810988"/>
                  <a:pt x="453155" y="5752229"/>
                  <a:pt x="0" y="5809983"/>
                </a:cubicBezTo>
                <a:cubicBezTo>
                  <a:pt x="-27915" y="5631260"/>
                  <a:pt x="-17722" y="5343967"/>
                  <a:pt x="0" y="5222529"/>
                </a:cubicBezTo>
                <a:cubicBezTo>
                  <a:pt x="17722" y="5101091"/>
                  <a:pt x="7085" y="4863468"/>
                  <a:pt x="0" y="4518876"/>
                </a:cubicBezTo>
                <a:cubicBezTo>
                  <a:pt x="-7085" y="4174284"/>
                  <a:pt x="15919" y="4198714"/>
                  <a:pt x="0" y="3989522"/>
                </a:cubicBezTo>
                <a:cubicBezTo>
                  <a:pt x="-15919" y="3780330"/>
                  <a:pt x="-14900" y="3423519"/>
                  <a:pt x="0" y="3227768"/>
                </a:cubicBezTo>
                <a:cubicBezTo>
                  <a:pt x="14900" y="3032017"/>
                  <a:pt x="-16379" y="2715423"/>
                  <a:pt x="0" y="2466015"/>
                </a:cubicBezTo>
                <a:cubicBezTo>
                  <a:pt x="16379" y="2216607"/>
                  <a:pt x="-25882" y="2007231"/>
                  <a:pt x="0" y="1878561"/>
                </a:cubicBezTo>
                <a:cubicBezTo>
                  <a:pt x="25882" y="1749891"/>
                  <a:pt x="16413" y="1355269"/>
                  <a:pt x="0" y="1116808"/>
                </a:cubicBezTo>
                <a:cubicBezTo>
                  <a:pt x="-16413" y="878347"/>
                  <a:pt x="16971" y="750794"/>
                  <a:pt x="0" y="587454"/>
                </a:cubicBezTo>
                <a:cubicBezTo>
                  <a:pt x="-16971" y="424114"/>
                  <a:pt x="-12131" y="214618"/>
                  <a:pt x="0" y="0"/>
                </a:cubicBezTo>
                <a:close/>
              </a:path>
            </a:pathLst>
          </a:custGeom>
          <a:solidFill>
            <a:srgbClr val="FFC1C1"/>
          </a:solid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13" name="תיבת טקסט 12">
            <a:extLst>
              <a:ext uri="{FF2B5EF4-FFF2-40B4-BE49-F238E27FC236}">
                <a16:creationId xmlns:a16="http://schemas.microsoft.com/office/drawing/2014/main" id="{7EC2A2A5-57AC-432A-8EB3-F493E5AD8763}"/>
              </a:ext>
            </a:extLst>
          </p:cNvPr>
          <p:cNvSpPr txBox="1"/>
          <p:nvPr/>
        </p:nvSpPr>
        <p:spPr>
          <a:xfrm>
            <a:off x="8523931" y="5347475"/>
            <a:ext cx="912603" cy="646331"/>
          </a:xfrm>
          <a:prstGeom prst="rect">
            <a:avLst/>
          </a:prstGeom>
          <a:noFill/>
        </p:spPr>
        <p:txBody>
          <a:bodyPr wrap="square">
            <a:spAutoFit/>
          </a:bodyPr>
          <a:lstStyle/>
          <a:p>
            <a:r>
              <a:rPr lang="he-IL" sz="3600" dirty="0"/>
              <a:t>אישה</a:t>
            </a:r>
            <a:endParaRPr lang="en-US" sz="3600" dirty="0"/>
          </a:p>
        </p:txBody>
      </p:sp>
      <p:pic>
        <p:nvPicPr>
          <p:cNvPr id="14" name="01 Track 1 (1)">
            <a:hlinkClick r:id="" action="ppaction://media"/>
            <a:extLst>
              <a:ext uri="{FF2B5EF4-FFF2-40B4-BE49-F238E27FC236}">
                <a16:creationId xmlns:a16="http://schemas.microsoft.com/office/drawing/2014/main" id="{FA8C0FF6-744F-4A14-A897-3E740A12C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32603" y="962271"/>
            <a:ext cx="487362" cy="487363"/>
          </a:xfrm>
          <a:prstGeom prst="rect">
            <a:avLst/>
          </a:prstGeom>
        </p:spPr>
      </p:pic>
      <p:sp>
        <p:nvSpPr>
          <p:cNvPr id="16" name="תיבת טקסט 15">
            <a:extLst>
              <a:ext uri="{FF2B5EF4-FFF2-40B4-BE49-F238E27FC236}">
                <a16:creationId xmlns:a16="http://schemas.microsoft.com/office/drawing/2014/main" id="{42A2CE46-B0B2-4ACF-96ED-F36F4AB1D2F1}"/>
              </a:ext>
            </a:extLst>
          </p:cNvPr>
          <p:cNvSpPr txBox="1"/>
          <p:nvPr/>
        </p:nvSpPr>
        <p:spPr>
          <a:xfrm>
            <a:off x="-1834165" y="6411329"/>
            <a:ext cx="6422994" cy="369332"/>
          </a:xfrm>
          <a:prstGeom prst="rect">
            <a:avLst/>
          </a:prstGeom>
          <a:noFill/>
        </p:spPr>
        <p:txBody>
          <a:bodyPr wrap="square">
            <a:spAutoFit/>
          </a:bodyPr>
          <a:lstStyle/>
          <a:p>
            <a:r>
              <a:rPr lang="he-IL" dirty="0"/>
              <a:t>השיר באדיבות נשי ובנות חב"ד </a:t>
            </a:r>
          </a:p>
        </p:txBody>
      </p:sp>
      <p:pic>
        <p:nvPicPr>
          <p:cNvPr id="20" name="תמונה 19">
            <a:extLst>
              <a:ext uri="{FF2B5EF4-FFF2-40B4-BE49-F238E27FC236}">
                <a16:creationId xmlns:a16="http://schemas.microsoft.com/office/drawing/2014/main" id="{B255D7FF-A887-47ED-BB58-65085F2EA8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5556" l="7556" r="95556">
                        <a14:foregroundMark x1="42667" y1="5333" x2="20000" y2="13333"/>
                        <a14:foregroundMark x1="20000" y1="13333" x2="19111" y2="13333"/>
                        <a14:foregroundMark x1="7556" y1="59556" x2="12000" y2="49333"/>
                        <a14:foregroundMark x1="23111" y1="74667" x2="28444" y2="81333"/>
                        <a14:foregroundMark x1="39556" y1="89333" x2="39556" y2="89333"/>
                        <a14:foregroundMark x1="46667" y1="95556" x2="46667" y2="95556"/>
                        <a14:foregroundMark x1="93333" y1="60000" x2="93333" y2="60000"/>
                        <a14:foregroundMark x1="68444" y1="26222" x2="68444" y2="26222"/>
                        <a14:foregroundMark x1="91556" y1="10667" x2="91556" y2="10667"/>
                        <a14:foregroundMark x1="95556" y1="63111" x2="95556" y2="63111"/>
                        <a14:foregroundMark x1="10222" y1="46667" x2="10222" y2="46667"/>
                      </a14:backgroundRemoval>
                    </a14:imgEffect>
                  </a14:imgLayer>
                </a14:imgProps>
              </a:ext>
              <a:ext uri="{28A0092B-C50C-407E-A947-70E740481C1C}">
                <a14:useLocalDpi xmlns:a14="http://schemas.microsoft.com/office/drawing/2010/main" val="0"/>
              </a:ext>
            </a:extLst>
          </a:blip>
          <a:stretch>
            <a:fillRect/>
          </a:stretch>
        </p:blipFill>
        <p:spPr>
          <a:xfrm>
            <a:off x="163473" y="2173429"/>
            <a:ext cx="2143125" cy="2143125"/>
          </a:xfrm>
          <a:prstGeom prst="rect">
            <a:avLst/>
          </a:prstGeom>
        </p:spPr>
      </p:pic>
      <p:pic>
        <p:nvPicPr>
          <p:cNvPr id="12" name="תמונה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393" y="3867936"/>
            <a:ext cx="2634746" cy="4987399"/>
          </a:xfrm>
          <a:prstGeom prst="rect">
            <a:avLst/>
          </a:prstGeom>
        </p:spPr>
      </p:pic>
      <p:sp>
        <p:nvSpPr>
          <p:cNvPr id="17" name="תיבת טקסט 16">
            <a:extLst>
              <a:ext uri="{FF2B5EF4-FFF2-40B4-BE49-F238E27FC236}">
                <a16:creationId xmlns:a16="http://schemas.microsoft.com/office/drawing/2014/main" id="{139669E6-C6E3-4856-A96A-33121674DC29}"/>
              </a:ext>
            </a:extLst>
          </p:cNvPr>
          <p:cNvSpPr txBox="1"/>
          <p:nvPr/>
        </p:nvSpPr>
        <p:spPr>
          <a:xfrm>
            <a:off x="3908178" y="1372811"/>
            <a:ext cx="4398424" cy="2062103"/>
          </a:xfrm>
          <a:prstGeom prst="rect">
            <a:avLst/>
          </a:prstGeom>
          <a:noFill/>
        </p:spPr>
        <p:txBody>
          <a:bodyPr wrap="square">
            <a:spAutoFit/>
          </a:bodyPr>
          <a:lstStyle/>
          <a:p>
            <a:r>
              <a:rPr lang="he-IL" sz="3200" dirty="0"/>
              <a:t>תפילת	 _ _ _ _     _ _ _ </a:t>
            </a:r>
            <a:br>
              <a:rPr lang="he-IL" sz="3200" dirty="0"/>
            </a:br>
            <a:r>
              <a:rPr lang="he-IL" sz="3200" dirty="0"/>
              <a:t>מכל	_ _ _ 	_ _ _ _</a:t>
            </a:r>
            <a:br>
              <a:rPr lang="he-IL" sz="3200" dirty="0"/>
            </a:br>
            <a:r>
              <a:rPr lang="he-IL" sz="3200" dirty="0"/>
              <a:t>מחיצות  _ _ _ _ _     _ _ _ _ _ _</a:t>
            </a:r>
            <a:br>
              <a:rPr lang="he-IL" sz="3200" dirty="0"/>
            </a:br>
            <a:r>
              <a:rPr lang="he-IL" sz="3200" dirty="0"/>
              <a:t>לרגלי     _ _ _ _       _ _ _ _       _ _ _ _ _</a:t>
            </a:r>
            <a:endParaRPr lang="en-US" sz="3200" dirty="0"/>
          </a:p>
        </p:txBody>
      </p:sp>
      <p:sp>
        <p:nvSpPr>
          <p:cNvPr id="18" name="תיבת טקסט 17">
            <a:extLst>
              <a:ext uri="{FF2B5EF4-FFF2-40B4-BE49-F238E27FC236}">
                <a16:creationId xmlns:a16="http://schemas.microsoft.com/office/drawing/2014/main" id="{ECCA6E0A-22A5-405E-834F-403850FE07D6}"/>
              </a:ext>
            </a:extLst>
          </p:cNvPr>
          <p:cNvSpPr txBox="1"/>
          <p:nvPr/>
        </p:nvSpPr>
        <p:spPr>
          <a:xfrm>
            <a:off x="3288111" y="5155712"/>
            <a:ext cx="912603" cy="646331"/>
          </a:xfrm>
          <a:prstGeom prst="rect">
            <a:avLst/>
          </a:prstGeom>
          <a:noFill/>
        </p:spPr>
        <p:txBody>
          <a:bodyPr wrap="square">
            <a:spAutoFit/>
          </a:bodyPr>
          <a:lstStyle/>
          <a:p>
            <a:r>
              <a:rPr lang="he-IL" sz="3600" dirty="0"/>
              <a:t>זכה</a:t>
            </a:r>
            <a:endParaRPr lang="en-US" sz="3600" dirty="0"/>
          </a:p>
        </p:txBody>
      </p:sp>
      <p:sp>
        <p:nvSpPr>
          <p:cNvPr id="19" name="תיבת טקסט 18">
            <a:extLst>
              <a:ext uri="{FF2B5EF4-FFF2-40B4-BE49-F238E27FC236}">
                <a16:creationId xmlns:a16="http://schemas.microsoft.com/office/drawing/2014/main" id="{E4068ED1-3CB3-478B-A7AD-91B6748EE55C}"/>
              </a:ext>
            </a:extLst>
          </p:cNvPr>
          <p:cNvSpPr txBox="1"/>
          <p:nvPr/>
        </p:nvSpPr>
        <p:spPr>
          <a:xfrm>
            <a:off x="5349202" y="5503115"/>
            <a:ext cx="912603" cy="646331"/>
          </a:xfrm>
          <a:prstGeom prst="rect">
            <a:avLst/>
          </a:prstGeom>
          <a:noFill/>
        </p:spPr>
        <p:txBody>
          <a:bodyPr wrap="square">
            <a:spAutoFit/>
          </a:bodyPr>
          <a:lstStyle/>
          <a:p>
            <a:r>
              <a:rPr lang="he-IL" sz="3600" dirty="0"/>
              <a:t>היא</a:t>
            </a:r>
            <a:endParaRPr lang="en-US" sz="3600" dirty="0"/>
          </a:p>
        </p:txBody>
      </p:sp>
      <p:sp>
        <p:nvSpPr>
          <p:cNvPr id="21" name="תיבת טקסט 20">
            <a:extLst>
              <a:ext uri="{FF2B5EF4-FFF2-40B4-BE49-F238E27FC236}">
                <a16:creationId xmlns:a16="http://schemas.microsoft.com/office/drawing/2014/main" id="{009EEFB5-760B-45B5-B764-668C873A0BFC}"/>
              </a:ext>
            </a:extLst>
          </p:cNvPr>
          <p:cNvSpPr txBox="1"/>
          <p:nvPr/>
        </p:nvSpPr>
        <p:spPr>
          <a:xfrm>
            <a:off x="6935356" y="3702155"/>
            <a:ext cx="912603" cy="646331"/>
          </a:xfrm>
          <a:prstGeom prst="rect">
            <a:avLst/>
          </a:prstGeom>
          <a:noFill/>
        </p:spPr>
        <p:txBody>
          <a:bodyPr wrap="square">
            <a:spAutoFit/>
          </a:bodyPr>
          <a:lstStyle/>
          <a:p>
            <a:r>
              <a:rPr lang="he-IL" sz="3600" dirty="0"/>
              <a:t>חזקה</a:t>
            </a:r>
            <a:endParaRPr lang="en-US" sz="3600" dirty="0"/>
          </a:p>
        </p:txBody>
      </p:sp>
      <p:sp>
        <p:nvSpPr>
          <p:cNvPr id="22" name="תיבת טקסט 21">
            <a:extLst>
              <a:ext uri="{FF2B5EF4-FFF2-40B4-BE49-F238E27FC236}">
                <a16:creationId xmlns:a16="http://schemas.microsoft.com/office/drawing/2014/main" id="{9A8E2803-12BA-4943-80BD-66B4E32ADE22}"/>
              </a:ext>
            </a:extLst>
          </p:cNvPr>
          <p:cNvSpPr txBox="1"/>
          <p:nvPr/>
        </p:nvSpPr>
        <p:spPr>
          <a:xfrm>
            <a:off x="8911225" y="4220221"/>
            <a:ext cx="1050617" cy="646331"/>
          </a:xfrm>
          <a:prstGeom prst="rect">
            <a:avLst/>
          </a:prstGeom>
          <a:noFill/>
        </p:spPr>
        <p:txBody>
          <a:bodyPr wrap="square">
            <a:spAutoFit/>
          </a:bodyPr>
          <a:lstStyle/>
          <a:p>
            <a:r>
              <a:rPr lang="he-IL" sz="3600" dirty="0"/>
              <a:t>שוברת</a:t>
            </a:r>
            <a:endParaRPr lang="en-US" sz="3600" dirty="0"/>
          </a:p>
        </p:txBody>
      </p:sp>
      <p:sp>
        <p:nvSpPr>
          <p:cNvPr id="23" name="תיבת טקסט 22">
            <a:extLst>
              <a:ext uri="{FF2B5EF4-FFF2-40B4-BE49-F238E27FC236}">
                <a16:creationId xmlns:a16="http://schemas.microsoft.com/office/drawing/2014/main" id="{A4829033-4154-40DC-B9D7-DB68BAB0E0E7}"/>
              </a:ext>
            </a:extLst>
          </p:cNvPr>
          <p:cNvSpPr txBox="1"/>
          <p:nvPr/>
        </p:nvSpPr>
        <p:spPr>
          <a:xfrm>
            <a:off x="4786765" y="4238121"/>
            <a:ext cx="1196528" cy="646331"/>
          </a:xfrm>
          <a:prstGeom prst="rect">
            <a:avLst/>
          </a:prstGeom>
          <a:noFill/>
        </p:spPr>
        <p:txBody>
          <a:bodyPr wrap="square">
            <a:spAutoFit/>
          </a:bodyPr>
          <a:lstStyle/>
          <a:p>
            <a:r>
              <a:rPr lang="he-IL" sz="3600" dirty="0"/>
              <a:t>ובוקעת</a:t>
            </a:r>
            <a:endParaRPr lang="en-US" sz="3600" dirty="0"/>
          </a:p>
        </p:txBody>
      </p:sp>
      <p:sp>
        <p:nvSpPr>
          <p:cNvPr id="24" name="תיבת טקסט 23">
            <a:extLst>
              <a:ext uri="{FF2B5EF4-FFF2-40B4-BE49-F238E27FC236}">
                <a16:creationId xmlns:a16="http://schemas.microsoft.com/office/drawing/2014/main" id="{7B1FD347-1A01-4F44-A224-DC77F71E33C0}"/>
              </a:ext>
            </a:extLst>
          </p:cNvPr>
          <p:cNvSpPr txBox="1"/>
          <p:nvPr/>
        </p:nvSpPr>
        <p:spPr>
          <a:xfrm>
            <a:off x="2711649" y="3732991"/>
            <a:ext cx="1196528" cy="646331"/>
          </a:xfrm>
          <a:prstGeom prst="rect">
            <a:avLst/>
          </a:prstGeom>
          <a:noFill/>
        </p:spPr>
        <p:txBody>
          <a:bodyPr wrap="square">
            <a:spAutoFit/>
          </a:bodyPr>
          <a:lstStyle/>
          <a:p>
            <a:r>
              <a:rPr lang="he-IL" sz="3600" dirty="0"/>
              <a:t>כיסא</a:t>
            </a:r>
            <a:endParaRPr lang="en-US" sz="3600" dirty="0"/>
          </a:p>
        </p:txBody>
      </p:sp>
      <p:sp>
        <p:nvSpPr>
          <p:cNvPr id="25" name="תיבת טקסט 24">
            <a:extLst>
              <a:ext uri="{FF2B5EF4-FFF2-40B4-BE49-F238E27FC236}">
                <a16:creationId xmlns:a16="http://schemas.microsoft.com/office/drawing/2014/main" id="{0A2D585D-19AC-4CD9-82BA-054337B33BB0}"/>
              </a:ext>
            </a:extLst>
          </p:cNvPr>
          <p:cNvSpPr txBox="1"/>
          <p:nvPr/>
        </p:nvSpPr>
        <p:spPr>
          <a:xfrm>
            <a:off x="6391228" y="5112666"/>
            <a:ext cx="1196528" cy="646331"/>
          </a:xfrm>
          <a:prstGeom prst="rect">
            <a:avLst/>
          </a:prstGeom>
          <a:noFill/>
        </p:spPr>
        <p:txBody>
          <a:bodyPr wrap="square">
            <a:spAutoFit/>
          </a:bodyPr>
          <a:lstStyle/>
          <a:p>
            <a:r>
              <a:rPr lang="he-IL" sz="3600" dirty="0"/>
              <a:t>כבוד</a:t>
            </a:r>
            <a:endParaRPr lang="en-US" sz="3600" dirty="0"/>
          </a:p>
        </p:txBody>
      </p:sp>
      <p:sp>
        <p:nvSpPr>
          <p:cNvPr id="26" name="תיבת טקסט 25">
            <a:extLst>
              <a:ext uri="{FF2B5EF4-FFF2-40B4-BE49-F238E27FC236}">
                <a16:creationId xmlns:a16="http://schemas.microsoft.com/office/drawing/2014/main" id="{EBE2A1C0-08B0-4FD0-A82D-787C62826722}"/>
              </a:ext>
            </a:extLst>
          </p:cNvPr>
          <p:cNvSpPr txBox="1"/>
          <p:nvPr/>
        </p:nvSpPr>
        <p:spPr>
          <a:xfrm>
            <a:off x="9577137" y="5119241"/>
            <a:ext cx="1196528" cy="646331"/>
          </a:xfrm>
          <a:prstGeom prst="rect">
            <a:avLst/>
          </a:prstGeom>
          <a:noFill/>
        </p:spPr>
        <p:txBody>
          <a:bodyPr wrap="square">
            <a:spAutoFit/>
          </a:bodyPr>
          <a:lstStyle/>
          <a:p>
            <a:r>
              <a:rPr lang="he-IL" sz="3600" dirty="0"/>
              <a:t>נוגעת</a:t>
            </a:r>
            <a:endParaRPr lang="en-US" sz="3600" dirty="0"/>
          </a:p>
        </p:txBody>
      </p:sp>
      <p:sp>
        <p:nvSpPr>
          <p:cNvPr id="27" name="תיבת טקסט 26">
            <a:extLst>
              <a:ext uri="{FF2B5EF4-FFF2-40B4-BE49-F238E27FC236}">
                <a16:creationId xmlns:a16="http://schemas.microsoft.com/office/drawing/2014/main" id="{6608C8FE-5AE2-41AB-BE2F-D28BC383E567}"/>
              </a:ext>
            </a:extLst>
          </p:cNvPr>
          <p:cNvSpPr txBox="1"/>
          <p:nvPr/>
        </p:nvSpPr>
        <p:spPr>
          <a:xfrm>
            <a:off x="4134189" y="629472"/>
            <a:ext cx="4105887" cy="584775"/>
          </a:xfrm>
          <a:prstGeom prst="rect">
            <a:avLst/>
          </a:prstGeom>
          <a:noFill/>
        </p:spPr>
        <p:txBody>
          <a:bodyPr wrap="square">
            <a:spAutoFit/>
          </a:bodyPr>
          <a:lstStyle/>
          <a:p>
            <a:r>
              <a:rPr lang="he-IL" sz="3200" dirty="0"/>
              <a:t>נסי לבנות את מילות הפזמון!</a:t>
            </a:r>
            <a:endParaRPr lang="en-US" sz="3200" dirty="0"/>
          </a:p>
        </p:txBody>
      </p:sp>
    </p:spTree>
    <p:extLst>
      <p:ext uri="{BB962C8B-B14F-4D97-AF65-F5344CB8AC3E}">
        <p14:creationId xmlns:p14="http://schemas.microsoft.com/office/powerpoint/2010/main" val="3068822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3" grpId="0"/>
      <p:bldP spid="17" grpId="0"/>
      <p:bldP spid="18" grpId="0"/>
      <p:bldP spid="19" grpId="0"/>
      <p:bldP spid="21" grpId="0"/>
      <p:bldP spid="22" grpId="0"/>
      <p:bldP spid="23" grpId="0"/>
      <p:bldP spid="24"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F867CA8-99DD-4C66-A479-CF8FF58BEBB6}"/>
              </a:ext>
            </a:extLst>
          </p:cNvPr>
          <p:cNvSpPr/>
          <p:nvPr/>
        </p:nvSpPr>
        <p:spPr>
          <a:xfrm>
            <a:off x="836636" y="524008"/>
            <a:ext cx="10700995" cy="5809983"/>
          </a:xfrm>
          <a:custGeom>
            <a:avLst/>
            <a:gdLst>
              <a:gd name="connsiteX0" fmla="*/ 0 w 10700995"/>
              <a:gd name="connsiteY0" fmla="*/ 0 h 5809983"/>
              <a:gd name="connsiteX1" fmla="*/ 668812 w 10700995"/>
              <a:gd name="connsiteY1" fmla="*/ 0 h 5809983"/>
              <a:gd name="connsiteX2" fmla="*/ 1016595 w 10700995"/>
              <a:gd name="connsiteY2" fmla="*/ 0 h 5809983"/>
              <a:gd name="connsiteX3" fmla="*/ 1899427 w 10700995"/>
              <a:gd name="connsiteY3" fmla="*/ 0 h 5809983"/>
              <a:gd name="connsiteX4" fmla="*/ 2675249 w 10700995"/>
              <a:gd name="connsiteY4" fmla="*/ 0 h 5809983"/>
              <a:gd name="connsiteX5" fmla="*/ 3023031 w 10700995"/>
              <a:gd name="connsiteY5" fmla="*/ 0 h 5809983"/>
              <a:gd name="connsiteX6" fmla="*/ 3798853 w 10700995"/>
              <a:gd name="connsiteY6" fmla="*/ 0 h 5809983"/>
              <a:gd name="connsiteX7" fmla="*/ 4146636 w 10700995"/>
              <a:gd name="connsiteY7" fmla="*/ 0 h 5809983"/>
              <a:gd name="connsiteX8" fmla="*/ 4815448 w 10700995"/>
              <a:gd name="connsiteY8" fmla="*/ 0 h 5809983"/>
              <a:gd name="connsiteX9" fmla="*/ 5591270 w 10700995"/>
              <a:gd name="connsiteY9" fmla="*/ 0 h 5809983"/>
              <a:gd name="connsiteX10" fmla="*/ 6367092 w 10700995"/>
              <a:gd name="connsiteY10" fmla="*/ 0 h 5809983"/>
              <a:gd name="connsiteX11" fmla="*/ 6821884 w 10700995"/>
              <a:gd name="connsiteY11" fmla="*/ 0 h 5809983"/>
              <a:gd name="connsiteX12" fmla="*/ 7490696 w 10700995"/>
              <a:gd name="connsiteY12" fmla="*/ 0 h 5809983"/>
              <a:gd name="connsiteX13" fmla="*/ 8159509 w 10700995"/>
              <a:gd name="connsiteY13" fmla="*/ 0 h 5809983"/>
              <a:gd name="connsiteX14" fmla="*/ 8721311 w 10700995"/>
              <a:gd name="connsiteY14" fmla="*/ 0 h 5809983"/>
              <a:gd name="connsiteX15" fmla="*/ 9283113 w 10700995"/>
              <a:gd name="connsiteY15" fmla="*/ 0 h 5809983"/>
              <a:gd name="connsiteX16" fmla="*/ 9630895 w 10700995"/>
              <a:gd name="connsiteY16" fmla="*/ 0 h 5809983"/>
              <a:gd name="connsiteX17" fmla="*/ 10700995 w 10700995"/>
              <a:gd name="connsiteY17" fmla="*/ 0 h 5809983"/>
              <a:gd name="connsiteX18" fmla="*/ 10700995 w 10700995"/>
              <a:gd name="connsiteY18" fmla="*/ 471254 h 5809983"/>
              <a:gd name="connsiteX19" fmla="*/ 10700995 w 10700995"/>
              <a:gd name="connsiteY19" fmla="*/ 1116808 h 5809983"/>
              <a:gd name="connsiteX20" fmla="*/ 10700995 w 10700995"/>
              <a:gd name="connsiteY20" fmla="*/ 1646162 h 5809983"/>
              <a:gd name="connsiteX21" fmla="*/ 10700995 w 10700995"/>
              <a:gd name="connsiteY21" fmla="*/ 2291716 h 5809983"/>
              <a:gd name="connsiteX22" fmla="*/ 10700995 w 10700995"/>
              <a:gd name="connsiteY22" fmla="*/ 3053469 h 5809983"/>
              <a:gd name="connsiteX23" fmla="*/ 10700995 w 10700995"/>
              <a:gd name="connsiteY23" fmla="*/ 3582823 h 5809983"/>
              <a:gd name="connsiteX24" fmla="*/ 10700995 w 10700995"/>
              <a:gd name="connsiteY24" fmla="*/ 4286476 h 5809983"/>
              <a:gd name="connsiteX25" fmla="*/ 10700995 w 10700995"/>
              <a:gd name="connsiteY25" fmla="*/ 4990130 h 5809983"/>
              <a:gd name="connsiteX26" fmla="*/ 10700995 w 10700995"/>
              <a:gd name="connsiteY26" fmla="*/ 5809983 h 5809983"/>
              <a:gd name="connsiteX27" fmla="*/ 10246203 w 10700995"/>
              <a:gd name="connsiteY27" fmla="*/ 5809983 h 5809983"/>
              <a:gd name="connsiteX28" fmla="*/ 9791410 w 10700995"/>
              <a:gd name="connsiteY28" fmla="*/ 5809983 h 5809983"/>
              <a:gd name="connsiteX29" fmla="*/ 8908578 w 10700995"/>
              <a:gd name="connsiteY29" fmla="*/ 5809983 h 5809983"/>
              <a:gd name="connsiteX30" fmla="*/ 8025746 w 10700995"/>
              <a:gd name="connsiteY30" fmla="*/ 5809983 h 5809983"/>
              <a:gd name="connsiteX31" fmla="*/ 7677964 w 10700995"/>
              <a:gd name="connsiteY31" fmla="*/ 5809983 h 5809983"/>
              <a:gd name="connsiteX32" fmla="*/ 6902142 w 10700995"/>
              <a:gd name="connsiteY32" fmla="*/ 5809983 h 5809983"/>
              <a:gd name="connsiteX33" fmla="*/ 6340340 w 10700995"/>
              <a:gd name="connsiteY33" fmla="*/ 5809983 h 5809983"/>
              <a:gd name="connsiteX34" fmla="*/ 5671527 w 10700995"/>
              <a:gd name="connsiteY34" fmla="*/ 5809983 h 5809983"/>
              <a:gd name="connsiteX35" fmla="*/ 5323745 w 10700995"/>
              <a:gd name="connsiteY35" fmla="*/ 5809983 h 5809983"/>
              <a:gd name="connsiteX36" fmla="*/ 4761943 w 10700995"/>
              <a:gd name="connsiteY36" fmla="*/ 5809983 h 5809983"/>
              <a:gd name="connsiteX37" fmla="*/ 3986121 w 10700995"/>
              <a:gd name="connsiteY37" fmla="*/ 5809983 h 5809983"/>
              <a:gd name="connsiteX38" fmla="*/ 3424318 w 10700995"/>
              <a:gd name="connsiteY38" fmla="*/ 5809983 h 5809983"/>
              <a:gd name="connsiteX39" fmla="*/ 3076536 w 10700995"/>
              <a:gd name="connsiteY39" fmla="*/ 5809983 h 5809983"/>
              <a:gd name="connsiteX40" fmla="*/ 2514734 w 10700995"/>
              <a:gd name="connsiteY40" fmla="*/ 5809983 h 5809983"/>
              <a:gd name="connsiteX41" fmla="*/ 2059942 w 10700995"/>
              <a:gd name="connsiteY41" fmla="*/ 5809983 h 5809983"/>
              <a:gd name="connsiteX42" fmla="*/ 1712159 w 10700995"/>
              <a:gd name="connsiteY42" fmla="*/ 5809983 h 5809983"/>
              <a:gd name="connsiteX43" fmla="*/ 1150357 w 10700995"/>
              <a:gd name="connsiteY43" fmla="*/ 5809983 h 5809983"/>
              <a:gd name="connsiteX44" fmla="*/ 0 w 10700995"/>
              <a:gd name="connsiteY44" fmla="*/ 5809983 h 5809983"/>
              <a:gd name="connsiteX45" fmla="*/ 0 w 10700995"/>
              <a:gd name="connsiteY45" fmla="*/ 5280629 h 5809983"/>
              <a:gd name="connsiteX46" fmla="*/ 0 w 10700995"/>
              <a:gd name="connsiteY46" fmla="*/ 4635075 h 5809983"/>
              <a:gd name="connsiteX47" fmla="*/ 0 w 10700995"/>
              <a:gd name="connsiteY47" fmla="*/ 3931422 h 5809983"/>
              <a:gd name="connsiteX48" fmla="*/ 0 w 10700995"/>
              <a:gd name="connsiteY48" fmla="*/ 3343968 h 5809983"/>
              <a:gd name="connsiteX49" fmla="*/ 0 w 10700995"/>
              <a:gd name="connsiteY49" fmla="*/ 2756514 h 5809983"/>
              <a:gd name="connsiteX50" fmla="*/ 0 w 10700995"/>
              <a:gd name="connsiteY50" fmla="*/ 1994761 h 5809983"/>
              <a:gd name="connsiteX51" fmla="*/ 0 w 10700995"/>
              <a:gd name="connsiteY51" fmla="*/ 1407307 h 5809983"/>
              <a:gd name="connsiteX52" fmla="*/ 0 w 10700995"/>
              <a:gd name="connsiteY52" fmla="*/ 645554 h 5809983"/>
              <a:gd name="connsiteX53" fmla="*/ 0 w 10700995"/>
              <a:gd name="connsiteY53" fmla="*/ 0 h 58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00995" h="5809983" fill="none" extrusionOk="0">
                <a:moveTo>
                  <a:pt x="0" y="0"/>
                </a:moveTo>
                <a:cubicBezTo>
                  <a:pt x="135667" y="-8450"/>
                  <a:pt x="379258" y="16347"/>
                  <a:pt x="668812" y="0"/>
                </a:cubicBezTo>
                <a:cubicBezTo>
                  <a:pt x="958366" y="-16347"/>
                  <a:pt x="891837" y="7912"/>
                  <a:pt x="1016595" y="0"/>
                </a:cubicBezTo>
                <a:cubicBezTo>
                  <a:pt x="1141353" y="-7912"/>
                  <a:pt x="1638349" y="-39993"/>
                  <a:pt x="1899427" y="0"/>
                </a:cubicBezTo>
                <a:cubicBezTo>
                  <a:pt x="2160505" y="39993"/>
                  <a:pt x="2451877" y="-23896"/>
                  <a:pt x="2675249" y="0"/>
                </a:cubicBezTo>
                <a:cubicBezTo>
                  <a:pt x="2898621" y="23896"/>
                  <a:pt x="2905439" y="3145"/>
                  <a:pt x="3023031" y="0"/>
                </a:cubicBezTo>
                <a:cubicBezTo>
                  <a:pt x="3140623" y="-3145"/>
                  <a:pt x="3451281" y="28029"/>
                  <a:pt x="3798853" y="0"/>
                </a:cubicBezTo>
                <a:cubicBezTo>
                  <a:pt x="4146425" y="-28029"/>
                  <a:pt x="4052395" y="2676"/>
                  <a:pt x="4146636" y="0"/>
                </a:cubicBezTo>
                <a:cubicBezTo>
                  <a:pt x="4240877" y="-2676"/>
                  <a:pt x="4535189" y="-21801"/>
                  <a:pt x="4815448" y="0"/>
                </a:cubicBezTo>
                <a:cubicBezTo>
                  <a:pt x="5095707" y="21801"/>
                  <a:pt x="5411590" y="-23325"/>
                  <a:pt x="5591270" y="0"/>
                </a:cubicBezTo>
                <a:cubicBezTo>
                  <a:pt x="5770950" y="23325"/>
                  <a:pt x="6031732" y="-35955"/>
                  <a:pt x="6367092" y="0"/>
                </a:cubicBezTo>
                <a:cubicBezTo>
                  <a:pt x="6702452" y="35955"/>
                  <a:pt x="6600567" y="-12118"/>
                  <a:pt x="6821884" y="0"/>
                </a:cubicBezTo>
                <a:cubicBezTo>
                  <a:pt x="7043201" y="12118"/>
                  <a:pt x="7218885" y="27849"/>
                  <a:pt x="7490696" y="0"/>
                </a:cubicBezTo>
                <a:cubicBezTo>
                  <a:pt x="7762507" y="-27849"/>
                  <a:pt x="7995003" y="14127"/>
                  <a:pt x="8159509" y="0"/>
                </a:cubicBezTo>
                <a:cubicBezTo>
                  <a:pt x="8324015" y="-14127"/>
                  <a:pt x="8492182" y="-2781"/>
                  <a:pt x="8721311" y="0"/>
                </a:cubicBezTo>
                <a:cubicBezTo>
                  <a:pt x="8950440" y="2781"/>
                  <a:pt x="9013918" y="-9174"/>
                  <a:pt x="9283113" y="0"/>
                </a:cubicBezTo>
                <a:cubicBezTo>
                  <a:pt x="9552308" y="9174"/>
                  <a:pt x="9514360" y="497"/>
                  <a:pt x="9630895" y="0"/>
                </a:cubicBezTo>
                <a:cubicBezTo>
                  <a:pt x="9747430" y="-497"/>
                  <a:pt x="10312145" y="51114"/>
                  <a:pt x="10700995" y="0"/>
                </a:cubicBezTo>
                <a:cubicBezTo>
                  <a:pt x="10689410" y="173853"/>
                  <a:pt x="10704886" y="360701"/>
                  <a:pt x="10700995" y="471254"/>
                </a:cubicBezTo>
                <a:cubicBezTo>
                  <a:pt x="10697104" y="581807"/>
                  <a:pt x="10715520" y="810922"/>
                  <a:pt x="10700995" y="1116808"/>
                </a:cubicBezTo>
                <a:cubicBezTo>
                  <a:pt x="10686470" y="1422694"/>
                  <a:pt x="10691962" y="1452975"/>
                  <a:pt x="10700995" y="1646162"/>
                </a:cubicBezTo>
                <a:cubicBezTo>
                  <a:pt x="10710028" y="1839349"/>
                  <a:pt x="10690233" y="2162523"/>
                  <a:pt x="10700995" y="2291716"/>
                </a:cubicBezTo>
                <a:cubicBezTo>
                  <a:pt x="10711757" y="2420909"/>
                  <a:pt x="10708657" y="2859762"/>
                  <a:pt x="10700995" y="3053469"/>
                </a:cubicBezTo>
                <a:cubicBezTo>
                  <a:pt x="10693333" y="3247176"/>
                  <a:pt x="10719419" y="3380083"/>
                  <a:pt x="10700995" y="3582823"/>
                </a:cubicBezTo>
                <a:cubicBezTo>
                  <a:pt x="10682571" y="3785563"/>
                  <a:pt x="10682810" y="4033148"/>
                  <a:pt x="10700995" y="4286476"/>
                </a:cubicBezTo>
                <a:cubicBezTo>
                  <a:pt x="10719180" y="4539804"/>
                  <a:pt x="10733799" y="4746573"/>
                  <a:pt x="10700995" y="4990130"/>
                </a:cubicBezTo>
                <a:cubicBezTo>
                  <a:pt x="10668191" y="5233687"/>
                  <a:pt x="10704929" y="5625849"/>
                  <a:pt x="10700995" y="5809983"/>
                </a:cubicBezTo>
                <a:cubicBezTo>
                  <a:pt x="10516870" y="5790203"/>
                  <a:pt x="10398117" y="5815251"/>
                  <a:pt x="10246203" y="5809983"/>
                </a:cubicBezTo>
                <a:cubicBezTo>
                  <a:pt x="10094289" y="5804715"/>
                  <a:pt x="9931441" y="5803062"/>
                  <a:pt x="9791410" y="5809983"/>
                </a:cubicBezTo>
                <a:cubicBezTo>
                  <a:pt x="9651379" y="5816904"/>
                  <a:pt x="9286238" y="5818593"/>
                  <a:pt x="8908578" y="5809983"/>
                </a:cubicBezTo>
                <a:cubicBezTo>
                  <a:pt x="8530918" y="5801373"/>
                  <a:pt x="8453874" y="5777362"/>
                  <a:pt x="8025746" y="5809983"/>
                </a:cubicBezTo>
                <a:cubicBezTo>
                  <a:pt x="7597618" y="5842604"/>
                  <a:pt x="7829022" y="5822524"/>
                  <a:pt x="7677964" y="5809983"/>
                </a:cubicBezTo>
                <a:cubicBezTo>
                  <a:pt x="7526906" y="5797442"/>
                  <a:pt x="7245504" y="5841062"/>
                  <a:pt x="6902142" y="5809983"/>
                </a:cubicBezTo>
                <a:cubicBezTo>
                  <a:pt x="6558780" y="5778904"/>
                  <a:pt x="6538487" y="5822113"/>
                  <a:pt x="6340340" y="5809983"/>
                </a:cubicBezTo>
                <a:cubicBezTo>
                  <a:pt x="6142193" y="5797853"/>
                  <a:pt x="5915917" y="5830318"/>
                  <a:pt x="5671527" y="5809983"/>
                </a:cubicBezTo>
                <a:cubicBezTo>
                  <a:pt x="5427137" y="5789648"/>
                  <a:pt x="5399263" y="5805675"/>
                  <a:pt x="5323745" y="5809983"/>
                </a:cubicBezTo>
                <a:cubicBezTo>
                  <a:pt x="5248227" y="5814291"/>
                  <a:pt x="4943052" y="5835427"/>
                  <a:pt x="4761943" y="5809983"/>
                </a:cubicBezTo>
                <a:cubicBezTo>
                  <a:pt x="4580834" y="5784539"/>
                  <a:pt x="4199028" y="5823220"/>
                  <a:pt x="3986121" y="5809983"/>
                </a:cubicBezTo>
                <a:cubicBezTo>
                  <a:pt x="3773214" y="5796746"/>
                  <a:pt x="3621942" y="5818438"/>
                  <a:pt x="3424318" y="5809983"/>
                </a:cubicBezTo>
                <a:cubicBezTo>
                  <a:pt x="3226694" y="5801528"/>
                  <a:pt x="3187986" y="5807557"/>
                  <a:pt x="3076536" y="5809983"/>
                </a:cubicBezTo>
                <a:cubicBezTo>
                  <a:pt x="2965086" y="5812409"/>
                  <a:pt x="2785403" y="5835628"/>
                  <a:pt x="2514734" y="5809983"/>
                </a:cubicBezTo>
                <a:cubicBezTo>
                  <a:pt x="2244065" y="5784338"/>
                  <a:pt x="2217434" y="5791518"/>
                  <a:pt x="2059942" y="5809983"/>
                </a:cubicBezTo>
                <a:cubicBezTo>
                  <a:pt x="1902450" y="5828448"/>
                  <a:pt x="1874320" y="5822460"/>
                  <a:pt x="1712159" y="5809983"/>
                </a:cubicBezTo>
                <a:cubicBezTo>
                  <a:pt x="1549998" y="5797506"/>
                  <a:pt x="1320166" y="5802348"/>
                  <a:pt x="1150357" y="5809983"/>
                </a:cubicBezTo>
                <a:cubicBezTo>
                  <a:pt x="980548" y="5817618"/>
                  <a:pt x="263869" y="5831544"/>
                  <a:pt x="0" y="5809983"/>
                </a:cubicBezTo>
                <a:cubicBezTo>
                  <a:pt x="5714" y="5646991"/>
                  <a:pt x="8635" y="5433887"/>
                  <a:pt x="0" y="5280629"/>
                </a:cubicBezTo>
                <a:cubicBezTo>
                  <a:pt x="-8635" y="5127371"/>
                  <a:pt x="-6608" y="4844827"/>
                  <a:pt x="0" y="4635075"/>
                </a:cubicBezTo>
                <a:cubicBezTo>
                  <a:pt x="6608" y="4425323"/>
                  <a:pt x="-34820" y="4170922"/>
                  <a:pt x="0" y="3931422"/>
                </a:cubicBezTo>
                <a:cubicBezTo>
                  <a:pt x="34820" y="3691922"/>
                  <a:pt x="4761" y="3530956"/>
                  <a:pt x="0" y="3343968"/>
                </a:cubicBezTo>
                <a:cubicBezTo>
                  <a:pt x="-4761" y="3156980"/>
                  <a:pt x="-17637" y="2883933"/>
                  <a:pt x="0" y="2756514"/>
                </a:cubicBezTo>
                <a:cubicBezTo>
                  <a:pt x="17637" y="2629095"/>
                  <a:pt x="-2577" y="2323237"/>
                  <a:pt x="0" y="1994761"/>
                </a:cubicBezTo>
                <a:cubicBezTo>
                  <a:pt x="2577" y="1666285"/>
                  <a:pt x="1166" y="1687305"/>
                  <a:pt x="0" y="1407307"/>
                </a:cubicBezTo>
                <a:cubicBezTo>
                  <a:pt x="-1166" y="1127309"/>
                  <a:pt x="-19196" y="947518"/>
                  <a:pt x="0" y="645554"/>
                </a:cubicBezTo>
                <a:cubicBezTo>
                  <a:pt x="19196" y="343590"/>
                  <a:pt x="9169" y="313464"/>
                  <a:pt x="0" y="0"/>
                </a:cubicBezTo>
                <a:close/>
              </a:path>
              <a:path w="10700995" h="5809983" stroke="0" extrusionOk="0">
                <a:moveTo>
                  <a:pt x="0" y="0"/>
                </a:moveTo>
                <a:cubicBezTo>
                  <a:pt x="206079" y="19255"/>
                  <a:pt x="314801" y="20280"/>
                  <a:pt x="454792" y="0"/>
                </a:cubicBezTo>
                <a:cubicBezTo>
                  <a:pt x="594783" y="-20280"/>
                  <a:pt x="749116" y="-26552"/>
                  <a:pt x="1016595" y="0"/>
                </a:cubicBezTo>
                <a:cubicBezTo>
                  <a:pt x="1284074" y="26552"/>
                  <a:pt x="1219784" y="2245"/>
                  <a:pt x="1364377" y="0"/>
                </a:cubicBezTo>
                <a:cubicBezTo>
                  <a:pt x="1508970" y="-2245"/>
                  <a:pt x="1717509" y="11503"/>
                  <a:pt x="1819169" y="0"/>
                </a:cubicBezTo>
                <a:cubicBezTo>
                  <a:pt x="1920829" y="-11503"/>
                  <a:pt x="2101795" y="9830"/>
                  <a:pt x="2380971" y="0"/>
                </a:cubicBezTo>
                <a:cubicBezTo>
                  <a:pt x="2660147" y="-9830"/>
                  <a:pt x="2640239" y="8673"/>
                  <a:pt x="2728754" y="0"/>
                </a:cubicBezTo>
                <a:cubicBezTo>
                  <a:pt x="2817269" y="-8673"/>
                  <a:pt x="2916724" y="2967"/>
                  <a:pt x="3076536" y="0"/>
                </a:cubicBezTo>
                <a:cubicBezTo>
                  <a:pt x="3236348" y="-2967"/>
                  <a:pt x="3693109" y="23800"/>
                  <a:pt x="3852358" y="0"/>
                </a:cubicBezTo>
                <a:cubicBezTo>
                  <a:pt x="4011607" y="-23800"/>
                  <a:pt x="4370904" y="-28157"/>
                  <a:pt x="4628180" y="0"/>
                </a:cubicBezTo>
                <a:cubicBezTo>
                  <a:pt x="4885456" y="28157"/>
                  <a:pt x="5197641" y="2348"/>
                  <a:pt x="5511012" y="0"/>
                </a:cubicBezTo>
                <a:cubicBezTo>
                  <a:pt x="5824383" y="-2348"/>
                  <a:pt x="5966322" y="11271"/>
                  <a:pt x="6179825" y="0"/>
                </a:cubicBezTo>
                <a:cubicBezTo>
                  <a:pt x="6393328" y="-11271"/>
                  <a:pt x="6526745" y="-20609"/>
                  <a:pt x="6741627" y="0"/>
                </a:cubicBezTo>
                <a:cubicBezTo>
                  <a:pt x="6956509" y="20609"/>
                  <a:pt x="7053800" y="6576"/>
                  <a:pt x="7303429" y="0"/>
                </a:cubicBezTo>
                <a:cubicBezTo>
                  <a:pt x="7553058" y="-6576"/>
                  <a:pt x="7996945" y="5062"/>
                  <a:pt x="8186261" y="0"/>
                </a:cubicBezTo>
                <a:cubicBezTo>
                  <a:pt x="8375577" y="-5062"/>
                  <a:pt x="8630493" y="12120"/>
                  <a:pt x="8962083" y="0"/>
                </a:cubicBezTo>
                <a:cubicBezTo>
                  <a:pt x="9293673" y="-12120"/>
                  <a:pt x="9317403" y="-11142"/>
                  <a:pt x="9416876" y="0"/>
                </a:cubicBezTo>
                <a:cubicBezTo>
                  <a:pt x="9516349" y="11142"/>
                  <a:pt x="10437099" y="-42157"/>
                  <a:pt x="10700995" y="0"/>
                </a:cubicBezTo>
                <a:cubicBezTo>
                  <a:pt x="10694598" y="279784"/>
                  <a:pt x="10667685" y="532856"/>
                  <a:pt x="10700995" y="703653"/>
                </a:cubicBezTo>
                <a:cubicBezTo>
                  <a:pt x="10734305" y="874450"/>
                  <a:pt x="10664629" y="1253820"/>
                  <a:pt x="10700995" y="1465407"/>
                </a:cubicBezTo>
                <a:cubicBezTo>
                  <a:pt x="10737361" y="1676994"/>
                  <a:pt x="10727105" y="1854563"/>
                  <a:pt x="10700995" y="1994761"/>
                </a:cubicBezTo>
                <a:cubicBezTo>
                  <a:pt x="10674885" y="2134959"/>
                  <a:pt x="10688955" y="2371235"/>
                  <a:pt x="10700995" y="2698414"/>
                </a:cubicBezTo>
                <a:cubicBezTo>
                  <a:pt x="10713035" y="3025593"/>
                  <a:pt x="10726772" y="3161758"/>
                  <a:pt x="10700995" y="3343968"/>
                </a:cubicBezTo>
                <a:cubicBezTo>
                  <a:pt x="10675218" y="3526178"/>
                  <a:pt x="10682160" y="3724510"/>
                  <a:pt x="10700995" y="3989522"/>
                </a:cubicBezTo>
                <a:cubicBezTo>
                  <a:pt x="10719830" y="4254534"/>
                  <a:pt x="10717913" y="4392313"/>
                  <a:pt x="10700995" y="4576975"/>
                </a:cubicBezTo>
                <a:cubicBezTo>
                  <a:pt x="10684077" y="4761637"/>
                  <a:pt x="10713461" y="5530606"/>
                  <a:pt x="10700995" y="5809983"/>
                </a:cubicBezTo>
                <a:cubicBezTo>
                  <a:pt x="10319901" y="5826403"/>
                  <a:pt x="10075069" y="5792416"/>
                  <a:pt x="9818163" y="5809983"/>
                </a:cubicBezTo>
                <a:cubicBezTo>
                  <a:pt x="9561257" y="5827550"/>
                  <a:pt x="9473510" y="5784191"/>
                  <a:pt x="9256361" y="5809983"/>
                </a:cubicBezTo>
                <a:cubicBezTo>
                  <a:pt x="9039212" y="5835775"/>
                  <a:pt x="8711633" y="5839296"/>
                  <a:pt x="8480539" y="5809983"/>
                </a:cubicBezTo>
                <a:cubicBezTo>
                  <a:pt x="8249445" y="5780670"/>
                  <a:pt x="8163815" y="5822577"/>
                  <a:pt x="8025746" y="5809983"/>
                </a:cubicBezTo>
                <a:cubicBezTo>
                  <a:pt x="7887677" y="5797389"/>
                  <a:pt x="7606249" y="5814904"/>
                  <a:pt x="7249924" y="5809983"/>
                </a:cubicBezTo>
                <a:cubicBezTo>
                  <a:pt x="6893599" y="5805062"/>
                  <a:pt x="6745078" y="5782299"/>
                  <a:pt x="6581112" y="5809983"/>
                </a:cubicBezTo>
                <a:cubicBezTo>
                  <a:pt x="6417146" y="5837667"/>
                  <a:pt x="6303964" y="5801197"/>
                  <a:pt x="6126320" y="5809983"/>
                </a:cubicBezTo>
                <a:cubicBezTo>
                  <a:pt x="5948676" y="5818769"/>
                  <a:pt x="5848727" y="5813149"/>
                  <a:pt x="5778537" y="5809983"/>
                </a:cubicBezTo>
                <a:cubicBezTo>
                  <a:pt x="5708347" y="5806817"/>
                  <a:pt x="5294193" y="5783743"/>
                  <a:pt x="4895705" y="5809983"/>
                </a:cubicBezTo>
                <a:cubicBezTo>
                  <a:pt x="4497217" y="5836223"/>
                  <a:pt x="4410610" y="5778359"/>
                  <a:pt x="4119883" y="5809983"/>
                </a:cubicBezTo>
                <a:cubicBezTo>
                  <a:pt x="3829156" y="5841607"/>
                  <a:pt x="3901127" y="5808997"/>
                  <a:pt x="3772101" y="5809983"/>
                </a:cubicBezTo>
                <a:cubicBezTo>
                  <a:pt x="3643075" y="5810969"/>
                  <a:pt x="3163721" y="5809829"/>
                  <a:pt x="2996279" y="5809983"/>
                </a:cubicBezTo>
                <a:cubicBezTo>
                  <a:pt x="2828837" y="5810137"/>
                  <a:pt x="2755018" y="5808976"/>
                  <a:pt x="2648496" y="5809983"/>
                </a:cubicBezTo>
                <a:cubicBezTo>
                  <a:pt x="2541974" y="5810990"/>
                  <a:pt x="2290132" y="5822363"/>
                  <a:pt x="2193704" y="5809983"/>
                </a:cubicBezTo>
                <a:cubicBezTo>
                  <a:pt x="2097276" y="5797603"/>
                  <a:pt x="1737641" y="5808978"/>
                  <a:pt x="1417882" y="5809983"/>
                </a:cubicBezTo>
                <a:cubicBezTo>
                  <a:pt x="1098123" y="5810988"/>
                  <a:pt x="453155" y="5752229"/>
                  <a:pt x="0" y="5809983"/>
                </a:cubicBezTo>
                <a:cubicBezTo>
                  <a:pt x="-27915" y="5631260"/>
                  <a:pt x="-17722" y="5343967"/>
                  <a:pt x="0" y="5222529"/>
                </a:cubicBezTo>
                <a:cubicBezTo>
                  <a:pt x="17722" y="5101091"/>
                  <a:pt x="7085" y="4863468"/>
                  <a:pt x="0" y="4518876"/>
                </a:cubicBezTo>
                <a:cubicBezTo>
                  <a:pt x="-7085" y="4174284"/>
                  <a:pt x="15919" y="4198714"/>
                  <a:pt x="0" y="3989522"/>
                </a:cubicBezTo>
                <a:cubicBezTo>
                  <a:pt x="-15919" y="3780330"/>
                  <a:pt x="-14900" y="3423519"/>
                  <a:pt x="0" y="3227768"/>
                </a:cubicBezTo>
                <a:cubicBezTo>
                  <a:pt x="14900" y="3032017"/>
                  <a:pt x="-16379" y="2715423"/>
                  <a:pt x="0" y="2466015"/>
                </a:cubicBezTo>
                <a:cubicBezTo>
                  <a:pt x="16379" y="2216607"/>
                  <a:pt x="-25882" y="2007231"/>
                  <a:pt x="0" y="1878561"/>
                </a:cubicBezTo>
                <a:cubicBezTo>
                  <a:pt x="25882" y="1749891"/>
                  <a:pt x="16413" y="1355269"/>
                  <a:pt x="0" y="1116808"/>
                </a:cubicBezTo>
                <a:cubicBezTo>
                  <a:pt x="-16413" y="878347"/>
                  <a:pt x="16971" y="750794"/>
                  <a:pt x="0" y="587454"/>
                </a:cubicBezTo>
                <a:cubicBezTo>
                  <a:pt x="-16971" y="424114"/>
                  <a:pt x="-12131" y="214618"/>
                  <a:pt x="0" y="0"/>
                </a:cubicBezTo>
                <a:close/>
              </a:path>
            </a:pathLst>
          </a:custGeom>
          <a:solidFill>
            <a:srgbClr val="FFC1C1"/>
          </a:solid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3" name="מלבן 2"/>
          <p:cNvSpPr/>
          <p:nvPr/>
        </p:nvSpPr>
        <p:spPr>
          <a:xfrm>
            <a:off x="8337553" y="1018032"/>
            <a:ext cx="2521296" cy="2862322"/>
          </a:xfrm>
          <a:prstGeom prst="rect">
            <a:avLst/>
          </a:prstGeom>
        </p:spPr>
        <p:txBody>
          <a:bodyPr wrap="square">
            <a:spAutoFit/>
          </a:bodyPr>
          <a:lstStyle/>
          <a:p>
            <a:r>
              <a:rPr lang="he-IL" sz="2000" dirty="0"/>
              <a:t>עולים יורדים המלאכים</a:t>
            </a:r>
            <a:br>
              <a:rPr lang="he-IL" sz="2000" dirty="0"/>
            </a:br>
            <a:r>
              <a:rPr lang="he-IL" sz="2000" dirty="0"/>
              <a:t>מארץ למרום שלוחים</a:t>
            </a:r>
            <a:br>
              <a:rPr lang="he-IL" sz="2000" dirty="0"/>
            </a:br>
            <a:r>
              <a:rPr lang="he-IL" sz="2000" dirty="0"/>
              <a:t>בצחור כנף דבק רבב</a:t>
            </a:r>
            <a:br>
              <a:rPr lang="he-IL" sz="2000" dirty="0"/>
            </a:br>
            <a:r>
              <a:rPr lang="he-IL" sz="2000" dirty="0" err="1"/>
              <a:t>נכתם</a:t>
            </a:r>
            <a:r>
              <a:rPr lang="he-IL" sz="2000" dirty="0"/>
              <a:t> בדמע של זהב</a:t>
            </a:r>
          </a:p>
          <a:p>
            <a:endParaRPr lang="en-US" sz="2000" dirty="0"/>
          </a:p>
          <a:p>
            <a:r>
              <a:rPr lang="he-IL" sz="2000" dirty="0"/>
              <a:t>ונשלמה את חוב הפר</a:t>
            </a:r>
            <a:br>
              <a:rPr lang="he-IL" sz="2000" dirty="0"/>
            </a:br>
            <a:r>
              <a:rPr lang="he-IL" sz="2000" dirty="0"/>
              <a:t>במס שפתים, בתפילה</a:t>
            </a:r>
            <a:br>
              <a:rPr lang="he-IL" sz="2000" dirty="0"/>
            </a:br>
            <a:r>
              <a:rPr lang="he-IL" sz="2000" dirty="0"/>
              <a:t>כל חטא ופשע יכופר</a:t>
            </a:r>
            <a:br>
              <a:rPr lang="he-IL" sz="2000" dirty="0"/>
            </a:br>
            <a:r>
              <a:rPr lang="he-IL" sz="2000" dirty="0"/>
              <a:t>גדול כוחה של כל מילה</a:t>
            </a:r>
            <a:endParaRPr lang="en-US" sz="2000" dirty="0"/>
          </a:p>
        </p:txBody>
      </p:sp>
      <p:sp>
        <p:nvSpPr>
          <p:cNvPr id="11" name="תיבת טקסט 10">
            <a:extLst>
              <a:ext uri="{FF2B5EF4-FFF2-40B4-BE49-F238E27FC236}">
                <a16:creationId xmlns:a16="http://schemas.microsoft.com/office/drawing/2014/main" id="{2A7A3C1B-54B3-41F3-AB0D-5811D40E7945}"/>
              </a:ext>
            </a:extLst>
          </p:cNvPr>
          <p:cNvSpPr txBox="1"/>
          <p:nvPr/>
        </p:nvSpPr>
        <p:spPr>
          <a:xfrm>
            <a:off x="2806336" y="1667333"/>
            <a:ext cx="2451546" cy="4401205"/>
          </a:xfrm>
          <a:prstGeom prst="rect">
            <a:avLst/>
          </a:prstGeom>
          <a:noFill/>
        </p:spPr>
        <p:txBody>
          <a:bodyPr wrap="square">
            <a:spAutoFit/>
          </a:bodyPr>
          <a:lstStyle/>
          <a:p>
            <a:r>
              <a:rPr lang="he-IL" sz="2000" dirty="0"/>
              <a:t>ובית מקדש שלך</a:t>
            </a:r>
            <a:br>
              <a:rPr lang="he-IL" sz="2000" dirty="0"/>
            </a:br>
            <a:r>
              <a:rPr lang="he-IL" sz="2000" dirty="0"/>
              <a:t>מחדר עד מטבח</a:t>
            </a:r>
            <a:br>
              <a:rPr lang="he-IL" sz="2000" dirty="0"/>
            </a:br>
            <a:r>
              <a:rPr lang="he-IL" sz="2000" dirty="0"/>
              <a:t>ימלא שירה קדושה</a:t>
            </a:r>
            <a:br>
              <a:rPr lang="he-IL" sz="2000" dirty="0"/>
            </a:br>
            <a:r>
              <a:rPr lang="he-IL" sz="2000" dirty="0"/>
              <a:t>זמרת אם קול אישה</a:t>
            </a:r>
            <a:br>
              <a:rPr lang="he-IL" sz="2000" dirty="0"/>
            </a:br>
            <a:br>
              <a:rPr lang="he-IL" sz="2000" dirty="0"/>
            </a:br>
            <a:r>
              <a:rPr lang="he-IL" sz="2000" dirty="0"/>
              <a:t>לא, את לא שיכורה</a:t>
            </a:r>
            <a:br>
              <a:rPr lang="he-IL" sz="2000" dirty="0"/>
            </a:br>
            <a:r>
              <a:rPr lang="he-IL" sz="2000" dirty="0"/>
              <a:t>כן זו תפילה כשרה</a:t>
            </a:r>
            <a:br>
              <a:rPr lang="he-IL" sz="2000" dirty="0"/>
            </a:br>
            <a:r>
              <a:rPr lang="he-IL" sz="2000" dirty="0"/>
              <a:t>של אם </a:t>
            </a:r>
            <a:r>
              <a:rPr lang="he-IL" sz="2000" dirty="0" err="1"/>
              <a:t>יהודיה</a:t>
            </a:r>
            <a:br>
              <a:rPr lang="he-IL" sz="2000" dirty="0"/>
            </a:br>
            <a:r>
              <a:rPr lang="he-IL" sz="2000" dirty="0"/>
              <a:t>כזבח ראויה</a:t>
            </a:r>
            <a:endParaRPr lang="en-US" sz="2000" dirty="0"/>
          </a:p>
          <a:p>
            <a:endParaRPr lang="he-IL" sz="2000" dirty="0"/>
          </a:p>
          <a:p>
            <a:r>
              <a:rPr lang="he-IL" sz="2000" dirty="0"/>
              <a:t>כל מילת תפילה היא מנגינה שמגנה</a:t>
            </a:r>
            <a:br>
              <a:rPr lang="he-IL" sz="2000" dirty="0"/>
            </a:br>
            <a:r>
              <a:rPr lang="he-IL" sz="2000" dirty="0"/>
              <a:t>ותגרש את הגלות</a:t>
            </a:r>
            <a:br>
              <a:rPr lang="he-IL" sz="2000" dirty="0"/>
            </a:br>
            <a:r>
              <a:rPr lang="he-IL" sz="2000" dirty="0"/>
              <a:t>זעקה עיקשת, לא נואשת, מבקשת</a:t>
            </a:r>
            <a:br>
              <a:rPr lang="he-IL" sz="2000" dirty="0"/>
            </a:br>
            <a:r>
              <a:rPr lang="he-IL" sz="2000" dirty="0"/>
              <a:t>היא תביא להתגלות!</a:t>
            </a:r>
            <a:endParaRPr lang="en-US" sz="2000" dirty="0"/>
          </a:p>
        </p:txBody>
      </p:sp>
      <p:sp>
        <p:nvSpPr>
          <p:cNvPr id="13" name="תיבת טקסט 12">
            <a:extLst>
              <a:ext uri="{FF2B5EF4-FFF2-40B4-BE49-F238E27FC236}">
                <a16:creationId xmlns:a16="http://schemas.microsoft.com/office/drawing/2014/main" id="{7EC2A2A5-57AC-432A-8EB3-F493E5AD8763}"/>
              </a:ext>
            </a:extLst>
          </p:cNvPr>
          <p:cNvSpPr txBox="1"/>
          <p:nvPr/>
        </p:nvSpPr>
        <p:spPr>
          <a:xfrm>
            <a:off x="5622865" y="1259832"/>
            <a:ext cx="2521295" cy="4401205"/>
          </a:xfrm>
          <a:prstGeom prst="rect">
            <a:avLst/>
          </a:prstGeom>
          <a:noFill/>
        </p:spPr>
        <p:txBody>
          <a:bodyPr wrap="square">
            <a:spAutoFit/>
          </a:bodyPr>
          <a:lstStyle/>
          <a:p>
            <a:r>
              <a:rPr lang="he-IL" sz="2000" dirty="0"/>
              <a:t>תפילת אישה זכה</a:t>
            </a:r>
            <a:br>
              <a:rPr lang="he-IL" sz="2000" dirty="0"/>
            </a:br>
            <a:r>
              <a:rPr lang="he-IL" sz="2000" dirty="0"/>
              <a:t>מכל היא חזקה</a:t>
            </a:r>
            <a:br>
              <a:rPr lang="he-IL" sz="2000" dirty="0"/>
            </a:br>
            <a:r>
              <a:rPr lang="he-IL" sz="2000" dirty="0"/>
              <a:t>מחיצות שוברת ובוקעת</a:t>
            </a:r>
            <a:br>
              <a:rPr lang="he-IL" sz="2000" dirty="0"/>
            </a:br>
            <a:r>
              <a:rPr lang="he-IL" sz="2000" dirty="0"/>
              <a:t>לרגלי כיסא כבוד נוגעת</a:t>
            </a:r>
            <a:endParaRPr lang="en-US" sz="2000" dirty="0"/>
          </a:p>
          <a:p>
            <a:endParaRPr lang="he-IL" sz="2000" dirty="0"/>
          </a:p>
          <a:p>
            <a:r>
              <a:rPr lang="he-IL" sz="2000" dirty="0"/>
              <a:t>אז זו עבודה של כל הלב</a:t>
            </a:r>
            <a:br>
              <a:rPr lang="he-IL" sz="2000" dirty="0"/>
            </a:br>
            <a:r>
              <a:rPr lang="he-IL" sz="2000" dirty="0"/>
              <a:t>העולם עומד ועל צירו סובב</a:t>
            </a:r>
            <a:br>
              <a:rPr lang="he-IL" sz="2000" dirty="0"/>
            </a:br>
            <a:r>
              <a:rPr lang="he-IL" sz="2000" dirty="0"/>
              <a:t>ותפילת אישה בטוהר אמונה</a:t>
            </a:r>
            <a:br>
              <a:rPr lang="he-IL" sz="2000" dirty="0"/>
            </a:br>
            <a:r>
              <a:rPr lang="he-IL" sz="2000" dirty="0"/>
              <a:t>משפיעה ובורא נענה לה</a:t>
            </a:r>
            <a:endParaRPr lang="en-US" sz="2000" dirty="0"/>
          </a:p>
          <a:p>
            <a:endParaRPr lang="he-IL" sz="2000" dirty="0"/>
          </a:p>
          <a:p>
            <a:r>
              <a:rPr lang="he-IL" sz="2000" dirty="0"/>
              <a:t>לחינוך, בריאות ופרנסה</a:t>
            </a:r>
            <a:br>
              <a:rPr lang="he-IL" sz="2000" dirty="0"/>
            </a:br>
            <a:r>
              <a:rPr lang="he-IL" sz="2000" dirty="0"/>
              <a:t>תחינתנו אל ריבון עולם נישא</a:t>
            </a:r>
            <a:br>
              <a:rPr lang="he-IL" sz="2000" dirty="0"/>
            </a:br>
            <a:r>
              <a:rPr lang="he-IL" sz="2000" dirty="0"/>
              <a:t>ולוואי וירים את קרן משיחו </a:t>
            </a:r>
            <a:br>
              <a:rPr lang="he-IL" sz="2000" dirty="0"/>
            </a:br>
            <a:r>
              <a:rPr lang="he-IL" sz="2000" dirty="0"/>
              <a:t>וישלח גאולה מלמעלה</a:t>
            </a:r>
            <a:endParaRPr lang="en-US" sz="2000" dirty="0"/>
          </a:p>
        </p:txBody>
      </p:sp>
      <p:pic>
        <p:nvPicPr>
          <p:cNvPr id="14" name="01 Track 1 (1)">
            <a:hlinkClick r:id="" action="ppaction://media"/>
            <a:extLst>
              <a:ext uri="{FF2B5EF4-FFF2-40B4-BE49-F238E27FC236}">
                <a16:creationId xmlns:a16="http://schemas.microsoft.com/office/drawing/2014/main" id="{FA8C0FF6-744F-4A14-A897-3E740A12C6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32603" y="962271"/>
            <a:ext cx="487362" cy="487363"/>
          </a:xfrm>
          <a:prstGeom prst="rect">
            <a:avLst/>
          </a:prstGeom>
        </p:spPr>
      </p:pic>
      <p:sp>
        <p:nvSpPr>
          <p:cNvPr id="16" name="תיבת טקסט 15">
            <a:extLst>
              <a:ext uri="{FF2B5EF4-FFF2-40B4-BE49-F238E27FC236}">
                <a16:creationId xmlns:a16="http://schemas.microsoft.com/office/drawing/2014/main" id="{42A2CE46-B0B2-4ACF-96ED-F36F4AB1D2F1}"/>
              </a:ext>
            </a:extLst>
          </p:cNvPr>
          <p:cNvSpPr txBox="1"/>
          <p:nvPr/>
        </p:nvSpPr>
        <p:spPr>
          <a:xfrm>
            <a:off x="-1834165" y="6411329"/>
            <a:ext cx="6422994" cy="369332"/>
          </a:xfrm>
          <a:prstGeom prst="rect">
            <a:avLst/>
          </a:prstGeom>
          <a:noFill/>
        </p:spPr>
        <p:txBody>
          <a:bodyPr wrap="square">
            <a:spAutoFit/>
          </a:bodyPr>
          <a:lstStyle/>
          <a:p>
            <a:r>
              <a:rPr lang="he-IL" dirty="0"/>
              <a:t>השיר באדיבות נשי ובנות חב"ד </a:t>
            </a:r>
          </a:p>
        </p:txBody>
      </p:sp>
      <p:pic>
        <p:nvPicPr>
          <p:cNvPr id="20" name="תמונה 19">
            <a:extLst>
              <a:ext uri="{FF2B5EF4-FFF2-40B4-BE49-F238E27FC236}">
                <a16:creationId xmlns:a16="http://schemas.microsoft.com/office/drawing/2014/main" id="{B255D7FF-A887-47ED-BB58-65085F2EA8E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889" b="95556" l="7556" r="95556">
                        <a14:foregroundMark x1="42667" y1="5333" x2="20000" y2="13333"/>
                        <a14:foregroundMark x1="20000" y1="13333" x2="19111" y2="13333"/>
                        <a14:foregroundMark x1="7556" y1="59556" x2="12000" y2="49333"/>
                        <a14:foregroundMark x1="23111" y1="74667" x2="28444" y2="81333"/>
                        <a14:foregroundMark x1="39556" y1="89333" x2="39556" y2="89333"/>
                        <a14:foregroundMark x1="46667" y1="95556" x2="46667" y2="95556"/>
                        <a14:foregroundMark x1="93333" y1="60000" x2="93333" y2="60000"/>
                        <a14:foregroundMark x1="68444" y1="26222" x2="68444" y2="26222"/>
                        <a14:foregroundMark x1="91556" y1="10667" x2="91556" y2="10667"/>
                        <a14:foregroundMark x1="95556" y1="63111" x2="95556" y2="63111"/>
                        <a14:foregroundMark x1="10222" y1="46667" x2="10222" y2="46667"/>
                      </a14:backgroundRemoval>
                    </a14:imgEffect>
                  </a14:imgLayer>
                </a14:imgProps>
              </a:ext>
              <a:ext uri="{28A0092B-C50C-407E-A947-70E740481C1C}">
                <a14:useLocalDpi xmlns:a14="http://schemas.microsoft.com/office/drawing/2010/main" val="0"/>
              </a:ext>
            </a:extLst>
          </a:blip>
          <a:stretch>
            <a:fillRect/>
          </a:stretch>
        </p:blipFill>
        <p:spPr>
          <a:xfrm>
            <a:off x="163473" y="2173429"/>
            <a:ext cx="2143125" cy="2143125"/>
          </a:xfrm>
          <a:prstGeom prst="rect">
            <a:avLst/>
          </a:prstGeom>
        </p:spPr>
      </p:pic>
      <p:pic>
        <p:nvPicPr>
          <p:cNvPr id="12" name="תמונה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393" y="3867936"/>
            <a:ext cx="2634746" cy="4987399"/>
          </a:xfrm>
          <a:prstGeom prst="rect">
            <a:avLst/>
          </a:prstGeom>
        </p:spPr>
      </p:pic>
      <p:pic>
        <p:nvPicPr>
          <p:cNvPr id="2" name="03 Track 3">
            <a:hlinkClick r:id="" action="ppaction://media"/>
            <a:extLst>
              <a:ext uri="{FF2B5EF4-FFF2-40B4-BE49-F238E27FC236}">
                <a16:creationId xmlns:a16="http://schemas.microsoft.com/office/drawing/2014/main" id="{C2DDCF36-8159-4C95-A47C-495369A182F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27036" y="141869"/>
            <a:ext cx="609600" cy="609600"/>
          </a:xfrm>
          <a:prstGeom prst="rect">
            <a:avLst/>
          </a:prstGeom>
        </p:spPr>
      </p:pic>
    </p:spTree>
    <p:extLst>
      <p:ext uri="{BB962C8B-B14F-4D97-AF65-F5344CB8AC3E}">
        <p14:creationId xmlns:p14="http://schemas.microsoft.com/office/powerpoint/2010/main" val="381488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258"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4"/>
                </p:tgtEl>
              </p:cMediaNode>
            </p:audio>
            <p:audio>
              <p:cMediaNode vol="80000">
                <p:cTn id="23" fill="hold" display="0">
                  <p:stCondLst>
                    <p:cond delay="indefinite"/>
                  </p:stCondLst>
                  <p:endCondLst>
                    <p:cond evt="onStopAudio" delay="0">
                      <p:tgtEl>
                        <p:sldTgt/>
                      </p:tgtEl>
                    </p:cond>
                  </p:endCondLst>
                </p:cTn>
                <p:tgtEl>
                  <p:spTgt spid="2"/>
                </p:tgtEl>
              </p:cMediaNode>
            </p:audio>
          </p:childTnLst>
        </p:cTn>
      </p:par>
    </p:tnLst>
    <p:bldLst>
      <p:bldP spid="3"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המנון יט כסלו תשפא">
            <a:hlinkClick r:id="" action="ppaction://media"/>
            <a:extLst>
              <a:ext uri="{FF2B5EF4-FFF2-40B4-BE49-F238E27FC236}">
                <a16:creationId xmlns:a16="http://schemas.microsoft.com/office/drawing/2014/main" id="{579379E2-9410-48B3-98B6-1984B8E1BA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6320" y="842671"/>
            <a:ext cx="10119360" cy="5692140"/>
          </a:xfrm>
          <a:prstGeom prst="rect">
            <a:avLst/>
          </a:prstGeom>
        </p:spPr>
      </p:pic>
    </p:spTree>
    <p:extLst>
      <p:ext uri="{BB962C8B-B14F-4D97-AF65-F5344CB8AC3E}">
        <p14:creationId xmlns:p14="http://schemas.microsoft.com/office/powerpoint/2010/main" val="3190452211"/>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1"/>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תמונה 19"/>
          <p:cNvPicPr>
            <a:picLocks noChangeAspect="1"/>
          </p:cNvPicPr>
          <p:nvPr/>
        </p:nvPicPr>
        <p:blipFill>
          <a:blip r:embed="rId4">
            <a:extLst>
              <a:ext uri="{BEBA8EAE-BF5A-486C-A8C5-ECC9F3942E4B}">
                <a14:imgProps xmlns:a14="http://schemas.microsoft.com/office/drawing/2010/main">
                  <a14:imgLayer r:embed="rId5">
                    <a14:imgEffect>
                      <a14:backgroundRemoval t="2778" b="90000" l="2822" r="99549">
                        <a14:foregroundMark x1="73702" y1="6296" x2="8465" y2="51111"/>
                        <a14:foregroundMark x1="2822" y1="43519" x2="91986" y2="46667"/>
                        <a14:foregroundMark x1="98758" y1="28148" x2="99661" y2="32407"/>
                        <a14:foregroundMark x1="51129" y1="2778" x2="58804" y2="3519"/>
                        <a14:foregroundMark x1="44131" y1="66111" x2="53837" y2="66481"/>
                        <a14:foregroundMark x1="65124" y1="74074" x2="61738" y2="77963"/>
                        <a14:foregroundMark x1="38262" y1="87037" x2="38939" y2="89074"/>
                      </a14:backgroundRemoval>
                    </a14:imgEffect>
                  </a14:imgLayer>
                </a14:imgProps>
              </a:ext>
              <a:ext uri="{28A0092B-C50C-407E-A947-70E740481C1C}">
                <a14:useLocalDpi xmlns:a14="http://schemas.microsoft.com/office/drawing/2010/main" val="0"/>
              </a:ext>
            </a:extLst>
          </a:blip>
          <a:stretch>
            <a:fillRect/>
          </a:stretch>
        </p:blipFill>
        <p:spPr>
          <a:xfrm>
            <a:off x="3662908" y="130810"/>
            <a:ext cx="5564285" cy="4657090"/>
          </a:xfrm>
          <a:prstGeom prst="rect">
            <a:avLst/>
          </a:prstGeom>
        </p:spPr>
      </p:pic>
      <p:pic>
        <p:nvPicPr>
          <p:cNvPr id="10" name="תמונה 9"/>
          <p:cNvPicPr>
            <a:picLocks noChangeAspect="1"/>
          </p:cNvPicPr>
          <p:nvPr/>
        </p:nvPicPr>
        <p:blipFill>
          <a:blip r:embed="rId6"/>
          <a:stretch>
            <a:fillRect/>
          </a:stretch>
        </p:blipFill>
        <p:spPr>
          <a:xfrm>
            <a:off x="6092190" y="3425190"/>
            <a:ext cx="7620" cy="7620"/>
          </a:xfrm>
          <a:prstGeom prst="rect">
            <a:avLst/>
          </a:prstGeom>
        </p:spPr>
      </p:pic>
      <p:pic>
        <p:nvPicPr>
          <p:cNvPr id="4" name="תמונה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6862" y="2756738"/>
            <a:ext cx="3622948" cy="6858000"/>
          </a:xfrm>
          <a:prstGeom prst="rect">
            <a:avLst/>
          </a:prstGeom>
        </p:spPr>
      </p:pic>
      <p:sp>
        <p:nvSpPr>
          <p:cNvPr id="21" name="מלבן 20"/>
          <p:cNvSpPr/>
          <p:nvPr/>
        </p:nvSpPr>
        <p:spPr>
          <a:xfrm>
            <a:off x="4588510" y="889695"/>
            <a:ext cx="4006226" cy="1569660"/>
          </a:xfrm>
          <a:prstGeom prst="rect">
            <a:avLst/>
          </a:prstGeom>
        </p:spPr>
        <p:txBody>
          <a:bodyPr wrap="none">
            <a:spAutoFit/>
          </a:bodyPr>
          <a:lstStyle/>
          <a:p>
            <a:r>
              <a:rPr lang="he-IL" sz="9600" dirty="0"/>
              <a:t>תודה, השם.</a:t>
            </a:r>
            <a:endParaRPr lang="en-US" sz="9600" dirty="0"/>
          </a:p>
        </p:txBody>
      </p:sp>
      <p:pic>
        <p:nvPicPr>
          <p:cNvPr id="2" name="תפילה 11">
            <a:hlinkClick r:id="" action="ppaction://media"/>
            <a:extLst>
              <a:ext uri="{FF2B5EF4-FFF2-40B4-BE49-F238E27FC236}">
                <a16:creationId xmlns:a16="http://schemas.microsoft.com/office/drawing/2014/main" id="{2AAD0A3D-0BAE-4D87-ADB4-A14E33068D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1672" y="130810"/>
            <a:ext cx="609600" cy="609600"/>
          </a:xfrm>
          <a:prstGeom prst="rect">
            <a:avLst/>
          </a:prstGeom>
        </p:spPr>
      </p:pic>
    </p:spTree>
    <p:extLst>
      <p:ext uri="{BB962C8B-B14F-4D97-AF65-F5344CB8AC3E}">
        <p14:creationId xmlns:p14="http://schemas.microsoft.com/office/powerpoint/2010/main" val="28621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58"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right)">
                                      <p:cBhvr>
                                        <p:cTn id="9" dur="500"/>
                                        <p:tgtEl>
                                          <p:spTgt spid="21"/>
                                        </p:tgtEl>
                                      </p:cBhvr>
                                    </p:animEffect>
                                  </p:childTnLst>
                                </p:cTn>
                              </p:par>
                              <p:par>
                                <p:cTn id="10" presetID="22" presetClass="entr" presetSubtype="2"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46450" y="3644797"/>
            <a:ext cx="4609087" cy="3424564"/>
          </a:xfrm>
          <a:prstGeom prst="rect">
            <a:avLst/>
          </a:prstGeom>
        </p:spPr>
      </p:pic>
      <p:pic>
        <p:nvPicPr>
          <p:cNvPr id="11" name="תמונה 10"/>
          <p:cNvPicPr>
            <a:picLocks noChangeAspect="1"/>
          </p:cNvPicPr>
          <p:nvPr/>
        </p:nvPicPr>
        <p:blipFill rotWithShape="1">
          <a:blip r:embed="rId6">
            <a:extLst>
              <a:ext uri="{28A0092B-C50C-407E-A947-70E740481C1C}">
                <a14:useLocalDpi xmlns:a14="http://schemas.microsoft.com/office/drawing/2010/main" val="0"/>
              </a:ext>
            </a:extLst>
          </a:blip>
          <a:srcRect t="27279"/>
          <a:stretch/>
        </p:blipFill>
        <p:spPr>
          <a:xfrm>
            <a:off x="-363537" y="2328069"/>
            <a:ext cx="9942534" cy="7230261"/>
          </a:xfrm>
          <a:prstGeom prst="rect">
            <a:avLst/>
          </a:prstGeom>
        </p:spPr>
      </p:pic>
      <p:pic>
        <p:nvPicPr>
          <p:cNvPr id="10" name="תמונה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6478" y="422722"/>
            <a:ext cx="3622948" cy="6858000"/>
          </a:xfrm>
          <a:prstGeom prst="rect">
            <a:avLst/>
          </a:prstGeom>
        </p:spPr>
      </p:pic>
      <p:pic>
        <p:nvPicPr>
          <p:cNvPr id="12" name="תמונה 11"/>
          <p:cNvPicPr>
            <a:picLocks noChangeAspect="1"/>
          </p:cNvPicPr>
          <p:nvPr/>
        </p:nvPicPr>
        <p:blipFill>
          <a:blip r:embed="rId8" cstate="hqprint">
            <a:extLst>
              <a:ext uri="{BEBA8EAE-BF5A-486C-A8C5-ECC9F3942E4B}">
                <a14:imgProps xmlns:a14="http://schemas.microsoft.com/office/drawing/2010/main">
                  <a14:imgLayer r:embed="rId9">
                    <a14:imgEffect>
                      <a14:backgroundRemoval t="8125" b="93125" l="10000" r="90000">
                        <a14:foregroundMark x1="56875" y1="93125" x2="48750" y2="91042"/>
                        <a14:foregroundMark x1="44688" y1="8125" x2="47969" y2="8333"/>
                      </a14:backgroundRemoval>
                    </a14:imgEffect>
                  </a14:imgLayer>
                </a14:imgProps>
              </a:ext>
              <a:ext uri="{28A0092B-C50C-407E-A947-70E740481C1C}">
                <a14:useLocalDpi xmlns:a14="http://schemas.microsoft.com/office/drawing/2010/main" val="0"/>
              </a:ext>
            </a:extLst>
          </a:blip>
          <a:stretch>
            <a:fillRect/>
          </a:stretch>
        </p:blipFill>
        <p:spPr>
          <a:xfrm rot="865260">
            <a:off x="10179189" y="3588212"/>
            <a:ext cx="1412616" cy="1059462"/>
          </a:xfrm>
          <a:prstGeom prst="rect">
            <a:avLst/>
          </a:prstGeom>
        </p:spPr>
      </p:pic>
      <p:pic>
        <p:nvPicPr>
          <p:cNvPr id="2" name="תפילה 22">
            <a:hlinkClick r:id="" action="ppaction://media"/>
            <a:extLst>
              <a:ext uri="{FF2B5EF4-FFF2-40B4-BE49-F238E27FC236}">
                <a16:creationId xmlns:a16="http://schemas.microsoft.com/office/drawing/2014/main" id="{C957F86F-9D09-4424-A843-602DFEC1AE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43" y="37407"/>
            <a:ext cx="609600" cy="609600"/>
          </a:xfrm>
          <a:prstGeom prst="rect">
            <a:avLst/>
          </a:prstGeom>
        </p:spPr>
      </p:pic>
    </p:spTree>
    <p:extLst>
      <p:ext uri="{BB962C8B-B14F-4D97-AF65-F5344CB8AC3E}">
        <p14:creationId xmlns:p14="http://schemas.microsoft.com/office/powerpoint/2010/main" val="31621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b="30889"/>
          <a:stretch/>
        </p:blipFill>
        <p:spPr>
          <a:xfrm>
            <a:off x="941854" y="-1396103"/>
            <a:ext cx="4704908" cy="6155056"/>
          </a:xfrm>
          <a:prstGeom prst="rect">
            <a:avLst/>
          </a:prstGeom>
        </p:spPr>
      </p:pic>
      <p:pic>
        <p:nvPicPr>
          <p:cNvPr id="14" name="תמונה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9052" y="2669056"/>
            <a:ext cx="3622948" cy="6858000"/>
          </a:xfrm>
          <a:prstGeom prst="rect">
            <a:avLst/>
          </a:prstGeom>
        </p:spPr>
      </p:pic>
      <p:pic>
        <p:nvPicPr>
          <p:cNvPr id="15" name="תמונה 14"/>
          <p:cNvPicPr>
            <a:picLocks noChangeAspect="1"/>
          </p:cNvPicPr>
          <p:nvPr/>
        </p:nvPicPr>
        <p:blipFill rotWithShape="1">
          <a:blip r:embed="rId4">
            <a:extLst>
              <a:ext uri="{28A0092B-C50C-407E-A947-70E740481C1C}">
                <a14:useLocalDpi xmlns:a14="http://schemas.microsoft.com/office/drawing/2010/main" val="0"/>
              </a:ext>
            </a:extLst>
          </a:blip>
          <a:srcRect b="30889"/>
          <a:stretch/>
        </p:blipFill>
        <p:spPr>
          <a:xfrm>
            <a:off x="2965539" y="238737"/>
            <a:ext cx="4704908" cy="6155056"/>
          </a:xfrm>
          <a:prstGeom prst="rect">
            <a:avLst/>
          </a:prstGeom>
        </p:spPr>
      </p:pic>
      <p:pic>
        <p:nvPicPr>
          <p:cNvPr id="17" name="תמונה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808" y="894326"/>
            <a:ext cx="6713951" cy="2312336"/>
          </a:xfrm>
          <a:prstGeom prst="rect">
            <a:avLst/>
          </a:prstGeom>
        </p:spPr>
      </p:pic>
      <p:sp>
        <p:nvSpPr>
          <p:cNvPr id="18" name="מלבן 17"/>
          <p:cNvSpPr/>
          <p:nvPr/>
        </p:nvSpPr>
        <p:spPr>
          <a:xfrm>
            <a:off x="5906716" y="1434518"/>
            <a:ext cx="6126998" cy="1064137"/>
          </a:xfrm>
          <a:prstGeom prst="rect">
            <a:avLst/>
          </a:prstGeom>
        </p:spPr>
        <p:txBody>
          <a:bodyPr wrap="none">
            <a:spAutoFit/>
          </a:bodyPr>
          <a:lstStyle/>
          <a:p>
            <a:pPr indent="457200" algn="just">
              <a:lnSpc>
                <a:spcPct val="107000"/>
              </a:lnSpc>
              <a:spcAft>
                <a:spcPts val="800"/>
              </a:spcAft>
            </a:pPr>
            <a:r>
              <a:rPr lang="he-IL" sz="6000" dirty="0"/>
              <a:t>לא עדיף להתפלל מהלב???</a:t>
            </a:r>
            <a:endParaRPr lang="en-US" sz="6000" dirty="0"/>
          </a:p>
        </p:txBody>
      </p:sp>
      <p:pic>
        <p:nvPicPr>
          <p:cNvPr id="2" name="תפילה 33">
            <a:hlinkClick r:id="" action="ppaction://media"/>
            <a:extLst>
              <a:ext uri="{FF2B5EF4-FFF2-40B4-BE49-F238E27FC236}">
                <a16:creationId xmlns:a16="http://schemas.microsoft.com/office/drawing/2014/main" id="{070EBA0E-A96F-48E8-A28F-1EF84C7AD1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00" y="54033"/>
            <a:ext cx="609600" cy="609600"/>
          </a:xfrm>
          <a:prstGeom prst="rect">
            <a:avLst/>
          </a:prstGeom>
        </p:spPr>
      </p:pic>
    </p:spTree>
    <p:extLst>
      <p:ext uri="{BB962C8B-B14F-4D97-AF65-F5344CB8AC3E}">
        <p14:creationId xmlns:p14="http://schemas.microsoft.com/office/powerpoint/2010/main" val="22403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29"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right)">
                                      <p:cBhvr>
                                        <p:cTn id="9" dur="500"/>
                                        <p:tgtEl>
                                          <p:spTgt spid="18"/>
                                        </p:tgtEl>
                                      </p:cBhvr>
                                    </p:animEffect>
                                  </p:childTnLst>
                                </p:cTn>
                              </p:par>
                              <p:par>
                                <p:cTn id="10" presetID="22" presetClass="entr" presetSubtype="2"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par>
                          <p:cTn id="13" fill="hold">
                            <p:stCondLst>
                              <p:cond delay="12329"/>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16" y="492821"/>
            <a:ext cx="7381875" cy="5772150"/>
          </a:xfrm>
          <a:prstGeom prst="rect">
            <a:avLst/>
          </a:prstGeom>
        </p:spPr>
      </p:pic>
      <p:sp>
        <p:nvSpPr>
          <p:cNvPr id="3" name="מלבן 2"/>
          <p:cNvSpPr/>
          <p:nvPr/>
        </p:nvSpPr>
        <p:spPr>
          <a:xfrm>
            <a:off x="5398652" y="1799107"/>
            <a:ext cx="6096000" cy="2215991"/>
          </a:xfrm>
          <a:prstGeom prst="rect">
            <a:avLst/>
          </a:prstGeom>
        </p:spPr>
        <p:txBody>
          <a:bodyPr>
            <a:spAutoFit/>
          </a:bodyPr>
          <a:lstStyle/>
          <a:p>
            <a:r>
              <a:rPr lang="he-IL" sz="13800" dirty="0"/>
              <a:t>מה דעתך?</a:t>
            </a:r>
            <a:endParaRPr lang="en-US" sz="13800" dirty="0"/>
          </a:p>
        </p:txBody>
      </p:sp>
    </p:spTree>
    <p:extLst>
      <p:ext uri="{BB962C8B-B14F-4D97-AF65-F5344CB8AC3E}">
        <p14:creationId xmlns:p14="http://schemas.microsoft.com/office/powerpoint/2010/main" val="2818082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121070" y="-2243311"/>
            <a:ext cx="4425847" cy="11008519"/>
          </a:xfrm>
          <a:prstGeom prst="rect">
            <a:avLst/>
          </a:prstGeom>
        </p:spPr>
      </p:pic>
      <p:sp>
        <p:nvSpPr>
          <p:cNvPr id="3" name="מלבן 2"/>
          <p:cNvSpPr/>
          <p:nvPr/>
        </p:nvSpPr>
        <p:spPr>
          <a:xfrm>
            <a:off x="1787394" y="2476118"/>
            <a:ext cx="8906006" cy="1569660"/>
          </a:xfrm>
          <a:prstGeom prst="rect">
            <a:avLst/>
          </a:prstGeom>
        </p:spPr>
        <p:txBody>
          <a:bodyPr wrap="square">
            <a:spAutoFit/>
          </a:bodyPr>
          <a:lstStyle/>
          <a:p>
            <a:pPr algn="ctr"/>
            <a:r>
              <a:rPr lang="he-IL" sz="4800" dirty="0"/>
              <a:t>נראה מה יש למצפן שלנו –</a:t>
            </a:r>
          </a:p>
          <a:p>
            <a:pPr algn="ctr"/>
            <a:r>
              <a:rPr lang="he-IL" sz="4800" dirty="0"/>
              <a:t> תורת החסידות להגיד על זה..</a:t>
            </a:r>
            <a:endParaRPr lang="he-IL" sz="1600" dirty="0"/>
          </a:p>
        </p:txBody>
      </p:sp>
      <p:pic>
        <p:nvPicPr>
          <p:cNvPr id="6" name="תמונה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7778" y1="17949" x2="48333" y2="23077"/>
                        <a14:foregroundMark x1="67222" y1="21026" x2="65000" y2="24615"/>
                        <a14:foregroundMark x1="83333" y1="36410" x2="77778" y2="38462"/>
                        <a14:foregroundMark x1="28333" y1="25641" x2="36111" y2="28205"/>
                        <a14:foregroundMark x1="20000" y1="43590" x2="25000" y2="46667"/>
                        <a14:foregroundMark x1="48889" y1="71282" x2="48889" y2="76923"/>
                      </a14:backgroundRemoval>
                    </a14:imgEffect>
                  </a14:imgLayer>
                </a14:imgProps>
              </a:ext>
              <a:ext uri="{28A0092B-C50C-407E-A947-70E740481C1C}">
                <a14:useLocalDpi xmlns:a14="http://schemas.microsoft.com/office/drawing/2010/main" val="0"/>
              </a:ext>
            </a:extLst>
          </a:blip>
          <a:stretch>
            <a:fillRect/>
          </a:stretch>
        </p:blipFill>
        <p:spPr>
          <a:xfrm>
            <a:off x="1628268" y="141311"/>
            <a:ext cx="2286000" cy="2476500"/>
          </a:xfrm>
          <a:prstGeom prst="rect">
            <a:avLst/>
          </a:prstGeom>
        </p:spPr>
      </p:pic>
    </p:spTree>
    <p:extLst>
      <p:ext uri="{BB962C8B-B14F-4D97-AF65-F5344CB8AC3E}">
        <p14:creationId xmlns:p14="http://schemas.microsoft.com/office/powerpoint/2010/main" val="294001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9052" y="2669056"/>
            <a:ext cx="3622948" cy="6858000"/>
          </a:xfrm>
          <a:prstGeom prst="rect">
            <a:avLst/>
          </a:prstGeom>
        </p:spPr>
      </p:pic>
      <p:pic>
        <p:nvPicPr>
          <p:cNvPr id="17" name="תמונה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99" y="231267"/>
            <a:ext cx="9535359" cy="5722374"/>
          </a:xfrm>
          <a:prstGeom prst="rect">
            <a:avLst/>
          </a:prstGeom>
        </p:spPr>
      </p:pic>
      <p:sp>
        <p:nvSpPr>
          <p:cNvPr id="18" name="מלבן 17"/>
          <p:cNvSpPr/>
          <p:nvPr/>
        </p:nvSpPr>
        <p:spPr>
          <a:xfrm>
            <a:off x="2601395" y="1332918"/>
            <a:ext cx="5577168" cy="3046988"/>
          </a:xfrm>
          <a:prstGeom prst="rect">
            <a:avLst/>
          </a:prstGeom>
        </p:spPr>
        <p:txBody>
          <a:bodyPr wrap="none">
            <a:spAutoFit/>
          </a:bodyPr>
          <a:lstStyle/>
          <a:p>
            <a:pPr algn="ctr"/>
            <a:r>
              <a:rPr lang="he-IL" sz="4800" dirty="0"/>
              <a:t>ובכן, קודם כל, יש בהחלט מקום </a:t>
            </a:r>
          </a:p>
          <a:p>
            <a:pPr algn="ctr"/>
            <a:r>
              <a:rPr lang="he-IL" sz="4800" dirty="0"/>
              <a:t>גם לתפילות אישיות במילים שלנו. </a:t>
            </a:r>
          </a:p>
          <a:p>
            <a:pPr algn="ctr"/>
            <a:r>
              <a:rPr lang="he-IL" sz="4800" dirty="0"/>
              <a:t>ובכל זאת, עיקר התפילה</a:t>
            </a:r>
          </a:p>
          <a:p>
            <a:pPr algn="ctr"/>
            <a:r>
              <a:rPr lang="he-IL" sz="4800" dirty="0"/>
              <a:t> הוא הנוסח שבסידור.</a:t>
            </a:r>
          </a:p>
        </p:txBody>
      </p:sp>
    </p:spTree>
    <p:extLst>
      <p:ext uri="{BB962C8B-B14F-4D97-AF65-F5344CB8AC3E}">
        <p14:creationId xmlns:p14="http://schemas.microsoft.com/office/powerpoint/2010/main" val="749400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F2616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 name="קבוצה 4">
            <a:extLst>
              <a:ext uri="{FF2B5EF4-FFF2-40B4-BE49-F238E27FC236}">
                <a16:creationId xmlns:a16="http://schemas.microsoft.com/office/drawing/2014/main" id="{87F5BFF2-B801-430B-A7E5-EB59DFF7DFEF}"/>
              </a:ext>
            </a:extLst>
          </p:cNvPr>
          <p:cNvGrpSpPr/>
          <p:nvPr/>
        </p:nvGrpSpPr>
        <p:grpSpPr>
          <a:xfrm>
            <a:off x="647802" y="726511"/>
            <a:ext cx="10772038" cy="5962388"/>
            <a:chOff x="945572" y="917271"/>
            <a:chExt cx="5868000" cy="1332000"/>
          </a:xfrm>
          <a:solidFill>
            <a:srgbClr val="FFC1C1"/>
          </a:solidFill>
        </p:grpSpPr>
        <p:sp>
          <p:nvSpPr>
            <p:cNvPr id="6"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699365" y="1311944"/>
            <a:ext cx="8793270" cy="4031873"/>
          </a:xfrm>
          <a:prstGeom prst="rect">
            <a:avLst/>
          </a:prstGeom>
        </p:spPr>
        <p:txBody>
          <a:bodyPr wrap="square">
            <a:spAutoFit/>
          </a:bodyPr>
          <a:lstStyle/>
          <a:p>
            <a:r>
              <a:rPr lang="he-IL" sz="3200" dirty="0"/>
              <a:t>למה? נתחיל עם ההסבר הפשוט. </a:t>
            </a:r>
          </a:p>
          <a:p>
            <a:r>
              <a:rPr lang="he-IL" sz="3200" dirty="0"/>
              <a:t>נתאר לעצמנו אדם מגיע לבית המשפט לטעון את טענותיו לפני השופט. הוא יכול לדבר במילים שלו, אבל לא תמיד זה כדאי. הוא איננו מכיר היטב את החוקים ואת השפה המקובלת בבית המשפט. הוא לא ידע להסביר את דבריו באופן שיתקבל באוזני השופט. </a:t>
            </a:r>
          </a:p>
          <a:p>
            <a:r>
              <a:rPr lang="he-IL" sz="3200" dirty="0"/>
              <a:t>בדרך כלל עדיף שייעזר בעורך דין.  עורך הדין ינסח את הטענות שלו בשפה משפטית. הוא יתייחס לחוקים הרלוונטיים. </a:t>
            </a:r>
          </a:p>
          <a:p>
            <a:r>
              <a:rPr lang="he-IL" sz="3200" dirty="0"/>
              <a:t>כך יש סיכוי טוב יותר שהטענות יתקבלו.</a:t>
            </a:r>
          </a:p>
        </p:txBody>
      </p:sp>
      <p:pic>
        <p:nvPicPr>
          <p:cNvPr id="9" name="תמונה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17597"/>
            <a:ext cx="4051301" cy="3614397"/>
          </a:xfrm>
          <a:prstGeom prst="rect">
            <a:avLst/>
          </a:prstGeom>
        </p:spPr>
      </p:pic>
    </p:spTree>
    <p:extLst>
      <p:ext uri="{BB962C8B-B14F-4D97-AF65-F5344CB8AC3E}">
        <p14:creationId xmlns:p14="http://schemas.microsoft.com/office/powerpoint/2010/main" val="70335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ערכת נושא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2">
      <a:majorFont>
        <a:latin typeface="Fb Metali"/>
        <a:ea typeface=""/>
        <a:cs typeface="Almoni Tzar DL 4.0 AAA Medium"/>
      </a:majorFont>
      <a:minorFont>
        <a:latin typeface="Almoni Tzar DL 4.0 AAA Medium"/>
        <a:ea typeface=""/>
        <a:cs typeface="Almoni Tzar DL 4.0 AAA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2143</TotalTime>
  <Words>944</Words>
  <Application>Microsoft Office PowerPoint</Application>
  <PresentationFormat>מסך רחב</PresentationFormat>
  <Paragraphs>58</Paragraphs>
  <Slides>19</Slides>
  <Notes>0</Notes>
  <HiddenSlides>0</HiddenSlides>
  <MMClips>7</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19</vt:i4>
      </vt:variant>
    </vt:vector>
  </HeadingPairs>
  <TitlesOfParts>
    <vt:vector size="25" baseType="lpstr">
      <vt:lpstr>Arial</vt:lpstr>
      <vt:lpstr>Calibri</vt:lpstr>
      <vt:lpstr>FrankG</vt:lpstr>
      <vt:lpstr>Almoni Tzar DL 4.0 AAA Medium</vt:lpstr>
      <vt:lpstr>Fb Metali</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Mushka Gurelik</dc:creator>
  <cp:lastModifiedBy>שטערני פש</cp:lastModifiedBy>
  <cp:revision>141</cp:revision>
  <dcterms:created xsi:type="dcterms:W3CDTF">2020-11-09T11:37:31Z</dcterms:created>
  <dcterms:modified xsi:type="dcterms:W3CDTF">2020-12-02T08:37:53Z</dcterms:modified>
</cp:coreProperties>
</file>