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72" r:id="rId1"/>
  </p:sldMasterIdLst>
  <p:notesMasterIdLst>
    <p:notesMasterId r:id="rId12"/>
  </p:notesMasterIdLst>
  <p:sldIdLst>
    <p:sldId id="256" r:id="rId2"/>
    <p:sldId id="291" r:id="rId3"/>
    <p:sldId id="285" r:id="rId4"/>
    <p:sldId id="286" r:id="rId5"/>
    <p:sldId id="287" r:id="rId6"/>
    <p:sldId id="294" r:id="rId7"/>
    <p:sldId id="288" r:id="rId8"/>
    <p:sldId id="289" r:id="rId9"/>
    <p:sldId id="296" r:id="rId10"/>
    <p:sldId id="290" r:id="rId11"/>
  </p:sldIdLst>
  <p:sldSz cx="12192000" cy="6858000"/>
  <p:notesSz cx="6858000" cy="9144000"/>
  <p:embeddedFontLst>
    <p:embeddedFont>
      <p:font typeface="Assistant" panose="00000500000000000000" pitchFamily="2" charset="-79"/>
      <p:regular r:id="rId13"/>
      <p:bold r:id="rId14"/>
    </p:embeddedFont>
    <p:embeddedFont>
      <p:font typeface="Assistant Bold" panose="00000800000000000000" pitchFamily="2" charset="-79"/>
      <p:bold r:id="rId15"/>
    </p:embeddedFont>
    <p:embeddedFont>
      <p:font typeface="Assistant ExtraBold" panose="00000900000000000000" pitchFamily="2" charset="-79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2F280C"/>
    <a:srgbClr val="BDC12F"/>
    <a:srgbClr val="191721"/>
    <a:srgbClr val="2B0F1E"/>
    <a:srgbClr val="D7CABA"/>
    <a:srgbClr val="F39B13"/>
    <a:srgbClr val="203880"/>
    <a:srgbClr val="F2C230"/>
    <a:srgbClr val="23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>
        <p:scale>
          <a:sx n="50" d="100"/>
          <a:sy n="50" d="100"/>
        </p:scale>
        <p:origin x="1008" y="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0D2BF5-529E-4AA5-A80E-75BE575F7FC1}" type="datetimeFigureOut">
              <a:rPr lang="he-IL" smtClean="0"/>
              <a:t>י"ד/כסלו/תשפ"א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4EA2D8-58DC-4BE0-9069-28A7159524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304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י"ד/כסלו/תשפ"א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002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י"ד/כסלו/תשפ"א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193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י"ד/כסלו/תשפ"א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905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י"ד/כסלו/תשפ"א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324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י"ד/כסלו/תשפ"א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8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י"ד/כסלו/תשפ"א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802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י"ד/כסלו/תשפ"א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37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י"ד/כסלו/תשפ"א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י"ד/כסלו/תשפ"א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819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י"ד/כסלו/תשפ"א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44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י"ד/כסלו/תשפ"א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38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FA883-8E3A-4AFF-A855-3E870D733D5C}" type="datetimeFigureOut">
              <a:rPr lang="he-IL" smtClean="0"/>
              <a:t>י"ד/כסלו/תשפ"א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064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4D7DE801-682B-4BDD-A854-A8AA82372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781" cy="6858000"/>
          </a:xfrm>
          <a:prstGeom prst="rect">
            <a:avLst/>
          </a:prstGeom>
        </p:spPr>
      </p:pic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7154C187-986C-4DC3-ABB8-34A9568ACB0D}"/>
              </a:ext>
            </a:extLst>
          </p:cNvPr>
          <p:cNvGrpSpPr/>
          <p:nvPr/>
        </p:nvGrpSpPr>
        <p:grpSpPr>
          <a:xfrm>
            <a:off x="59304" y="245998"/>
            <a:ext cx="4040256" cy="702491"/>
            <a:chOff x="303144" y="352678"/>
            <a:chExt cx="4040256" cy="702491"/>
          </a:xfrm>
        </p:grpSpPr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C96E53A4-9874-40F4-85FD-0DF3DACD69EE}"/>
                </a:ext>
              </a:extLst>
            </p:cNvPr>
            <p:cNvSpPr/>
            <p:nvPr/>
          </p:nvSpPr>
          <p:spPr>
            <a:xfrm>
              <a:off x="440304" y="352678"/>
              <a:ext cx="3704976" cy="702491"/>
            </a:xfrm>
            <a:custGeom>
              <a:avLst/>
              <a:gdLst>
                <a:gd name="connsiteX0" fmla="*/ 0 w 3704976"/>
                <a:gd name="connsiteY0" fmla="*/ 0 h 702491"/>
                <a:gd name="connsiteX1" fmla="*/ 492233 w 3704976"/>
                <a:gd name="connsiteY1" fmla="*/ 0 h 702491"/>
                <a:gd name="connsiteX2" fmla="*/ 1095614 w 3704976"/>
                <a:gd name="connsiteY2" fmla="*/ 0 h 702491"/>
                <a:gd name="connsiteX3" fmla="*/ 1587847 w 3704976"/>
                <a:gd name="connsiteY3" fmla="*/ 0 h 702491"/>
                <a:gd name="connsiteX4" fmla="*/ 2043030 w 3704976"/>
                <a:gd name="connsiteY4" fmla="*/ 0 h 702491"/>
                <a:gd name="connsiteX5" fmla="*/ 2572312 w 3704976"/>
                <a:gd name="connsiteY5" fmla="*/ 0 h 702491"/>
                <a:gd name="connsiteX6" fmla="*/ 3064544 w 3704976"/>
                <a:gd name="connsiteY6" fmla="*/ 0 h 702491"/>
                <a:gd name="connsiteX7" fmla="*/ 3704976 w 3704976"/>
                <a:gd name="connsiteY7" fmla="*/ 0 h 702491"/>
                <a:gd name="connsiteX8" fmla="*/ 3704976 w 3704976"/>
                <a:gd name="connsiteY8" fmla="*/ 351246 h 702491"/>
                <a:gd name="connsiteX9" fmla="*/ 3704976 w 3704976"/>
                <a:gd name="connsiteY9" fmla="*/ 702491 h 702491"/>
                <a:gd name="connsiteX10" fmla="*/ 3101594 w 3704976"/>
                <a:gd name="connsiteY10" fmla="*/ 702491 h 702491"/>
                <a:gd name="connsiteX11" fmla="*/ 2683461 w 3704976"/>
                <a:gd name="connsiteY11" fmla="*/ 702491 h 702491"/>
                <a:gd name="connsiteX12" fmla="*/ 2154179 w 3704976"/>
                <a:gd name="connsiteY12" fmla="*/ 702491 h 702491"/>
                <a:gd name="connsiteX13" fmla="*/ 1624897 w 3704976"/>
                <a:gd name="connsiteY13" fmla="*/ 702491 h 702491"/>
                <a:gd name="connsiteX14" fmla="*/ 1206764 w 3704976"/>
                <a:gd name="connsiteY14" fmla="*/ 702491 h 702491"/>
                <a:gd name="connsiteX15" fmla="*/ 603382 w 3704976"/>
                <a:gd name="connsiteY15" fmla="*/ 702491 h 702491"/>
                <a:gd name="connsiteX16" fmla="*/ 0 w 3704976"/>
                <a:gd name="connsiteY16" fmla="*/ 702491 h 702491"/>
                <a:gd name="connsiteX17" fmla="*/ 0 w 3704976"/>
                <a:gd name="connsiteY17" fmla="*/ 337196 h 702491"/>
                <a:gd name="connsiteX18" fmla="*/ 0 w 3704976"/>
                <a:gd name="connsiteY18" fmla="*/ 0 h 70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04976" h="702491" fill="none" extrusionOk="0">
                  <a:moveTo>
                    <a:pt x="0" y="0"/>
                  </a:moveTo>
                  <a:cubicBezTo>
                    <a:pt x="100042" y="-31269"/>
                    <a:pt x="348312" y="58622"/>
                    <a:pt x="492233" y="0"/>
                  </a:cubicBezTo>
                  <a:cubicBezTo>
                    <a:pt x="636154" y="-58622"/>
                    <a:pt x="936821" y="34246"/>
                    <a:pt x="1095614" y="0"/>
                  </a:cubicBezTo>
                  <a:cubicBezTo>
                    <a:pt x="1254407" y="-34246"/>
                    <a:pt x="1481202" y="15766"/>
                    <a:pt x="1587847" y="0"/>
                  </a:cubicBezTo>
                  <a:cubicBezTo>
                    <a:pt x="1694492" y="-15766"/>
                    <a:pt x="1888402" y="22673"/>
                    <a:pt x="2043030" y="0"/>
                  </a:cubicBezTo>
                  <a:cubicBezTo>
                    <a:pt x="2197658" y="-22673"/>
                    <a:pt x="2381353" y="28092"/>
                    <a:pt x="2572312" y="0"/>
                  </a:cubicBezTo>
                  <a:cubicBezTo>
                    <a:pt x="2763271" y="-28092"/>
                    <a:pt x="2921115" y="9783"/>
                    <a:pt x="3064544" y="0"/>
                  </a:cubicBezTo>
                  <a:cubicBezTo>
                    <a:pt x="3207973" y="-9783"/>
                    <a:pt x="3434717" y="54723"/>
                    <a:pt x="3704976" y="0"/>
                  </a:cubicBezTo>
                  <a:cubicBezTo>
                    <a:pt x="3726808" y="170678"/>
                    <a:pt x="3680563" y="179435"/>
                    <a:pt x="3704976" y="351246"/>
                  </a:cubicBezTo>
                  <a:cubicBezTo>
                    <a:pt x="3729389" y="523057"/>
                    <a:pt x="3689069" y="540636"/>
                    <a:pt x="3704976" y="702491"/>
                  </a:cubicBezTo>
                  <a:cubicBezTo>
                    <a:pt x="3470026" y="760428"/>
                    <a:pt x="3393611" y="675707"/>
                    <a:pt x="3101594" y="702491"/>
                  </a:cubicBezTo>
                  <a:cubicBezTo>
                    <a:pt x="2809577" y="729275"/>
                    <a:pt x="2812361" y="662549"/>
                    <a:pt x="2683461" y="702491"/>
                  </a:cubicBezTo>
                  <a:cubicBezTo>
                    <a:pt x="2554561" y="742433"/>
                    <a:pt x="2356973" y="649842"/>
                    <a:pt x="2154179" y="702491"/>
                  </a:cubicBezTo>
                  <a:cubicBezTo>
                    <a:pt x="1951385" y="755140"/>
                    <a:pt x="1888456" y="690852"/>
                    <a:pt x="1624897" y="702491"/>
                  </a:cubicBezTo>
                  <a:cubicBezTo>
                    <a:pt x="1361338" y="714130"/>
                    <a:pt x="1390298" y="671872"/>
                    <a:pt x="1206764" y="702491"/>
                  </a:cubicBezTo>
                  <a:cubicBezTo>
                    <a:pt x="1023230" y="733110"/>
                    <a:pt x="867049" y="640748"/>
                    <a:pt x="603382" y="702491"/>
                  </a:cubicBezTo>
                  <a:cubicBezTo>
                    <a:pt x="339715" y="764234"/>
                    <a:pt x="236847" y="663736"/>
                    <a:pt x="0" y="702491"/>
                  </a:cubicBezTo>
                  <a:cubicBezTo>
                    <a:pt x="-21629" y="556475"/>
                    <a:pt x="11789" y="489365"/>
                    <a:pt x="0" y="337196"/>
                  </a:cubicBezTo>
                  <a:cubicBezTo>
                    <a:pt x="-11789" y="185027"/>
                    <a:pt x="6815" y="146580"/>
                    <a:pt x="0" y="0"/>
                  </a:cubicBezTo>
                  <a:close/>
                </a:path>
                <a:path w="3704976" h="702491" stroke="0" extrusionOk="0">
                  <a:moveTo>
                    <a:pt x="0" y="0"/>
                  </a:moveTo>
                  <a:cubicBezTo>
                    <a:pt x="186783" y="-445"/>
                    <a:pt x="261212" y="49118"/>
                    <a:pt x="418133" y="0"/>
                  </a:cubicBezTo>
                  <a:cubicBezTo>
                    <a:pt x="575054" y="-49118"/>
                    <a:pt x="767316" y="47047"/>
                    <a:pt x="984465" y="0"/>
                  </a:cubicBezTo>
                  <a:cubicBezTo>
                    <a:pt x="1201614" y="-47047"/>
                    <a:pt x="1360220" y="47222"/>
                    <a:pt x="1476698" y="0"/>
                  </a:cubicBezTo>
                  <a:cubicBezTo>
                    <a:pt x="1593176" y="-47222"/>
                    <a:pt x="1722136" y="17468"/>
                    <a:pt x="1894831" y="0"/>
                  </a:cubicBezTo>
                  <a:cubicBezTo>
                    <a:pt x="2067526" y="-17468"/>
                    <a:pt x="2228642" y="33472"/>
                    <a:pt x="2312964" y="0"/>
                  </a:cubicBezTo>
                  <a:cubicBezTo>
                    <a:pt x="2397286" y="-33472"/>
                    <a:pt x="2599851" y="8260"/>
                    <a:pt x="2731097" y="0"/>
                  </a:cubicBezTo>
                  <a:cubicBezTo>
                    <a:pt x="2862343" y="-8260"/>
                    <a:pt x="3411000" y="56129"/>
                    <a:pt x="3704976" y="0"/>
                  </a:cubicBezTo>
                  <a:cubicBezTo>
                    <a:pt x="3709259" y="69873"/>
                    <a:pt x="3684448" y="191975"/>
                    <a:pt x="3704976" y="344221"/>
                  </a:cubicBezTo>
                  <a:cubicBezTo>
                    <a:pt x="3725504" y="496467"/>
                    <a:pt x="3662713" y="605327"/>
                    <a:pt x="3704976" y="702491"/>
                  </a:cubicBezTo>
                  <a:cubicBezTo>
                    <a:pt x="3572414" y="757349"/>
                    <a:pt x="3320449" y="643757"/>
                    <a:pt x="3138644" y="702491"/>
                  </a:cubicBezTo>
                  <a:cubicBezTo>
                    <a:pt x="2956839" y="761225"/>
                    <a:pt x="2720152" y="667102"/>
                    <a:pt x="2609362" y="702491"/>
                  </a:cubicBezTo>
                  <a:cubicBezTo>
                    <a:pt x="2498572" y="737880"/>
                    <a:pt x="2239163" y="689823"/>
                    <a:pt x="2080079" y="702491"/>
                  </a:cubicBezTo>
                  <a:cubicBezTo>
                    <a:pt x="1920995" y="715159"/>
                    <a:pt x="1846265" y="678973"/>
                    <a:pt x="1624897" y="702491"/>
                  </a:cubicBezTo>
                  <a:cubicBezTo>
                    <a:pt x="1403529" y="726009"/>
                    <a:pt x="1329488" y="687486"/>
                    <a:pt x="1095614" y="702491"/>
                  </a:cubicBezTo>
                  <a:cubicBezTo>
                    <a:pt x="861740" y="717496"/>
                    <a:pt x="754150" y="690609"/>
                    <a:pt x="529282" y="702491"/>
                  </a:cubicBezTo>
                  <a:cubicBezTo>
                    <a:pt x="304414" y="714373"/>
                    <a:pt x="235977" y="639942"/>
                    <a:pt x="0" y="702491"/>
                  </a:cubicBezTo>
                  <a:cubicBezTo>
                    <a:pt x="-34431" y="608087"/>
                    <a:pt x="34751" y="492247"/>
                    <a:pt x="0" y="365295"/>
                  </a:cubicBezTo>
                  <a:cubicBezTo>
                    <a:pt x="-34751" y="238343"/>
                    <a:pt x="36942" y="148182"/>
                    <a:pt x="0" y="0"/>
                  </a:cubicBezTo>
                  <a:close/>
                </a:path>
              </a:pathLst>
            </a:custGeom>
            <a:solidFill>
              <a:srgbClr val="203864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6035338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atin typeface="Assistant ExtraBold" panose="00000900000000000000" pitchFamily="2" charset="-79"/>
                <a:cs typeface="Assistant ExtraBold" panose="00000900000000000000" pitchFamily="2" charset="-79"/>
              </a:endParaRPr>
            </a:p>
          </p:txBody>
        </p:sp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CFEE16BF-5BF9-4B5B-A520-880478475A28}"/>
                </a:ext>
              </a:extLst>
            </p:cNvPr>
            <p:cNvSpPr txBox="1"/>
            <p:nvPr/>
          </p:nvSpPr>
          <p:spPr>
            <a:xfrm>
              <a:off x="303144" y="472793"/>
              <a:ext cx="4040256" cy="4924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2600" dirty="0">
                  <a:solidFill>
                    <a:schemeClr val="bg1"/>
                  </a:solidFill>
                  <a:latin typeface="Assistant Bold" panose="00000800000000000000" pitchFamily="2" charset="-79"/>
                  <a:cs typeface="Assistant Bold" panose="00000800000000000000" pitchFamily="2" charset="-79"/>
                </a:rPr>
                <a:t>אומות העולם בזמן הגאולה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996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6C0F463A-47E5-4E2B-A34E-ADED41ECEEC3}"/>
              </a:ext>
            </a:extLst>
          </p:cNvPr>
          <p:cNvSpPr txBox="1"/>
          <p:nvPr/>
        </p:nvSpPr>
        <p:spPr>
          <a:xfrm>
            <a:off x="3762721" y="529975"/>
            <a:ext cx="81610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>
                <a:solidFill>
                  <a:srgbClr val="203864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חישבו, איזו עזרה הכי תשמחו לקבל…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181C113B-FE9C-4CA2-9DF2-56D87D914EDD}"/>
              </a:ext>
            </a:extLst>
          </p:cNvPr>
          <p:cNvGrpSpPr/>
          <p:nvPr/>
        </p:nvGrpSpPr>
        <p:grpSpPr>
          <a:xfrm>
            <a:off x="407156" y="-690531"/>
            <a:ext cx="4090916" cy="3961247"/>
            <a:chOff x="407156" y="-690531"/>
            <a:chExt cx="4090916" cy="3961247"/>
          </a:xfrm>
        </p:grpSpPr>
        <p:grpSp>
          <p:nvGrpSpPr>
            <p:cNvPr id="19" name="קבוצה 18">
              <a:extLst>
                <a:ext uri="{FF2B5EF4-FFF2-40B4-BE49-F238E27FC236}">
                  <a16:creationId xmlns:a16="http://schemas.microsoft.com/office/drawing/2014/main" id="{7F973BA0-B63E-4986-8A5D-CA982A2B2AA5}"/>
                </a:ext>
              </a:extLst>
            </p:cNvPr>
            <p:cNvGrpSpPr/>
            <p:nvPr/>
          </p:nvGrpSpPr>
          <p:grpSpPr>
            <a:xfrm>
              <a:off x="407156" y="-690531"/>
              <a:ext cx="4090916" cy="3961247"/>
              <a:chOff x="7872572" y="476899"/>
              <a:chExt cx="3648974" cy="3533313"/>
            </a:xfrm>
          </p:grpSpPr>
          <p:sp>
            <p:nvSpPr>
              <p:cNvPr id="20" name="אליפסה 19">
                <a:extLst>
                  <a:ext uri="{FF2B5EF4-FFF2-40B4-BE49-F238E27FC236}">
                    <a16:creationId xmlns:a16="http://schemas.microsoft.com/office/drawing/2014/main" id="{DEC721D0-7A8B-4441-8473-B4E114DB7E0E}"/>
                  </a:ext>
                </a:extLst>
              </p:cNvPr>
              <p:cNvSpPr/>
              <p:nvPr/>
            </p:nvSpPr>
            <p:spPr>
              <a:xfrm>
                <a:off x="7952597" y="547920"/>
                <a:ext cx="3488924" cy="33912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1" name="אליפסה 20">
                <a:extLst>
                  <a:ext uri="{FF2B5EF4-FFF2-40B4-BE49-F238E27FC236}">
                    <a16:creationId xmlns:a16="http://schemas.microsoft.com/office/drawing/2014/main" id="{C5525425-C3D2-40C3-AC1A-663F2AC5F5FA}"/>
                  </a:ext>
                </a:extLst>
              </p:cNvPr>
              <p:cNvSpPr/>
              <p:nvPr/>
            </p:nvSpPr>
            <p:spPr>
              <a:xfrm>
                <a:off x="7872572" y="476899"/>
                <a:ext cx="3648974" cy="353331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pic>
          <p:nvPicPr>
            <p:cNvPr id="12292" name="Picture 4" descr="Car, Vehicle, Automobile, Automotive, Car Model">
              <a:extLst>
                <a:ext uri="{FF2B5EF4-FFF2-40B4-BE49-F238E27FC236}">
                  <a16:creationId xmlns:a16="http://schemas.microsoft.com/office/drawing/2014/main" id="{5884287B-3451-4D7C-9299-DC3E9D1AE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144" y="577637"/>
              <a:ext cx="2937916" cy="1621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86B3B9DE-9C68-4521-BE1B-B5E45F30B7AB}"/>
              </a:ext>
            </a:extLst>
          </p:cNvPr>
          <p:cNvGrpSpPr/>
          <p:nvPr/>
        </p:nvGrpSpPr>
        <p:grpSpPr>
          <a:xfrm>
            <a:off x="-520922" y="3555833"/>
            <a:ext cx="4090916" cy="3961247"/>
            <a:chOff x="-520922" y="3555833"/>
            <a:chExt cx="4090916" cy="3961247"/>
          </a:xfrm>
        </p:grpSpPr>
        <p:grpSp>
          <p:nvGrpSpPr>
            <p:cNvPr id="8" name="קבוצה 7">
              <a:extLst>
                <a:ext uri="{FF2B5EF4-FFF2-40B4-BE49-F238E27FC236}">
                  <a16:creationId xmlns:a16="http://schemas.microsoft.com/office/drawing/2014/main" id="{1012710E-3EE2-449D-85EB-31C4FC7006D0}"/>
                </a:ext>
              </a:extLst>
            </p:cNvPr>
            <p:cNvGrpSpPr/>
            <p:nvPr/>
          </p:nvGrpSpPr>
          <p:grpSpPr>
            <a:xfrm>
              <a:off x="-520922" y="3555833"/>
              <a:ext cx="4090916" cy="3961247"/>
              <a:chOff x="7872572" y="476899"/>
              <a:chExt cx="3648974" cy="3533313"/>
            </a:xfrm>
          </p:grpSpPr>
          <p:sp>
            <p:nvSpPr>
              <p:cNvPr id="9" name="אליפסה 8">
                <a:extLst>
                  <a:ext uri="{FF2B5EF4-FFF2-40B4-BE49-F238E27FC236}">
                    <a16:creationId xmlns:a16="http://schemas.microsoft.com/office/drawing/2014/main" id="{05869EE1-BC35-4BE7-9CA9-C6B703DE7908}"/>
                  </a:ext>
                </a:extLst>
              </p:cNvPr>
              <p:cNvSpPr/>
              <p:nvPr/>
            </p:nvSpPr>
            <p:spPr>
              <a:xfrm>
                <a:off x="7952597" y="547920"/>
                <a:ext cx="3488924" cy="33912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" name="אליפסה 9">
                <a:extLst>
                  <a:ext uri="{FF2B5EF4-FFF2-40B4-BE49-F238E27FC236}">
                    <a16:creationId xmlns:a16="http://schemas.microsoft.com/office/drawing/2014/main" id="{409FDB0D-F723-49D8-B211-B218351548B1}"/>
                  </a:ext>
                </a:extLst>
              </p:cNvPr>
              <p:cNvSpPr/>
              <p:nvPr/>
            </p:nvSpPr>
            <p:spPr>
              <a:xfrm>
                <a:off x="7872572" y="476899"/>
                <a:ext cx="3648974" cy="353331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pic>
          <p:nvPicPr>
            <p:cNvPr id="12290" name="Picture 2" descr="Laptop, Black, Blue, Screen, Monitor, Keyboard">
              <a:extLst>
                <a:ext uri="{FF2B5EF4-FFF2-40B4-BE49-F238E27FC236}">
                  <a16:creationId xmlns:a16="http://schemas.microsoft.com/office/drawing/2014/main" id="{6B1FEF73-4615-4836-98DA-37C6DCAE6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56178"/>
              <a:ext cx="2788920" cy="260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97B47A11-A10A-42F9-B895-6497B02CB34E}"/>
              </a:ext>
            </a:extLst>
          </p:cNvPr>
          <p:cNvGrpSpPr/>
          <p:nvPr/>
        </p:nvGrpSpPr>
        <p:grpSpPr>
          <a:xfrm>
            <a:off x="8608685" y="3592663"/>
            <a:ext cx="4090916" cy="3961247"/>
            <a:chOff x="8608685" y="3592663"/>
            <a:chExt cx="4090916" cy="3961247"/>
          </a:xfrm>
        </p:grpSpPr>
        <p:grpSp>
          <p:nvGrpSpPr>
            <p:cNvPr id="11" name="קבוצה 10">
              <a:extLst>
                <a:ext uri="{FF2B5EF4-FFF2-40B4-BE49-F238E27FC236}">
                  <a16:creationId xmlns:a16="http://schemas.microsoft.com/office/drawing/2014/main" id="{A3AFE8C7-FC32-4EC4-A814-47C29517C3F1}"/>
                </a:ext>
              </a:extLst>
            </p:cNvPr>
            <p:cNvGrpSpPr/>
            <p:nvPr/>
          </p:nvGrpSpPr>
          <p:grpSpPr>
            <a:xfrm>
              <a:off x="8608685" y="3592663"/>
              <a:ext cx="4090916" cy="3961247"/>
              <a:chOff x="7872572" y="476899"/>
              <a:chExt cx="3648974" cy="3533313"/>
            </a:xfrm>
          </p:grpSpPr>
          <p:sp>
            <p:nvSpPr>
              <p:cNvPr id="12" name="אליפסה 11">
                <a:extLst>
                  <a:ext uri="{FF2B5EF4-FFF2-40B4-BE49-F238E27FC236}">
                    <a16:creationId xmlns:a16="http://schemas.microsoft.com/office/drawing/2014/main" id="{FE4AD10E-05CB-4225-B870-ECF942FC6532}"/>
                  </a:ext>
                </a:extLst>
              </p:cNvPr>
              <p:cNvSpPr/>
              <p:nvPr/>
            </p:nvSpPr>
            <p:spPr>
              <a:xfrm>
                <a:off x="7952597" y="547920"/>
                <a:ext cx="3488924" cy="33912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" name="אליפסה 12">
                <a:extLst>
                  <a:ext uri="{FF2B5EF4-FFF2-40B4-BE49-F238E27FC236}">
                    <a16:creationId xmlns:a16="http://schemas.microsoft.com/office/drawing/2014/main" id="{A920B51E-3D2E-48D4-8095-EAA2DEC8D7CE}"/>
                  </a:ext>
                </a:extLst>
              </p:cNvPr>
              <p:cNvSpPr/>
              <p:nvPr/>
            </p:nvSpPr>
            <p:spPr>
              <a:xfrm>
                <a:off x="7872572" y="476899"/>
                <a:ext cx="3648974" cy="353331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pic>
          <p:nvPicPr>
            <p:cNvPr id="12294" name="Picture 6" descr="Energy Efficiency, Energy, Energy Class, Home, Ecology">
              <a:extLst>
                <a:ext uri="{FF2B5EF4-FFF2-40B4-BE49-F238E27FC236}">
                  <a16:creationId xmlns:a16="http://schemas.microsoft.com/office/drawing/2014/main" id="{76025F98-3F85-4F96-8940-646B062CF7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57"/>
            <a:stretch/>
          </p:blipFill>
          <p:spPr bwMode="auto">
            <a:xfrm>
              <a:off x="9040121" y="3838183"/>
              <a:ext cx="3005453" cy="317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DAB29C98-C5A0-40A9-BD35-0138D533EA63}"/>
              </a:ext>
            </a:extLst>
          </p:cNvPr>
          <p:cNvGrpSpPr/>
          <p:nvPr/>
        </p:nvGrpSpPr>
        <p:grpSpPr>
          <a:xfrm>
            <a:off x="3992257" y="2090017"/>
            <a:ext cx="4090916" cy="3961247"/>
            <a:chOff x="3992257" y="2090017"/>
            <a:chExt cx="4090916" cy="3961247"/>
          </a:xfrm>
        </p:grpSpPr>
        <p:grpSp>
          <p:nvGrpSpPr>
            <p:cNvPr id="14" name="קבוצה 13">
              <a:extLst>
                <a:ext uri="{FF2B5EF4-FFF2-40B4-BE49-F238E27FC236}">
                  <a16:creationId xmlns:a16="http://schemas.microsoft.com/office/drawing/2014/main" id="{2611182E-C0C6-4463-93C1-246DB0B801A0}"/>
                </a:ext>
              </a:extLst>
            </p:cNvPr>
            <p:cNvGrpSpPr/>
            <p:nvPr/>
          </p:nvGrpSpPr>
          <p:grpSpPr>
            <a:xfrm>
              <a:off x="3992257" y="2090017"/>
              <a:ext cx="4090916" cy="3961247"/>
              <a:chOff x="7872572" y="476899"/>
              <a:chExt cx="3648974" cy="3533313"/>
            </a:xfrm>
          </p:grpSpPr>
          <p:sp>
            <p:nvSpPr>
              <p:cNvPr id="16" name="אליפסה 15">
                <a:extLst>
                  <a:ext uri="{FF2B5EF4-FFF2-40B4-BE49-F238E27FC236}">
                    <a16:creationId xmlns:a16="http://schemas.microsoft.com/office/drawing/2014/main" id="{FEB1E693-EF8E-4D62-AEBC-B011D50E1F88}"/>
                  </a:ext>
                </a:extLst>
              </p:cNvPr>
              <p:cNvSpPr/>
              <p:nvPr/>
            </p:nvSpPr>
            <p:spPr>
              <a:xfrm>
                <a:off x="7952597" y="547920"/>
                <a:ext cx="3488924" cy="33912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" name="אליפסה 16">
                <a:extLst>
                  <a:ext uri="{FF2B5EF4-FFF2-40B4-BE49-F238E27FC236}">
                    <a16:creationId xmlns:a16="http://schemas.microsoft.com/office/drawing/2014/main" id="{714CE478-E626-4C62-9C6C-E76A24B7C06A}"/>
                  </a:ext>
                </a:extLst>
              </p:cNvPr>
              <p:cNvSpPr/>
              <p:nvPr/>
            </p:nvSpPr>
            <p:spPr>
              <a:xfrm>
                <a:off x="7872572" y="476899"/>
                <a:ext cx="3648974" cy="353331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pic>
          <p:nvPicPr>
            <p:cNvPr id="12296" name="Picture 8" descr="Landscape, Spring, Summer, Fields, Clouds, Grass, Hill">
              <a:extLst>
                <a:ext uri="{FF2B5EF4-FFF2-40B4-BE49-F238E27FC236}">
                  <a16:creationId xmlns:a16="http://schemas.microsoft.com/office/drawing/2014/main" id="{886361DD-627E-4B2C-A37A-BDF52A770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86" r="20823"/>
            <a:stretch/>
          </p:blipFill>
          <p:spPr bwMode="auto">
            <a:xfrm>
              <a:off x="4081974" y="2169640"/>
              <a:ext cx="3911482" cy="38016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81AD9445-B5BE-4D15-A0FD-7FE9A22F25E4}"/>
              </a:ext>
            </a:extLst>
          </p:cNvPr>
          <p:cNvSpPr txBox="1"/>
          <p:nvPr/>
        </p:nvSpPr>
        <p:spPr>
          <a:xfrm>
            <a:off x="3762721" y="1171149"/>
            <a:ext cx="81610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>
                <a:solidFill>
                  <a:srgbClr val="203864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במה העזרה הזו תחייב אתכם, לפי מה שלמדנו?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77B37E92-5BD1-404A-A303-D7D9D3B6FB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56360" cy="9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75F2F29C-0B9E-43BB-997F-4565D174DBF9}"/>
              </a:ext>
            </a:extLst>
          </p:cNvPr>
          <p:cNvGrpSpPr/>
          <p:nvPr/>
        </p:nvGrpSpPr>
        <p:grpSpPr>
          <a:xfrm>
            <a:off x="6853954" y="1771500"/>
            <a:ext cx="2448000" cy="2412000"/>
            <a:chOff x="7336312" y="2566400"/>
            <a:chExt cx="2448000" cy="2412000"/>
          </a:xfrm>
        </p:grpSpPr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3EDF4C13-6D9D-4B2C-918D-47E9377075D4}"/>
                </a:ext>
              </a:extLst>
            </p:cNvPr>
            <p:cNvSpPr/>
            <p:nvPr/>
          </p:nvSpPr>
          <p:spPr>
            <a:xfrm>
              <a:off x="7336312" y="2566400"/>
              <a:ext cx="2448000" cy="2412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D7CA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B0CB2539-FADD-42A1-A3DA-D4B3AFD9C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979" r="2642" b="50000"/>
            <a:stretch/>
          </p:blipFill>
          <p:spPr>
            <a:xfrm>
              <a:off x="7472574" y="2692400"/>
              <a:ext cx="2175477" cy="2160000"/>
            </a:xfrm>
            <a:prstGeom prst="ellipse">
              <a:avLst/>
            </a:prstGeom>
          </p:spPr>
        </p:pic>
      </p:grp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F6812778-51CA-4F2E-AF4C-B1ABD5E93330}"/>
              </a:ext>
            </a:extLst>
          </p:cNvPr>
          <p:cNvGrpSpPr/>
          <p:nvPr/>
        </p:nvGrpSpPr>
        <p:grpSpPr>
          <a:xfrm>
            <a:off x="9388400" y="3227400"/>
            <a:ext cx="2448000" cy="2412000"/>
            <a:chOff x="9699683" y="339637"/>
            <a:chExt cx="2448000" cy="2412000"/>
          </a:xfrm>
        </p:grpSpPr>
        <p:sp>
          <p:nvSpPr>
            <p:cNvPr id="10" name="אליפסה 9">
              <a:extLst>
                <a:ext uri="{FF2B5EF4-FFF2-40B4-BE49-F238E27FC236}">
                  <a16:creationId xmlns:a16="http://schemas.microsoft.com/office/drawing/2014/main" id="{E6AA72F9-5A04-4DFF-BADD-9891A506866F}"/>
                </a:ext>
              </a:extLst>
            </p:cNvPr>
            <p:cNvSpPr/>
            <p:nvPr/>
          </p:nvSpPr>
          <p:spPr>
            <a:xfrm>
              <a:off x="9699683" y="339637"/>
              <a:ext cx="2448000" cy="2412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2C2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7C72CAA2-F808-4563-AC9F-6ED57CFC9A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979" r="2435" b="50000"/>
            <a:stretch/>
          </p:blipFill>
          <p:spPr>
            <a:xfrm>
              <a:off x="9831194" y="465637"/>
              <a:ext cx="2184978" cy="2160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D8824E03-3F17-4465-BF12-6A9BA6C3909F}"/>
              </a:ext>
            </a:extLst>
          </p:cNvPr>
          <p:cNvGrpSpPr/>
          <p:nvPr/>
        </p:nvGrpSpPr>
        <p:grpSpPr>
          <a:xfrm>
            <a:off x="2888346" y="1769400"/>
            <a:ext cx="2448000" cy="2412000"/>
            <a:chOff x="2284858" y="2320837"/>
            <a:chExt cx="2448000" cy="2412000"/>
          </a:xfrm>
        </p:grpSpPr>
        <p:sp>
          <p:nvSpPr>
            <p:cNvPr id="18" name="אליפסה 17">
              <a:extLst>
                <a:ext uri="{FF2B5EF4-FFF2-40B4-BE49-F238E27FC236}">
                  <a16:creationId xmlns:a16="http://schemas.microsoft.com/office/drawing/2014/main" id="{D167F978-AEEA-4104-BE33-B331FFC3C2CC}"/>
                </a:ext>
              </a:extLst>
            </p:cNvPr>
            <p:cNvSpPr/>
            <p:nvPr/>
          </p:nvSpPr>
          <p:spPr>
            <a:xfrm>
              <a:off x="2284858" y="2320837"/>
              <a:ext cx="2448000" cy="2412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39B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052" name="Picture 4" descr="Botswana zimbabwe comoros united kingdom Free Vector">
              <a:extLst>
                <a:ext uri="{FF2B5EF4-FFF2-40B4-BE49-F238E27FC236}">
                  <a16:creationId xmlns:a16="http://schemas.microsoft.com/office/drawing/2014/main" id="{3A8B47B6-08B0-4DB0-A3CB-9B1A8B5968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51" t="50000" r="2583" b="2607"/>
            <a:stretch/>
          </p:blipFill>
          <p:spPr bwMode="auto">
            <a:xfrm>
              <a:off x="2429477" y="2446837"/>
              <a:ext cx="2158762" cy="216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FD761C2B-A7CE-426B-B8B0-7AA706DE6496}"/>
              </a:ext>
            </a:extLst>
          </p:cNvPr>
          <p:cNvGrpSpPr/>
          <p:nvPr/>
        </p:nvGrpSpPr>
        <p:grpSpPr>
          <a:xfrm>
            <a:off x="4872000" y="4116900"/>
            <a:ext cx="2448000" cy="2412000"/>
            <a:chOff x="4814637" y="2320837"/>
            <a:chExt cx="2448000" cy="2412000"/>
          </a:xfrm>
        </p:grpSpPr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7B8E1EE6-8780-4D71-B85B-56C0E930CC4D}"/>
                </a:ext>
              </a:extLst>
            </p:cNvPr>
            <p:cNvSpPr/>
            <p:nvPr/>
          </p:nvSpPr>
          <p:spPr>
            <a:xfrm>
              <a:off x="4814637" y="2320837"/>
              <a:ext cx="2448000" cy="2412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038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054" name="Picture 6" descr="Zambia united arab emirates saint lucia and thailand flags Free Vector">
              <a:extLst>
                <a:ext uri="{FF2B5EF4-FFF2-40B4-BE49-F238E27FC236}">
                  <a16:creationId xmlns:a16="http://schemas.microsoft.com/office/drawing/2014/main" id="{14C1F18F-2EF1-49DC-B205-BFFBB13CE6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72" t="49973" r="2556" b="2635"/>
            <a:stretch/>
          </p:blipFill>
          <p:spPr bwMode="auto">
            <a:xfrm>
              <a:off x="4963672" y="2446837"/>
              <a:ext cx="2149931" cy="216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C919E93C-EE53-4A17-B19D-6315377061B5}"/>
              </a:ext>
            </a:extLst>
          </p:cNvPr>
          <p:cNvGrpSpPr/>
          <p:nvPr/>
        </p:nvGrpSpPr>
        <p:grpSpPr>
          <a:xfrm>
            <a:off x="308835" y="3227400"/>
            <a:ext cx="2448000" cy="2412000"/>
            <a:chOff x="-201422" y="2722018"/>
            <a:chExt cx="2448000" cy="2412000"/>
          </a:xfrm>
        </p:grpSpPr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73D9BE43-350E-4386-B637-5DE4E8B93B57}"/>
                </a:ext>
              </a:extLst>
            </p:cNvPr>
            <p:cNvSpPr/>
            <p:nvPr/>
          </p:nvSpPr>
          <p:spPr>
            <a:xfrm>
              <a:off x="-201422" y="2722018"/>
              <a:ext cx="2448000" cy="2412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D7CA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058" name="Picture 10" descr="Gibraltar estonia people's republic of china and djibouti flags Free Vector">
              <a:extLst>
                <a:ext uri="{FF2B5EF4-FFF2-40B4-BE49-F238E27FC236}">
                  <a16:creationId xmlns:a16="http://schemas.microsoft.com/office/drawing/2014/main" id="{AA6D0D48-1B71-4928-9CEA-2851036552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18" t="2687" r="2417" b="49919"/>
            <a:stretch/>
          </p:blipFill>
          <p:spPr bwMode="auto">
            <a:xfrm>
              <a:off x="-56803" y="2848018"/>
              <a:ext cx="2158762" cy="216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מלבן 25">
            <a:extLst>
              <a:ext uri="{FF2B5EF4-FFF2-40B4-BE49-F238E27FC236}">
                <a16:creationId xmlns:a16="http://schemas.microsoft.com/office/drawing/2014/main" id="{A47F944A-05C1-4A7D-BAE2-E48AC89870CE}"/>
              </a:ext>
            </a:extLst>
          </p:cNvPr>
          <p:cNvSpPr/>
          <p:nvPr/>
        </p:nvSpPr>
        <p:spPr>
          <a:xfrm>
            <a:off x="2345856" y="566038"/>
            <a:ext cx="7500288" cy="881762"/>
          </a:xfrm>
          <a:custGeom>
            <a:avLst/>
            <a:gdLst>
              <a:gd name="connsiteX0" fmla="*/ 0 w 7500288"/>
              <a:gd name="connsiteY0" fmla="*/ 0 h 881762"/>
              <a:gd name="connsiteX1" fmla="*/ 351937 w 7500288"/>
              <a:gd name="connsiteY1" fmla="*/ 0 h 881762"/>
              <a:gd name="connsiteX2" fmla="*/ 778876 w 7500288"/>
              <a:gd name="connsiteY2" fmla="*/ 0 h 881762"/>
              <a:gd name="connsiteX3" fmla="*/ 1205816 w 7500288"/>
              <a:gd name="connsiteY3" fmla="*/ 0 h 881762"/>
              <a:gd name="connsiteX4" fmla="*/ 1782761 w 7500288"/>
              <a:gd name="connsiteY4" fmla="*/ 0 h 881762"/>
              <a:gd name="connsiteX5" fmla="*/ 2134697 w 7500288"/>
              <a:gd name="connsiteY5" fmla="*/ 0 h 881762"/>
              <a:gd name="connsiteX6" fmla="*/ 2561637 w 7500288"/>
              <a:gd name="connsiteY6" fmla="*/ 0 h 881762"/>
              <a:gd name="connsiteX7" fmla="*/ 2988576 w 7500288"/>
              <a:gd name="connsiteY7" fmla="*/ 0 h 881762"/>
              <a:gd name="connsiteX8" fmla="*/ 3715527 w 7500288"/>
              <a:gd name="connsiteY8" fmla="*/ 0 h 881762"/>
              <a:gd name="connsiteX9" fmla="*/ 4442478 w 7500288"/>
              <a:gd name="connsiteY9" fmla="*/ 0 h 881762"/>
              <a:gd name="connsiteX10" fmla="*/ 5019424 w 7500288"/>
              <a:gd name="connsiteY10" fmla="*/ 0 h 881762"/>
              <a:gd name="connsiteX11" fmla="*/ 5521366 w 7500288"/>
              <a:gd name="connsiteY11" fmla="*/ 0 h 881762"/>
              <a:gd name="connsiteX12" fmla="*/ 5948305 w 7500288"/>
              <a:gd name="connsiteY12" fmla="*/ 0 h 881762"/>
              <a:gd name="connsiteX13" fmla="*/ 6300242 w 7500288"/>
              <a:gd name="connsiteY13" fmla="*/ 0 h 881762"/>
              <a:gd name="connsiteX14" fmla="*/ 7500288 w 7500288"/>
              <a:gd name="connsiteY14" fmla="*/ 0 h 881762"/>
              <a:gd name="connsiteX15" fmla="*/ 7500288 w 7500288"/>
              <a:gd name="connsiteY15" fmla="*/ 458516 h 881762"/>
              <a:gd name="connsiteX16" fmla="*/ 7500288 w 7500288"/>
              <a:gd name="connsiteY16" fmla="*/ 881762 h 881762"/>
              <a:gd name="connsiteX17" fmla="*/ 6923343 w 7500288"/>
              <a:gd name="connsiteY17" fmla="*/ 881762 h 881762"/>
              <a:gd name="connsiteX18" fmla="*/ 6571406 w 7500288"/>
              <a:gd name="connsiteY18" fmla="*/ 881762 h 881762"/>
              <a:gd name="connsiteX19" fmla="*/ 5994461 w 7500288"/>
              <a:gd name="connsiteY19" fmla="*/ 881762 h 881762"/>
              <a:gd name="connsiteX20" fmla="*/ 5567521 w 7500288"/>
              <a:gd name="connsiteY20" fmla="*/ 881762 h 881762"/>
              <a:gd name="connsiteX21" fmla="*/ 5140582 w 7500288"/>
              <a:gd name="connsiteY21" fmla="*/ 881762 h 881762"/>
              <a:gd name="connsiteX22" fmla="*/ 4713643 w 7500288"/>
              <a:gd name="connsiteY22" fmla="*/ 881762 h 881762"/>
              <a:gd name="connsiteX23" fmla="*/ 4286703 w 7500288"/>
              <a:gd name="connsiteY23" fmla="*/ 881762 h 881762"/>
              <a:gd name="connsiteX24" fmla="*/ 3634755 w 7500288"/>
              <a:gd name="connsiteY24" fmla="*/ 881762 h 881762"/>
              <a:gd name="connsiteX25" fmla="*/ 3207815 w 7500288"/>
              <a:gd name="connsiteY25" fmla="*/ 881762 h 881762"/>
              <a:gd name="connsiteX26" fmla="*/ 2705873 w 7500288"/>
              <a:gd name="connsiteY26" fmla="*/ 881762 h 881762"/>
              <a:gd name="connsiteX27" fmla="*/ 2128928 w 7500288"/>
              <a:gd name="connsiteY27" fmla="*/ 881762 h 881762"/>
              <a:gd name="connsiteX28" fmla="*/ 1776991 w 7500288"/>
              <a:gd name="connsiteY28" fmla="*/ 881762 h 881762"/>
              <a:gd name="connsiteX29" fmla="*/ 1200046 w 7500288"/>
              <a:gd name="connsiteY29" fmla="*/ 881762 h 881762"/>
              <a:gd name="connsiteX30" fmla="*/ 548098 w 7500288"/>
              <a:gd name="connsiteY30" fmla="*/ 881762 h 881762"/>
              <a:gd name="connsiteX31" fmla="*/ 0 w 7500288"/>
              <a:gd name="connsiteY31" fmla="*/ 881762 h 881762"/>
              <a:gd name="connsiteX32" fmla="*/ 0 w 7500288"/>
              <a:gd name="connsiteY32" fmla="*/ 458516 h 881762"/>
              <a:gd name="connsiteX33" fmla="*/ 0 w 7500288"/>
              <a:gd name="connsiteY33" fmla="*/ 0 h 88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500288" h="881762" fill="none" extrusionOk="0">
                <a:moveTo>
                  <a:pt x="0" y="0"/>
                </a:moveTo>
                <a:cubicBezTo>
                  <a:pt x="77928" y="-16860"/>
                  <a:pt x="262156" y="32358"/>
                  <a:pt x="351937" y="0"/>
                </a:cubicBezTo>
                <a:cubicBezTo>
                  <a:pt x="441718" y="-32358"/>
                  <a:pt x="658747" y="35644"/>
                  <a:pt x="778876" y="0"/>
                </a:cubicBezTo>
                <a:cubicBezTo>
                  <a:pt x="899005" y="-35644"/>
                  <a:pt x="1115599" y="40526"/>
                  <a:pt x="1205816" y="0"/>
                </a:cubicBezTo>
                <a:cubicBezTo>
                  <a:pt x="1296033" y="-40526"/>
                  <a:pt x="1553492" y="49945"/>
                  <a:pt x="1782761" y="0"/>
                </a:cubicBezTo>
                <a:cubicBezTo>
                  <a:pt x="2012031" y="-49945"/>
                  <a:pt x="2055909" y="20925"/>
                  <a:pt x="2134697" y="0"/>
                </a:cubicBezTo>
                <a:cubicBezTo>
                  <a:pt x="2213485" y="-20925"/>
                  <a:pt x="2412754" y="17656"/>
                  <a:pt x="2561637" y="0"/>
                </a:cubicBezTo>
                <a:cubicBezTo>
                  <a:pt x="2710520" y="-17656"/>
                  <a:pt x="2810863" y="24938"/>
                  <a:pt x="2988576" y="0"/>
                </a:cubicBezTo>
                <a:cubicBezTo>
                  <a:pt x="3166289" y="-24938"/>
                  <a:pt x="3521092" y="53872"/>
                  <a:pt x="3715527" y="0"/>
                </a:cubicBezTo>
                <a:cubicBezTo>
                  <a:pt x="3909962" y="-53872"/>
                  <a:pt x="4135075" y="72559"/>
                  <a:pt x="4442478" y="0"/>
                </a:cubicBezTo>
                <a:cubicBezTo>
                  <a:pt x="4749881" y="-72559"/>
                  <a:pt x="4843941" y="925"/>
                  <a:pt x="5019424" y="0"/>
                </a:cubicBezTo>
                <a:cubicBezTo>
                  <a:pt x="5194907" y="-925"/>
                  <a:pt x="5335892" y="21223"/>
                  <a:pt x="5521366" y="0"/>
                </a:cubicBezTo>
                <a:cubicBezTo>
                  <a:pt x="5706840" y="-21223"/>
                  <a:pt x="5756625" y="39299"/>
                  <a:pt x="5948305" y="0"/>
                </a:cubicBezTo>
                <a:cubicBezTo>
                  <a:pt x="6139985" y="-39299"/>
                  <a:pt x="6138252" y="16008"/>
                  <a:pt x="6300242" y="0"/>
                </a:cubicBezTo>
                <a:cubicBezTo>
                  <a:pt x="6462232" y="-16008"/>
                  <a:pt x="6948243" y="45312"/>
                  <a:pt x="7500288" y="0"/>
                </a:cubicBezTo>
                <a:cubicBezTo>
                  <a:pt x="7552013" y="200884"/>
                  <a:pt x="7482054" y="299268"/>
                  <a:pt x="7500288" y="458516"/>
                </a:cubicBezTo>
                <a:cubicBezTo>
                  <a:pt x="7518522" y="617764"/>
                  <a:pt x="7460992" y="778531"/>
                  <a:pt x="7500288" y="881762"/>
                </a:cubicBezTo>
                <a:cubicBezTo>
                  <a:pt x="7299423" y="948442"/>
                  <a:pt x="7198277" y="861794"/>
                  <a:pt x="6923343" y="881762"/>
                </a:cubicBezTo>
                <a:cubicBezTo>
                  <a:pt x="6648409" y="901730"/>
                  <a:pt x="6725100" y="847988"/>
                  <a:pt x="6571406" y="881762"/>
                </a:cubicBezTo>
                <a:cubicBezTo>
                  <a:pt x="6417712" y="915536"/>
                  <a:pt x="6185362" y="829054"/>
                  <a:pt x="5994461" y="881762"/>
                </a:cubicBezTo>
                <a:cubicBezTo>
                  <a:pt x="5803560" y="934470"/>
                  <a:pt x="5711820" y="865926"/>
                  <a:pt x="5567521" y="881762"/>
                </a:cubicBezTo>
                <a:cubicBezTo>
                  <a:pt x="5423222" y="897598"/>
                  <a:pt x="5327940" y="841879"/>
                  <a:pt x="5140582" y="881762"/>
                </a:cubicBezTo>
                <a:cubicBezTo>
                  <a:pt x="4953224" y="921645"/>
                  <a:pt x="4883772" y="880356"/>
                  <a:pt x="4713643" y="881762"/>
                </a:cubicBezTo>
                <a:cubicBezTo>
                  <a:pt x="4543514" y="883168"/>
                  <a:pt x="4402792" y="874888"/>
                  <a:pt x="4286703" y="881762"/>
                </a:cubicBezTo>
                <a:cubicBezTo>
                  <a:pt x="4170614" y="888636"/>
                  <a:pt x="3935619" y="860633"/>
                  <a:pt x="3634755" y="881762"/>
                </a:cubicBezTo>
                <a:cubicBezTo>
                  <a:pt x="3333891" y="902891"/>
                  <a:pt x="3379303" y="847822"/>
                  <a:pt x="3207815" y="881762"/>
                </a:cubicBezTo>
                <a:cubicBezTo>
                  <a:pt x="3036327" y="915702"/>
                  <a:pt x="2842017" y="871999"/>
                  <a:pt x="2705873" y="881762"/>
                </a:cubicBezTo>
                <a:cubicBezTo>
                  <a:pt x="2569729" y="891525"/>
                  <a:pt x="2394495" y="864168"/>
                  <a:pt x="2128928" y="881762"/>
                </a:cubicBezTo>
                <a:cubicBezTo>
                  <a:pt x="1863361" y="899356"/>
                  <a:pt x="1875390" y="849591"/>
                  <a:pt x="1776991" y="881762"/>
                </a:cubicBezTo>
                <a:cubicBezTo>
                  <a:pt x="1678592" y="913933"/>
                  <a:pt x="1426120" y="863407"/>
                  <a:pt x="1200046" y="881762"/>
                </a:cubicBezTo>
                <a:cubicBezTo>
                  <a:pt x="973973" y="900117"/>
                  <a:pt x="869762" y="816279"/>
                  <a:pt x="548098" y="881762"/>
                </a:cubicBezTo>
                <a:cubicBezTo>
                  <a:pt x="226434" y="947245"/>
                  <a:pt x="243984" y="830118"/>
                  <a:pt x="0" y="881762"/>
                </a:cubicBezTo>
                <a:cubicBezTo>
                  <a:pt x="-25321" y="716126"/>
                  <a:pt x="14900" y="609710"/>
                  <a:pt x="0" y="458516"/>
                </a:cubicBezTo>
                <a:cubicBezTo>
                  <a:pt x="-14900" y="307322"/>
                  <a:pt x="47119" y="197692"/>
                  <a:pt x="0" y="0"/>
                </a:cubicBezTo>
                <a:close/>
              </a:path>
              <a:path w="7500288" h="881762" stroke="0" extrusionOk="0">
                <a:moveTo>
                  <a:pt x="0" y="0"/>
                </a:moveTo>
                <a:cubicBezTo>
                  <a:pt x="133094" y="-40523"/>
                  <a:pt x="190272" y="31006"/>
                  <a:pt x="351937" y="0"/>
                </a:cubicBezTo>
                <a:cubicBezTo>
                  <a:pt x="513602" y="-31006"/>
                  <a:pt x="689101" y="76248"/>
                  <a:pt x="1003885" y="0"/>
                </a:cubicBezTo>
                <a:cubicBezTo>
                  <a:pt x="1318669" y="-76248"/>
                  <a:pt x="1354650" y="33432"/>
                  <a:pt x="1505827" y="0"/>
                </a:cubicBezTo>
                <a:cubicBezTo>
                  <a:pt x="1657004" y="-33432"/>
                  <a:pt x="1732388" y="15598"/>
                  <a:pt x="1857764" y="0"/>
                </a:cubicBezTo>
                <a:cubicBezTo>
                  <a:pt x="1983140" y="-15598"/>
                  <a:pt x="2096955" y="22231"/>
                  <a:pt x="2209700" y="0"/>
                </a:cubicBezTo>
                <a:cubicBezTo>
                  <a:pt x="2322445" y="-22231"/>
                  <a:pt x="2489488" y="777"/>
                  <a:pt x="2561637" y="0"/>
                </a:cubicBezTo>
                <a:cubicBezTo>
                  <a:pt x="2633786" y="-777"/>
                  <a:pt x="2906699" y="31782"/>
                  <a:pt x="3213585" y="0"/>
                </a:cubicBezTo>
                <a:cubicBezTo>
                  <a:pt x="3520471" y="-31782"/>
                  <a:pt x="3542062" y="9035"/>
                  <a:pt x="3715527" y="0"/>
                </a:cubicBezTo>
                <a:cubicBezTo>
                  <a:pt x="3888992" y="-9035"/>
                  <a:pt x="3937237" y="12709"/>
                  <a:pt x="4067464" y="0"/>
                </a:cubicBezTo>
                <a:cubicBezTo>
                  <a:pt x="4197691" y="-12709"/>
                  <a:pt x="4299775" y="49130"/>
                  <a:pt x="4494403" y="0"/>
                </a:cubicBezTo>
                <a:cubicBezTo>
                  <a:pt x="4689031" y="-49130"/>
                  <a:pt x="4794672" y="29891"/>
                  <a:pt x="4996346" y="0"/>
                </a:cubicBezTo>
                <a:cubicBezTo>
                  <a:pt x="5198020" y="-29891"/>
                  <a:pt x="5270014" y="22288"/>
                  <a:pt x="5423285" y="0"/>
                </a:cubicBezTo>
                <a:cubicBezTo>
                  <a:pt x="5576556" y="-22288"/>
                  <a:pt x="5864780" y="26439"/>
                  <a:pt x="6150236" y="0"/>
                </a:cubicBezTo>
                <a:cubicBezTo>
                  <a:pt x="6435692" y="-26439"/>
                  <a:pt x="6425906" y="12370"/>
                  <a:pt x="6502173" y="0"/>
                </a:cubicBezTo>
                <a:cubicBezTo>
                  <a:pt x="6578440" y="-12370"/>
                  <a:pt x="7152628" y="66954"/>
                  <a:pt x="7500288" y="0"/>
                </a:cubicBezTo>
                <a:cubicBezTo>
                  <a:pt x="7553428" y="200875"/>
                  <a:pt x="7484549" y="309323"/>
                  <a:pt x="7500288" y="449699"/>
                </a:cubicBezTo>
                <a:cubicBezTo>
                  <a:pt x="7516027" y="590075"/>
                  <a:pt x="7485762" y="672568"/>
                  <a:pt x="7500288" y="881762"/>
                </a:cubicBezTo>
                <a:cubicBezTo>
                  <a:pt x="7353772" y="948904"/>
                  <a:pt x="7138674" y="878288"/>
                  <a:pt x="6923343" y="881762"/>
                </a:cubicBezTo>
                <a:cubicBezTo>
                  <a:pt x="6708012" y="885236"/>
                  <a:pt x="6740121" y="845714"/>
                  <a:pt x="6571406" y="881762"/>
                </a:cubicBezTo>
                <a:cubicBezTo>
                  <a:pt x="6402691" y="917810"/>
                  <a:pt x="6197977" y="880962"/>
                  <a:pt x="6069464" y="881762"/>
                </a:cubicBezTo>
                <a:cubicBezTo>
                  <a:pt x="5940951" y="882562"/>
                  <a:pt x="5560737" y="806561"/>
                  <a:pt x="5342513" y="881762"/>
                </a:cubicBezTo>
                <a:cubicBezTo>
                  <a:pt x="5124289" y="956963"/>
                  <a:pt x="4899075" y="837547"/>
                  <a:pt x="4765568" y="881762"/>
                </a:cubicBezTo>
                <a:cubicBezTo>
                  <a:pt x="4632062" y="925977"/>
                  <a:pt x="4428425" y="852314"/>
                  <a:pt x="4113619" y="881762"/>
                </a:cubicBezTo>
                <a:cubicBezTo>
                  <a:pt x="3798813" y="911210"/>
                  <a:pt x="3880601" y="840180"/>
                  <a:pt x="3761683" y="881762"/>
                </a:cubicBezTo>
                <a:cubicBezTo>
                  <a:pt x="3642765" y="923344"/>
                  <a:pt x="3571327" y="870723"/>
                  <a:pt x="3409746" y="881762"/>
                </a:cubicBezTo>
                <a:cubicBezTo>
                  <a:pt x="3248165" y="892801"/>
                  <a:pt x="2958363" y="846920"/>
                  <a:pt x="2832801" y="881762"/>
                </a:cubicBezTo>
                <a:cubicBezTo>
                  <a:pt x="2707240" y="916604"/>
                  <a:pt x="2553772" y="849304"/>
                  <a:pt x="2480864" y="881762"/>
                </a:cubicBezTo>
                <a:cubicBezTo>
                  <a:pt x="2407956" y="914220"/>
                  <a:pt x="2112495" y="856059"/>
                  <a:pt x="1978922" y="881762"/>
                </a:cubicBezTo>
                <a:cubicBezTo>
                  <a:pt x="1845349" y="907465"/>
                  <a:pt x="1544296" y="880851"/>
                  <a:pt x="1251971" y="881762"/>
                </a:cubicBezTo>
                <a:cubicBezTo>
                  <a:pt x="959646" y="882673"/>
                  <a:pt x="828161" y="877913"/>
                  <a:pt x="525020" y="881762"/>
                </a:cubicBezTo>
                <a:cubicBezTo>
                  <a:pt x="221879" y="885611"/>
                  <a:pt x="261437" y="869133"/>
                  <a:pt x="0" y="881762"/>
                </a:cubicBezTo>
                <a:cubicBezTo>
                  <a:pt x="-16266" y="766425"/>
                  <a:pt x="44079" y="552498"/>
                  <a:pt x="0" y="458516"/>
                </a:cubicBezTo>
                <a:cubicBezTo>
                  <a:pt x="-44079" y="364534"/>
                  <a:pt x="14343" y="173598"/>
                  <a:pt x="0" y="0"/>
                </a:cubicBezTo>
                <a:close/>
              </a:path>
            </a:pathLst>
          </a:custGeom>
          <a:solidFill>
            <a:srgbClr val="203864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035338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9FD1BC02-D9C4-4C43-A2A0-C9F41DDA5546}"/>
              </a:ext>
            </a:extLst>
          </p:cNvPr>
          <p:cNvSpPr txBox="1"/>
          <p:nvPr/>
        </p:nvSpPr>
        <p:spPr>
          <a:xfrm>
            <a:off x="2345856" y="720240"/>
            <a:ext cx="75002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>
                <a:solidFill>
                  <a:schemeClr val="bg1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מה יקרה לאומות העולם כאשר תגיע הגאולה? </a:t>
            </a: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A96628D0-87A3-4F02-B9D5-F8C7291B67F6}"/>
              </a:ext>
            </a:extLst>
          </p:cNvPr>
          <p:cNvSpPr/>
          <p:nvPr/>
        </p:nvSpPr>
        <p:spPr>
          <a:xfrm>
            <a:off x="1551905" y="1942878"/>
            <a:ext cx="9088190" cy="3666122"/>
          </a:xfrm>
          <a:custGeom>
            <a:avLst/>
            <a:gdLst>
              <a:gd name="connsiteX0" fmla="*/ 0 w 9088190"/>
              <a:gd name="connsiteY0" fmla="*/ 0 h 3666122"/>
              <a:gd name="connsiteX1" fmla="*/ 477130 w 9088190"/>
              <a:gd name="connsiteY1" fmla="*/ 0 h 3666122"/>
              <a:gd name="connsiteX2" fmla="*/ 772496 w 9088190"/>
              <a:gd name="connsiteY2" fmla="*/ 0 h 3666122"/>
              <a:gd name="connsiteX3" fmla="*/ 1067862 w 9088190"/>
              <a:gd name="connsiteY3" fmla="*/ 0 h 3666122"/>
              <a:gd name="connsiteX4" fmla="*/ 1454110 w 9088190"/>
              <a:gd name="connsiteY4" fmla="*/ 0 h 3666122"/>
              <a:gd name="connsiteX5" fmla="*/ 1840358 w 9088190"/>
              <a:gd name="connsiteY5" fmla="*/ 0 h 3666122"/>
              <a:gd name="connsiteX6" fmla="*/ 2408370 w 9088190"/>
              <a:gd name="connsiteY6" fmla="*/ 0 h 3666122"/>
              <a:gd name="connsiteX7" fmla="*/ 2976382 w 9088190"/>
              <a:gd name="connsiteY7" fmla="*/ 0 h 3666122"/>
              <a:gd name="connsiteX8" fmla="*/ 3362630 w 9088190"/>
              <a:gd name="connsiteY8" fmla="*/ 0 h 3666122"/>
              <a:gd name="connsiteX9" fmla="*/ 3930642 w 9088190"/>
              <a:gd name="connsiteY9" fmla="*/ 0 h 3666122"/>
              <a:gd name="connsiteX10" fmla="*/ 4680418 w 9088190"/>
              <a:gd name="connsiteY10" fmla="*/ 0 h 3666122"/>
              <a:gd name="connsiteX11" fmla="*/ 5066666 w 9088190"/>
              <a:gd name="connsiteY11" fmla="*/ 0 h 3666122"/>
              <a:gd name="connsiteX12" fmla="*/ 5452914 w 9088190"/>
              <a:gd name="connsiteY12" fmla="*/ 0 h 3666122"/>
              <a:gd name="connsiteX13" fmla="*/ 6020926 w 9088190"/>
              <a:gd name="connsiteY13" fmla="*/ 0 h 3666122"/>
              <a:gd name="connsiteX14" fmla="*/ 6407174 w 9088190"/>
              <a:gd name="connsiteY14" fmla="*/ 0 h 3666122"/>
              <a:gd name="connsiteX15" fmla="*/ 7156950 w 9088190"/>
              <a:gd name="connsiteY15" fmla="*/ 0 h 3666122"/>
              <a:gd name="connsiteX16" fmla="*/ 7543198 w 9088190"/>
              <a:gd name="connsiteY16" fmla="*/ 0 h 3666122"/>
              <a:gd name="connsiteX17" fmla="*/ 7838564 w 9088190"/>
              <a:gd name="connsiteY17" fmla="*/ 0 h 3666122"/>
              <a:gd name="connsiteX18" fmla="*/ 8224812 w 9088190"/>
              <a:gd name="connsiteY18" fmla="*/ 0 h 3666122"/>
              <a:gd name="connsiteX19" fmla="*/ 9088190 w 9088190"/>
              <a:gd name="connsiteY19" fmla="*/ 0 h 3666122"/>
              <a:gd name="connsiteX20" fmla="*/ 9088190 w 9088190"/>
              <a:gd name="connsiteY20" fmla="*/ 597054 h 3666122"/>
              <a:gd name="connsiteX21" fmla="*/ 9088190 w 9088190"/>
              <a:gd name="connsiteY21" fmla="*/ 1047463 h 3666122"/>
              <a:gd name="connsiteX22" fmla="*/ 9088190 w 9088190"/>
              <a:gd name="connsiteY22" fmla="*/ 1497873 h 3666122"/>
              <a:gd name="connsiteX23" fmla="*/ 9088190 w 9088190"/>
              <a:gd name="connsiteY23" fmla="*/ 1984943 h 3666122"/>
              <a:gd name="connsiteX24" fmla="*/ 9088190 w 9088190"/>
              <a:gd name="connsiteY24" fmla="*/ 2508675 h 3666122"/>
              <a:gd name="connsiteX25" fmla="*/ 9088190 w 9088190"/>
              <a:gd name="connsiteY25" fmla="*/ 2995745 h 3666122"/>
              <a:gd name="connsiteX26" fmla="*/ 9088190 w 9088190"/>
              <a:gd name="connsiteY26" fmla="*/ 3666122 h 3666122"/>
              <a:gd name="connsiteX27" fmla="*/ 8338414 w 9088190"/>
              <a:gd name="connsiteY27" fmla="*/ 3666122 h 3666122"/>
              <a:gd name="connsiteX28" fmla="*/ 7679521 w 9088190"/>
              <a:gd name="connsiteY28" fmla="*/ 3666122 h 3666122"/>
              <a:gd name="connsiteX29" fmla="*/ 6929745 w 9088190"/>
              <a:gd name="connsiteY29" fmla="*/ 3666122 h 3666122"/>
              <a:gd name="connsiteX30" fmla="*/ 6543497 w 9088190"/>
              <a:gd name="connsiteY30" fmla="*/ 3666122 h 3666122"/>
              <a:gd name="connsiteX31" fmla="*/ 6066367 w 9088190"/>
              <a:gd name="connsiteY31" fmla="*/ 3666122 h 3666122"/>
              <a:gd name="connsiteX32" fmla="*/ 5316591 w 9088190"/>
              <a:gd name="connsiteY32" fmla="*/ 3666122 h 3666122"/>
              <a:gd name="connsiteX33" fmla="*/ 4839461 w 9088190"/>
              <a:gd name="connsiteY33" fmla="*/ 3666122 h 3666122"/>
              <a:gd name="connsiteX34" fmla="*/ 4089686 w 9088190"/>
              <a:gd name="connsiteY34" fmla="*/ 3666122 h 3666122"/>
              <a:gd name="connsiteX35" fmla="*/ 3794319 w 9088190"/>
              <a:gd name="connsiteY35" fmla="*/ 3666122 h 3666122"/>
              <a:gd name="connsiteX36" fmla="*/ 3044544 w 9088190"/>
              <a:gd name="connsiteY36" fmla="*/ 3666122 h 3666122"/>
              <a:gd name="connsiteX37" fmla="*/ 2749177 w 9088190"/>
              <a:gd name="connsiteY37" fmla="*/ 3666122 h 3666122"/>
              <a:gd name="connsiteX38" fmla="*/ 2272048 w 9088190"/>
              <a:gd name="connsiteY38" fmla="*/ 3666122 h 3666122"/>
              <a:gd name="connsiteX39" fmla="*/ 1794918 w 9088190"/>
              <a:gd name="connsiteY39" fmla="*/ 3666122 h 3666122"/>
              <a:gd name="connsiteX40" fmla="*/ 1136024 w 9088190"/>
              <a:gd name="connsiteY40" fmla="*/ 3666122 h 3666122"/>
              <a:gd name="connsiteX41" fmla="*/ 568012 w 9088190"/>
              <a:gd name="connsiteY41" fmla="*/ 3666122 h 3666122"/>
              <a:gd name="connsiteX42" fmla="*/ 0 w 9088190"/>
              <a:gd name="connsiteY42" fmla="*/ 3666122 h 3666122"/>
              <a:gd name="connsiteX43" fmla="*/ 0 w 9088190"/>
              <a:gd name="connsiteY43" fmla="*/ 3179052 h 3666122"/>
              <a:gd name="connsiteX44" fmla="*/ 0 w 9088190"/>
              <a:gd name="connsiteY44" fmla="*/ 2765303 h 3666122"/>
              <a:gd name="connsiteX45" fmla="*/ 0 w 9088190"/>
              <a:gd name="connsiteY45" fmla="*/ 2241572 h 3666122"/>
              <a:gd name="connsiteX46" fmla="*/ 0 w 9088190"/>
              <a:gd name="connsiteY46" fmla="*/ 1791162 h 3666122"/>
              <a:gd name="connsiteX47" fmla="*/ 0 w 9088190"/>
              <a:gd name="connsiteY47" fmla="*/ 1304092 h 3666122"/>
              <a:gd name="connsiteX48" fmla="*/ 0 w 9088190"/>
              <a:gd name="connsiteY48" fmla="*/ 743699 h 3666122"/>
              <a:gd name="connsiteX49" fmla="*/ 0 w 9088190"/>
              <a:gd name="connsiteY49" fmla="*/ 0 h 366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88190" h="3666122" fill="none" extrusionOk="0">
                <a:moveTo>
                  <a:pt x="0" y="0"/>
                </a:moveTo>
                <a:cubicBezTo>
                  <a:pt x="131620" y="-6063"/>
                  <a:pt x="269953" y="12118"/>
                  <a:pt x="477130" y="0"/>
                </a:cubicBezTo>
                <a:cubicBezTo>
                  <a:pt x="684307" y="-12118"/>
                  <a:pt x="673246" y="29798"/>
                  <a:pt x="772496" y="0"/>
                </a:cubicBezTo>
                <a:cubicBezTo>
                  <a:pt x="871746" y="-29798"/>
                  <a:pt x="1003826" y="32517"/>
                  <a:pt x="1067862" y="0"/>
                </a:cubicBezTo>
                <a:cubicBezTo>
                  <a:pt x="1131898" y="-32517"/>
                  <a:pt x="1376296" y="7251"/>
                  <a:pt x="1454110" y="0"/>
                </a:cubicBezTo>
                <a:cubicBezTo>
                  <a:pt x="1531924" y="-7251"/>
                  <a:pt x="1666265" y="24433"/>
                  <a:pt x="1840358" y="0"/>
                </a:cubicBezTo>
                <a:cubicBezTo>
                  <a:pt x="2014451" y="-24433"/>
                  <a:pt x="2190541" y="6589"/>
                  <a:pt x="2408370" y="0"/>
                </a:cubicBezTo>
                <a:cubicBezTo>
                  <a:pt x="2626199" y="-6589"/>
                  <a:pt x="2841538" y="50369"/>
                  <a:pt x="2976382" y="0"/>
                </a:cubicBezTo>
                <a:cubicBezTo>
                  <a:pt x="3111226" y="-50369"/>
                  <a:pt x="3226917" y="17356"/>
                  <a:pt x="3362630" y="0"/>
                </a:cubicBezTo>
                <a:cubicBezTo>
                  <a:pt x="3498343" y="-17356"/>
                  <a:pt x="3664522" y="62051"/>
                  <a:pt x="3930642" y="0"/>
                </a:cubicBezTo>
                <a:cubicBezTo>
                  <a:pt x="4196762" y="-62051"/>
                  <a:pt x="4449524" y="47347"/>
                  <a:pt x="4680418" y="0"/>
                </a:cubicBezTo>
                <a:cubicBezTo>
                  <a:pt x="4911312" y="-47347"/>
                  <a:pt x="4906895" y="17678"/>
                  <a:pt x="5066666" y="0"/>
                </a:cubicBezTo>
                <a:cubicBezTo>
                  <a:pt x="5226437" y="-17678"/>
                  <a:pt x="5336157" y="3008"/>
                  <a:pt x="5452914" y="0"/>
                </a:cubicBezTo>
                <a:cubicBezTo>
                  <a:pt x="5569671" y="-3008"/>
                  <a:pt x="5750853" y="8323"/>
                  <a:pt x="6020926" y="0"/>
                </a:cubicBezTo>
                <a:cubicBezTo>
                  <a:pt x="6290999" y="-8323"/>
                  <a:pt x="6277598" y="21181"/>
                  <a:pt x="6407174" y="0"/>
                </a:cubicBezTo>
                <a:cubicBezTo>
                  <a:pt x="6536750" y="-21181"/>
                  <a:pt x="6796341" y="76967"/>
                  <a:pt x="7156950" y="0"/>
                </a:cubicBezTo>
                <a:cubicBezTo>
                  <a:pt x="7517559" y="-76967"/>
                  <a:pt x="7463037" y="1046"/>
                  <a:pt x="7543198" y="0"/>
                </a:cubicBezTo>
                <a:cubicBezTo>
                  <a:pt x="7623359" y="-1046"/>
                  <a:pt x="7762602" y="33985"/>
                  <a:pt x="7838564" y="0"/>
                </a:cubicBezTo>
                <a:cubicBezTo>
                  <a:pt x="7914526" y="-33985"/>
                  <a:pt x="8086161" y="5484"/>
                  <a:pt x="8224812" y="0"/>
                </a:cubicBezTo>
                <a:cubicBezTo>
                  <a:pt x="8363463" y="-5484"/>
                  <a:pt x="8755748" y="18413"/>
                  <a:pt x="9088190" y="0"/>
                </a:cubicBezTo>
                <a:cubicBezTo>
                  <a:pt x="9118662" y="182646"/>
                  <a:pt x="9065331" y="313987"/>
                  <a:pt x="9088190" y="597054"/>
                </a:cubicBezTo>
                <a:cubicBezTo>
                  <a:pt x="9111049" y="880121"/>
                  <a:pt x="9067918" y="946603"/>
                  <a:pt x="9088190" y="1047463"/>
                </a:cubicBezTo>
                <a:cubicBezTo>
                  <a:pt x="9108462" y="1148323"/>
                  <a:pt x="9057927" y="1342327"/>
                  <a:pt x="9088190" y="1497873"/>
                </a:cubicBezTo>
                <a:cubicBezTo>
                  <a:pt x="9118453" y="1653419"/>
                  <a:pt x="9053043" y="1845742"/>
                  <a:pt x="9088190" y="1984943"/>
                </a:cubicBezTo>
                <a:cubicBezTo>
                  <a:pt x="9123337" y="2124144"/>
                  <a:pt x="9082225" y="2267029"/>
                  <a:pt x="9088190" y="2508675"/>
                </a:cubicBezTo>
                <a:cubicBezTo>
                  <a:pt x="9094155" y="2750321"/>
                  <a:pt x="9043807" y="2870574"/>
                  <a:pt x="9088190" y="2995745"/>
                </a:cubicBezTo>
                <a:cubicBezTo>
                  <a:pt x="9132573" y="3120916"/>
                  <a:pt x="9061554" y="3467101"/>
                  <a:pt x="9088190" y="3666122"/>
                </a:cubicBezTo>
                <a:cubicBezTo>
                  <a:pt x="8777449" y="3685159"/>
                  <a:pt x="8697002" y="3589031"/>
                  <a:pt x="8338414" y="3666122"/>
                </a:cubicBezTo>
                <a:cubicBezTo>
                  <a:pt x="7979826" y="3743213"/>
                  <a:pt x="7823254" y="3611427"/>
                  <a:pt x="7679521" y="3666122"/>
                </a:cubicBezTo>
                <a:cubicBezTo>
                  <a:pt x="7535788" y="3720817"/>
                  <a:pt x="7194609" y="3635377"/>
                  <a:pt x="6929745" y="3666122"/>
                </a:cubicBezTo>
                <a:cubicBezTo>
                  <a:pt x="6664881" y="3696867"/>
                  <a:pt x="6623956" y="3651077"/>
                  <a:pt x="6543497" y="3666122"/>
                </a:cubicBezTo>
                <a:cubicBezTo>
                  <a:pt x="6463038" y="3681167"/>
                  <a:pt x="6264716" y="3611029"/>
                  <a:pt x="6066367" y="3666122"/>
                </a:cubicBezTo>
                <a:cubicBezTo>
                  <a:pt x="5868018" y="3721215"/>
                  <a:pt x="5652362" y="3587628"/>
                  <a:pt x="5316591" y="3666122"/>
                </a:cubicBezTo>
                <a:cubicBezTo>
                  <a:pt x="4980820" y="3744616"/>
                  <a:pt x="4941709" y="3639819"/>
                  <a:pt x="4839461" y="3666122"/>
                </a:cubicBezTo>
                <a:cubicBezTo>
                  <a:pt x="4737213" y="3692425"/>
                  <a:pt x="4408008" y="3600330"/>
                  <a:pt x="4089686" y="3666122"/>
                </a:cubicBezTo>
                <a:cubicBezTo>
                  <a:pt x="3771365" y="3731914"/>
                  <a:pt x="3866553" y="3654114"/>
                  <a:pt x="3794319" y="3666122"/>
                </a:cubicBezTo>
                <a:cubicBezTo>
                  <a:pt x="3722085" y="3678130"/>
                  <a:pt x="3283017" y="3599311"/>
                  <a:pt x="3044544" y="3666122"/>
                </a:cubicBezTo>
                <a:cubicBezTo>
                  <a:pt x="2806072" y="3732933"/>
                  <a:pt x="2830910" y="3660704"/>
                  <a:pt x="2749177" y="3666122"/>
                </a:cubicBezTo>
                <a:cubicBezTo>
                  <a:pt x="2667444" y="3671540"/>
                  <a:pt x="2420851" y="3646993"/>
                  <a:pt x="2272048" y="3666122"/>
                </a:cubicBezTo>
                <a:cubicBezTo>
                  <a:pt x="2123245" y="3685251"/>
                  <a:pt x="2028451" y="3657988"/>
                  <a:pt x="1794918" y="3666122"/>
                </a:cubicBezTo>
                <a:cubicBezTo>
                  <a:pt x="1561385" y="3674256"/>
                  <a:pt x="1310359" y="3613831"/>
                  <a:pt x="1136024" y="3666122"/>
                </a:cubicBezTo>
                <a:cubicBezTo>
                  <a:pt x="961689" y="3718413"/>
                  <a:pt x="822292" y="3609243"/>
                  <a:pt x="568012" y="3666122"/>
                </a:cubicBezTo>
                <a:cubicBezTo>
                  <a:pt x="313732" y="3723001"/>
                  <a:pt x="258363" y="3606906"/>
                  <a:pt x="0" y="3666122"/>
                </a:cubicBezTo>
                <a:cubicBezTo>
                  <a:pt x="-21834" y="3531401"/>
                  <a:pt x="57001" y="3341466"/>
                  <a:pt x="0" y="3179052"/>
                </a:cubicBezTo>
                <a:cubicBezTo>
                  <a:pt x="-57001" y="3016638"/>
                  <a:pt x="10061" y="2949230"/>
                  <a:pt x="0" y="2765303"/>
                </a:cubicBezTo>
                <a:cubicBezTo>
                  <a:pt x="-10061" y="2581376"/>
                  <a:pt x="42899" y="2405162"/>
                  <a:pt x="0" y="2241572"/>
                </a:cubicBezTo>
                <a:cubicBezTo>
                  <a:pt x="-42899" y="2077982"/>
                  <a:pt x="18358" y="1903062"/>
                  <a:pt x="0" y="1791162"/>
                </a:cubicBezTo>
                <a:cubicBezTo>
                  <a:pt x="-18358" y="1679262"/>
                  <a:pt x="4607" y="1463805"/>
                  <a:pt x="0" y="1304092"/>
                </a:cubicBezTo>
                <a:cubicBezTo>
                  <a:pt x="-4607" y="1144379"/>
                  <a:pt x="56954" y="969235"/>
                  <a:pt x="0" y="743699"/>
                </a:cubicBezTo>
                <a:cubicBezTo>
                  <a:pt x="-56954" y="518163"/>
                  <a:pt x="37634" y="280055"/>
                  <a:pt x="0" y="0"/>
                </a:cubicBezTo>
                <a:close/>
              </a:path>
              <a:path w="9088190" h="3666122" stroke="0" extrusionOk="0">
                <a:moveTo>
                  <a:pt x="0" y="0"/>
                </a:moveTo>
                <a:cubicBezTo>
                  <a:pt x="122666" y="-12063"/>
                  <a:pt x="172398" y="14660"/>
                  <a:pt x="295366" y="0"/>
                </a:cubicBezTo>
                <a:cubicBezTo>
                  <a:pt x="418334" y="-14660"/>
                  <a:pt x="788357" y="74097"/>
                  <a:pt x="954260" y="0"/>
                </a:cubicBezTo>
                <a:cubicBezTo>
                  <a:pt x="1120163" y="-74097"/>
                  <a:pt x="1333160" y="3235"/>
                  <a:pt x="1431390" y="0"/>
                </a:cubicBezTo>
                <a:cubicBezTo>
                  <a:pt x="1529620" y="-3235"/>
                  <a:pt x="1608281" y="31268"/>
                  <a:pt x="1726756" y="0"/>
                </a:cubicBezTo>
                <a:cubicBezTo>
                  <a:pt x="1845231" y="-31268"/>
                  <a:pt x="1940599" y="30393"/>
                  <a:pt x="2022122" y="0"/>
                </a:cubicBezTo>
                <a:cubicBezTo>
                  <a:pt x="2103645" y="-30393"/>
                  <a:pt x="2227928" y="14154"/>
                  <a:pt x="2317488" y="0"/>
                </a:cubicBezTo>
                <a:cubicBezTo>
                  <a:pt x="2407048" y="-14154"/>
                  <a:pt x="2797337" y="28544"/>
                  <a:pt x="2976382" y="0"/>
                </a:cubicBezTo>
                <a:cubicBezTo>
                  <a:pt x="3155427" y="-28544"/>
                  <a:pt x="3253966" y="2409"/>
                  <a:pt x="3453512" y="0"/>
                </a:cubicBezTo>
                <a:cubicBezTo>
                  <a:pt x="3653058" y="-2409"/>
                  <a:pt x="3639888" y="16514"/>
                  <a:pt x="3748878" y="0"/>
                </a:cubicBezTo>
                <a:cubicBezTo>
                  <a:pt x="3857868" y="-16514"/>
                  <a:pt x="4030654" y="36469"/>
                  <a:pt x="4135126" y="0"/>
                </a:cubicBezTo>
                <a:cubicBezTo>
                  <a:pt x="4239598" y="-36469"/>
                  <a:pt x="4507656" y="844"/>
                  <a:pt x="4612256" y="0"/>
                </a:cubicBezTo>
                <a:cubicBezTo>
                  <a:pt x="4716856" y="-844"/>
                  <a:pt x="4863275" y="833"/>
                  <a:pt x="4998504" y="0"/>
                </a:cubicBezTo>
                <a:cubicBezTo>
                  <a:pt x="5133733" y="-833"/>
                  <a:pt x="5572018" y="76740"/>
                  <a:pt x="5748280" y="0"/>
                </a:cubicBezTo>
                <a:cubicBezTo>
                  <a:pt x="5924542" y="-76740"/>
                  <a:pt x="5939088" y="22573"/>
                  <a:pt x="6043646" y="0"/>
                </a:cubicBezTo>
                <a:cubicBezTo>
                  <a:pt x="6148204" y="-22573"/>
                  <a:pt x="6479737" y="65159"/>
                  <a:pt x="6702540" y="0"/>
                </a:cubicBezTo>
                <a:cubicBezTo>
                  <a:pt x="6925343" y="-65159"/>
                  <a:pt x="7165011" y="35498"/>
                  <a:pt x="7361434" y="0"/>
                </a:cubicBezTo>
                <a:cubicBezTo>
                  <a:pt x="7557857" y="-35498"/>
                  <a:pt x="7668315" y="26180"/>
                  <a:pt x="7838564" y="0"/>
                </a:cubicBezTo>
                <a:cubicBezTo>
                  <a:pt x="8008813" y="-26180"/>
                  <a:pt x="7992656" y="3729"/>
                  <a:pt x="8133930" y="0"/>
                </a:cubicBezTo>
                <a:cubicBezTo>
                  <a:pt x="8275204" y="-3729"/>
                  <a:pt x="8309811" y="31440"/>
                  <a:pt x="8429296" y="0"/>
                </a:cubicBezTo>
                <a:cubicBezTo>
                  <a:pt x="8548781" y="-31440"/>
                  <a:pt x="8906237" y="70463"/>
                  <a:pt x="9088190" y="0"/>
                </a:cubicBezTo>
                <a:cubicBezTo>
                  <a:pt x="9123884" y="179306"/>
                  <a:pt x="9062543" y="297113"/>
                  <a:pt x="9088190" y="487070"/>
                </a:cubicBezTo>
                <a:cubicBezTo>
                  <a:pt x="9113837" y="677027"/>
                  <a:pt x="9024522" y="938332"/>
                  <a:pt x="9088190" y="1084125"/>
                </a:cubicBezTo>
                <a:cubicBezTo>
                  <a:pt x="9151858" y="1229918"/>
                  <a:pt x="9075569" y="1366002"/>
                  <a:pt x="9088190" y="1571195"/>
                </a:cubicBezTo>
                <a:cubicBezTo>
                  <a:pt x="9100811" y="1776388"/>
                  <a:pt x="9046556" y="1807398"/>
                  <a:pt x="9088190" y="2021604"/>
                </a:cubicBezTo>
                <a:cubicBezTo>
                  <a:pt x="9129824" y="2235810"/>
                  <a:pt x="9036697" y="2346930"/>
                  <a:pt x="9088190" y="2545336"/>
                </a:cubicBezTo>
                <a:cubicBezTo>
                  <a:pt x="9139683" y="2743742"/>
                  <a:pt x="9067780" y="2902142"/>
                  <a:pt x="9088190" y="3032407"/>
                </a:cubicBezTo>
                <a:cubicBezTo>
                  <a:pt x="9108600" y="3162672"/>
                  <a:pt x="9036143" y="3520023"/>
                  <a:pt x="9088190" y="3666122"/>
                </a:cubicBezTo>
                <a:cubicBezTo>
                  <a:pt x="8841368" y="3716426"/>
                  <a:pt x="8660496" y="3623125"/>
                  <a:pt x="8520178" y="3666122"/>
                </a:cubicBezTo>
                <a:cubicBezTo>
                  <a:pt x="8379860" y="3709119"/>
                  <a:pt x="8003728" y="3593977"/>
                  <a:pt x="7770402" y="3666122"/>
                </a:cubicBezTo>
                <a:cubicBezTo>
                  <a:pt x="7537076" y="3738267"/>
                  <a:pt x="7280437" y="3654639"/>
                  <a:pt x="7020627" y="3666122"/>
                </a:cubicBezTo>
                <a:cubicBezTo>
                  <a:pt x="6760817" y="3677605"/>
                  <a:pt x="6814056" y="3633979"/>
                  <a:pt x="6725261" y="3666122"/>
                </a:cubicBezTo>
                <a:cubicBezTo>
                  <a:pt x="6636466" y="3698265"/>
                  <a:pt x="6476083" y="3644590"/>
                  <a:pt x="6339013" y="3666122"/>
                </a:cubicBezTo>
                <a:cubicBezTo>
                  <a:pt x="6201943" y="3687654"/>
                  <a:pt x="5991243" y="3619516"/>
                  <a:pt x="5861883" y="3666122"/>
                </a:cubicBezTo>
                <a:cubicBezTo>
                  <a:pt x="5732523" y="3712728"/>
                  <a:pt x="5564414" y="3665853"/>
                  <a:pt x="5293871" y="3666122"/>
                </a:cubicBezTo>
                <a:cubicBezTo>
                  <a:pt x="5023328" y="3666391"/>
                  <a:pt x="4864893" y="3644667"/>
                  <a:pt x="4634977" y="3666122"/>
                </a:cubicBezTo>
                <a:cubicBezTo>
                  <a:pt x="4405061" y="3687577"/>
                  <a:pt x="4414501" y="3647221"/>
                  <a:pt x="4339611" y="3666122"/>
                </a:cubicBezTo>
                <a:cubicBezTo>
                  <a:pt x="4264721" y="3685023"/>
                  <a:pt x="3966885" y="3655808"/>
                  <a:pt x="3862481" y="3666122"/>
                </a:cubicBezTo>
                <a:cubicBezTo>
                  <a:pt x="3758077" y="3676436"/>
                  <a:pt x="3386149" y="3625315"/>
                  <a:pt x="3203587" y="3666122"/>
                </a:cubicBezTo>
                <a:cubicBezTo>
                  <a:pt x="3021025" y="3706929"/>
                  <a:pt x="3026834" y="3647135"/>
                  <a:pt x="2908221" y="3666122"/>
                </a:cubicBezTo>
                <a:cubicBezTo>
                  <a:pt x="2789608" y="3685109"/>
                  <a:pt x="2591847" y="3644792"/>
                  <a:pt x="2340209" y="3666122"/>
                </a:cubicBezTo>
                <a:cubicBezTo>
                  <a:pt x="2088571" y="3687452"/>
                  <a:pt x="1849451" y="3626422"/>
                  <a:pt x="1590433" y="3666122"/>
                </a:cubicBezTo>
                <a:cubicBezTo>
                  <a:pt x="1331415" y="3705822"/>
                  <a:pt x="1321392" y="3657783"/>
                  <a:pt x="1204185" y="3666122"/>
                </a:cubicBezTo>
                <a:cubicBezTo>
                  <a:pt x="1086978" y="3674461"/>
                  <a:pt x="1019959" y="3654215"/>
                  <a:pt x="908819" y="3666122"/>
                </a:cubicBezTo>
                <a:cubicBezTo>
                  <a:pt x="797679" y="3678029"/>
                  <a:pt x="313425" y="3610707"/>
                  <a:pt x="0" y="3666122"/>
                </a:cubicBezTo>
                <a:cubicBezTo>
                  <a:pt x="-10655" y="3484743"/>
                  <a:pt x="22624" y="3438655"/>
                  <a:pt x="0" y="3252374"/>
                </a:cubicBezTo>
                <a:cubicBezTo>
                  <a:pt x="-22624" y="3066093"/>
                  <a:pt x="20052" y="2990771"/>
                  <a:pt x="0" y="2765303"/>
                </a:cubicBezTo>
                <a:cubicBezTo>
                  <a:pt x="-20052" y="2539835"/>
                  <a:pt x="15832" y="2527186"/>
                  <a:pt x="0" y="2314894"/>
                </a:cubicBezTo>
                <a:cubicBezTo>
                  <a:pt x="-15832" y="2102602"/>
                  <a:pt x="34519" y="1982666"/>
                  <a:pt x="0" y="1827824"/>
                </a:cubicBezTo>
                <a:cubicBezTo>
                  <a:pt x="-34519" y="1672982"/>
                  <a:pt x="64190" y="1424022"/>
                  <a:pt x="0" y="1267431"/>
                </a:cubicBezTo>
                <a:cubicBezTo>
                  <a:pt x="-64190" y="1110840"/>
                  <a:pt x="11605" y="996444"/>
                  <a:pt x="0" y="853683"/>
                </a:cubicBezTo>
                <a:cubicBezTo>
                  <a:pt x="-11605" y="710922"/>
                  <a:pt x="96429" y="202963"/>
                  <a:pt x="0" y="0"/>
                </a:cubicBezTo>
                <a:close/>
              </a:path>
            </a:pathLst>
          </a:custGeom>
          <a:solidFill>
            <a:srgbClr val="203864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035338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C966063B-854E-4F96-9920-A529FD963C6C}"/>
              </a:ext>
            </a:extLst>
          </p:cNvPr>
          <p:cNvSpPr txBox="1"/>
          <p:nvPr/>
        </p:nvSpPr>
        <p:spPr>
          <a:xfrm>
            <a:off x="1637251" y="2097080"/>
            <a:ext cx="891749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>
                <a:solidFill>
                  <a:schemeClr val="bg1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כשמשיח יבוא, חלק מהאומות,</a:t>
            </a:r>
          </a:p>
          <a:p>
            <a:pPr algn="ctr" rtl="1"/>
            <a:r>
              <a:rPr lang="he-IL" sz="3200" dirty="0">
                <a:solidFill>
                  <a:schemeClr val="bg1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אלו שבעבר לא הציקו לישראל - יסייעו לעם ישראל. </a:t>
            </a:r>
          </a:p>
          <a:p>
            <a:pPr algn="ctr" rtl="1"/>
            <a:r>
              <a:rPr lang="he-IL" sz="3200" dirty="0">
                <a:solidFill>
                  <a:schemeClr val="bg1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הם ירגישו שזה התפקיד שלהם </a:t>
            </a:r>
            <a:r>
              <a:rPr lang="he-IL" sz="3200" dirty="0" err="1">
                <a:solidFill>
                  <a:schemeClr val="bg1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עכשו</a:t>
            </a:r>
            <a:r>
              <a:rPr lang="he-IL" sz="3200" dirty="0">
                <a:solidFill>
                  <a:schemeClr val="bg1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 בעולם. </a:t>
            </a:r>
          </a:p>
          <a:p>
            <a:pPr algn="ctr" rtl="1"/>
            <a:r>
              <a:rPr lang="he-IL" sz="3200" dirty="0">
                <a:solidFill>
                  <a:schemeClr val="bg1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עליהם נאמר:</a:t>
            </a:r>
          </a:p>
          <a:p>
            <a:pPr algn="ctr" rtl="1"/>
            <a:r>
              <a:rPr lang="he-IL" sz="3200" dirty="0">
                <a:solidFill>
                  <a:schemeClr val="bg1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"אָז אֶהְפּוֹך אֶל עַמִים שָׂפָה בְרוּרָה, לִקְרוֹא כֻלָם בְּשֵׁם הַשֵׁם לְעָבְדוֹ שְׁכֶם אֶחָד"</a:t>
            </a:r>
          </a:p>
          <a:p>
            <a:pPr algn="ctr" rtl="1"/>
            <a:r>
              <a:rPr lang="he-IL" sz="24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(צפניה </a:t>
            </a:r>
            <a:r>
              <a:rPr lang="he-IL" sz="2400" dirty="0" err="1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ג,ט</a:t>
            </a:r>
            <a:r>
              <a:rPr lang="he-IL" sz="24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)</a:t>
            </a:r>
            <a:endParaRPr lang="he-IL" sz="32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837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7B37E92-5BD1-404A-A303-D7D9D3B6F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7" y="-12700"/>
            <a:ext cx="1763562" cy="1182063"/>
          </a:xfrm>
          <a:prstGeom prst="rect">
            <a:avLst/>
          </a:prstGeom>
        </p:spPr>
      </p:pic>
      <p:pic>
        <p:nvPicPr>
          <p:cNvPr id="3074" name="Picture 2" descr="Soldiers, Military, Army, Armed, Man, Uniform">
            <a:extLst>
              <a:ext uri="{FF2B5EF4-FFF2-40B4-BE49-F238E27FC236}">
                <a16:creationId xmlns:a16="http://schemas.microsoft.com/office/drawing/2014/main" id="{2A2160C4-15F1-4608-AC0C-4B649FC77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8" y="1103576"/>
            <a:ext cx="12194648" cy="609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6C0F463A-47E5-4E2B-A34E-ADED41ECEEC3}"/>
              </a:ext>
            </a:extLst>
          </p:cNvPr>
          <p:cNvSpPr txBox="1"/>
          <p:nvPr/>
        </p:nvSpPr>
        <p:spPr>
          <a:xfrm>
            <a:off x="1640100" y="331878"/>
            <a:ext cx="10102952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900" dirty="0">
                <a:solidFill>
                  <a:srgbClr val="232020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חלק מאומות העולם ינסו להילחם ולהפריע לתהליך הגאולה. </a:t>
            </a:r>
            <a:endParaRPr lang="en-US" sz="2900" dirty="0">
              <a:solidFill>
                <a:srgbClr val="232020"/>
              </a:solidFill>
              <a:latin typeface="Assistant Bold" panose="00000800000000000000" pitchFamily="2" charset="-79"/>
              <a:cs typeface="Assistant Bold" panose="00000800000000000000" pitchFamily="2" charset="-79"/>
            </a:endParaRPr>
          </a:p>
          <a:p>
            <a:pPr algn="r" rtl="1"/>
            <a:r>
              <a:rPr lang="he-IL" sz="2900" dirty="0">
                <a:solidFill>
                  <a:srgbClr val="232020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אלו יהיו אותם אומות שכבר הציקו, רדפו והרגו מישראל בעבר…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7B5E86F-2FF0-4889-AB64-AD4957CB8C18}"/>
              </a:ext>
            </a:extLst>
          </p:cNvPr>
          <p:cNvSpPr txBox="1"/>
          <p:nvPr/>
        </p:nvSpPr>
        <p:spPr>
          <a:xfrm>
            <a:off x="1652594" y="331878"/>
            <a:ext cx="10090458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900" dirty="0">
                <a:solidFill>
                  <a:srgbClr val="232020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עבור אומות אלו הגאולה תהיה "יום הדין הגדול". </a:t>
            </a:r>
          </a:p>
          <a:p>
            <a:pPr algn="r" rtl="1"/>
            <a:r>
              <a:rPr lang="he-IL" sz="2900" dirty="0">
                <a:solidFill>
                  <a:srgbClr val="232020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עליהם נאמר בפרשת האזינו, כי "דַם עֲבָדָיו יִקוֹם, וְנָקָם יָשִׁיב </a:t>
            </a:r>
            <a:r>
              <a:rPr lang="he-IL" sz="2900" dirty="0" err="1">
                <a:solidFill>
                  <a:srgbClr val="232020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לְצָרָיו</a:t>
            </a:r>
            <a:r>
              <a:rPr lang="he-IL" sz="2900" dirty="0">
                <a:solidFill>
                  <a:srgbClr val="232020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".</a:t>
            </a:r>
          </a:p>
          <a:p>
            <a:pPr rtl="1"/>
            <a:r>
              <a:rPr lang="he-IL" sz="2000" dirty="0">
                <a:solidFill>
                  <a:srgbClr val="23202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(דברים לב, מג)</a:t>
            </a:r>
            <a:endParaRPr lang="he-IL" sz="2900" dirty="0">
              <a:solidFill>
                <a:srgbClr val="232020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548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>
            <a:extLst>
              <a:ext uri="{FF2B5EF4-FFF2-40B4-BE49-F238E27FC236}">
                <a16:creationId xmlns:a16="http://schemas.microsoft.com/office/drawing/2014/main" id="{0142736A-00C5-48E6-968C-BAE16AD0AD21}"/>
              </a:ext>
            </a:extLst>
          </p:cNvPr>
          <p:cNvSpPr/>
          <p:nvPr/>
        </p:nvSpPr>
        <p:spPr>
          <a:xfrm>
            <a:off x="3614778" y="649809"/>
            <a:ext cx="8158589" cy="1195162"/>
          </a:xfrm>
          <a:custGeom>
            <a:avLst/>
            <a:gdLst>
              <a:gd name="connsiteX0" fmla="*/ 0 w 8158589"/>
              <a:gd name="connsiteY0" fmla="*/ 0 h 1195162"/>
              <a:gd name="connsiteX1" fmla="*/ 582756 w 8158589"/>
              <a:gd name="connsiteY1" fmla="*/ 0 h 1195162"/>
              <a:gd name="connsiteX2" fmla="*/ 1165513 w 8158589"/>
              <a:gd name="connsiteY2" fmla="*/ 0 h 1195162"/>
              <a:gd name="connsiteX3" fmla="*/ 1503511 w 8158589"/>
              <a:gd name="connsiteY3" fmla="*/ 0 h 1195162"/>
              <a:gd name="connsiteX4" fmla="*/ 1923096 w 8158589"/>
              <a:gd name="connsiteY4" fmla="*/ 0 h 1195162"/>
              <a:gd name="connsiteX5" fmla="*/ 2342681 w 8158589"/>
              <a:gd name="connsiteY5" fmla="*/ 0 h 1195162"/>
              <a:gd name="connsiteX6" fmla="*/ 3088609 w 8158589"/>
              <a:gd name="connsiteY6" fmla="*/ 0 h 1195162"/>
              <a:gd name="connsiteX7" fmla="*/ 3834537 w 8158589"/>
              <a:gd name="connsiteY7" fmla="*/ 0 h 1195162"/>
              <a:gd name="connsiteX8" fmla="*/ 4417293 w 8158589"/>
              <a:gd name="connsiteY8" fmla="*/ 0 h 1195162"/>
              <a:gd name="connsiteX9" fmla="*/ 4918464 w 8158589"/>
              <a:gd name="connsiteY9" fmla="*/ 0 h 1195162"/>
              <a:gd name="connsiteX10" fmla="*/ 5338048 w 8158589"/>
              <a:gd name="connsiteY10" fmla="*/ 0 h 1195162"/>
              <a:gd name="connsiteX11" fmla="*/ 5676047 w 8158589"/>
              <a:gd name="connsiteY11" fmla="*/ 0 h 1195162"/>
              <a:gd name="connsiteX12" fmla="*/ 6421975 w 8158589"/>
              <a:gd name="connsiteY12" fmla="*/ 0 h 1195162"/>
              <a:gd name="connsiteX13" fmla="*/ 7167903 w 8158589"/>
              <a:gd name="connsiteY13" fmla="*/ 0 h 1195162"/>
              <a:gd name="connsiteX14" fmla="*/ 7505902 w 8158589"/>
              <a:gd name="connsiteY14" fmla="*/ 0 h 1195162"/>
              <a:gd name="connsiteX15" fmla="*/ 8158589 w 8158589"/>
              <a:gd name="connsiteY15" fmla="*/ 0 h 1195162"/>
              <a:gd name="connsiteX16" fmla="*/ 8158589 w 8158589"/>
              <a:gd name="connsiteY16" fmla="*/ 621484 h 1195162"/>
              <a:gd name="connsiteX17" fmla="*/ 8158589 w 8158589"/>
              <a:gd name="connsiteY17" fmla="*/ 1195162 h 1195162"/>
              <a:gd name="connsiteX18" fmla="*/ 7657419 w 8158589"/>
              <a:gd name="connsiteY18" fmla="*/ 1195162 h 1195162"/>
              <a:gd name="connsiteX19" fmla="*/ 7237834 w 8158589"/>
              <a:gd name="connsiteY19" fmla="*/ 1195162 h 1195162"/>
              <a:gd name="connsiteX20" fmla="*/ 6818249 w 8158589"/>
              <a:gd name="connsiteY20" fmla="*/ 1195162 h 1195162"/>
              <a:gd name="connsiteX21" fmla="*/ 6398665 w 8158589"/>
              <a:gd name="connsiteY21" fmla="*/ 1195162 h 1195162"/>
              <a:gd name="connsiteX22" fmla="*/ 5734323 w 8158589"/>
              <a:gd name="connsiteY22" fmla="*/ 1195162 h 1195162"/>
              <a:gd name="connsiteX23" fmla="*/ 5314738 w 8158589"/>
              <a:gd name="connsiteY23" fmla="*/ 1195162 h 1195162"/>
              <a:gd name="connsiteX24" fmla="*/ 4813568 w 8158589"/>
              <a:gd name="connsiteY24" fmla="*/ 1195162 h 1195162"/>
              <a:gd name="connsiteX25" fmla="*/ 4230811 w 8158589"/>
              <a:gd name="connsiteY25" fmla="*/ 1195162 h 1195162"/>
              <a:gd name="connsiteX26" fmla="*/ 3892812 w 8158589"/>
              <a:gd name="connsiteY26" fmla="*/ 1195162 h 1195162"/>
              <a:gd name="connsiteX27" fmla="*/ 3310056 w 8158589"/>
              <a:gd name="connsiteY27" fmla="*/ 1195162 h 1195162"/>
              <a:gd name="connsiteX28" fmla="*/ 2645714 w 8158589"/>
              <a:gd name="connsiteY28" fmla="*/ 1195162 h 1195162"/>
              <a:gd name="connsiteX29" fmla="*/ 1981372 w 8158589"/>
              <a:gd name="connsiteY29" fmla="*/ 1195162 h 1195162"/>
              <a:gd name="connsiteX30" fmla="*/ 1561787 w 8158589"/>
              <a:gd name="connsiteY30" fmla="*/ 1195162 h 1195162"/>
              <a:gd name="connsiteX31" fmla="*/ 815859 w 8158589"/>
              <a:gd name="connsiteY31" fmla="*/ 1195162 h 1195162"/>
              <a:gd name="connsiteX32" fmla="*/ 0 w 8158589"/>
              <a:gd name="connsiteY32" fmla="*/ 1195162 h 1195162"/>
              <a:gd name="connsiteX33" fmla="*/ 0 w 8158589"/>
              <a:gd name="connsiteY33" fmla="*/ 609533 h 1195162"/>
              <a:gd name="connsiteX34" fmla="*/ 0 w 8158589"/>
              <a:gd name="connsiteY34" fmla="*/ 0 h 119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158589" h="1195162" fill="none" extrusionOk="0">
                <a:moveTo>
                  <a:pt x="0" y="0"/>
                </a:moveTo>
                <a:cubicBezTo>
                  <a:pt x="280747" y="-32883"/>
                  <a:pt x="387107" y="12382"/>
                  <a:pt x="582756" y="0"/>
                </a:cubicBezTo>
                <a:cubicBezTo>
                  <a:pt x="778405" y="-12382"/>
                  <a:pt x="995523" y="44758"/>
                  <a:pt x="1165513" y="0"/>
                </a:cubicBezTo>
                <a:cubicBezTo>
                  <a:pt x="1335503" y="-44758"/>
                  <a:pt x="1390817" y="29173"/>
                  <a:pt x="1503511" y="0"/>
                </a:cubicBezTo>
                <a:cubicBezTo>
                  <a:pt x="1616205" y="-29173"/>
                  <a:pt x="1741081" y="43195"/>
                  <a:pt x="1923096" y="0"/>
                </a:cubicBezTo>
                <a:cubicBezTo>
                  <a:pt x="2105112" y="-43195"/>
                  <a:pt x="2156572" y="26231"/>
                  <a:pt x="2342681" y="0"/>
                </a:cubicBezTo>
                <a:cubicBezTo>
                  <a:pt x="2528790" y="-26231"/>
                  <a:pt x="2813517" y="19416"/>
                  <a:pt x="3088609" y="0"/>
                </a:cubicBezTo>
                <a:cubicBezTo>
                  <a:pt x="3363701" y="-19416"/>
                  <a:pt x="3614263" y="51784"/>
                  <a:pt x="3834537" y="0"/>
                </a:cubicBezTo>
                <a:cubicBezTo>
                  <a:pt x="4054811" y="-51784"/>
                  <a:pt x="4180254" y="62445"/>
                  <a:pt x="4417293" y="0"/>
                </a:cubicBezTo>
                <a:cubicBezTo>
                  <a:pt x="4654332" y="-62445"/>
                  <a:pt x="4730345" y="1387"/>
                  <a:pt x="4918464" y="0"/>
                </a:cubicBezTo>
                <a:cubicBezTo>
                  <a:pt x="5106583" y="-1387"/>
                  <a:pt x="5235055" y="45998"/>
                  <a:pt x="5338048" y="0"/>
                </a:cubicBezTo>
                <a:cubicBezTo>
                  <a:pt x="5441041" y="-45998"/>
                  <a:pt x="5563069" y="23631"/>
                  <a:pt x="5676047" y="0"/>
                </a:cubicBezTo>
                <a:cubicBezTo>
                  <a:pt x="5789025" y="-23631"/>
                  <a:pt x="6111016" y="9400"/>
                  <a:pt x="6421975" y="0"/>
                </a:cubicBezTo>
                <a:cubicBezTo>
                  <a:pt x="6732934" y="-9400"/>
                  <a:pt x="6975549" y="52023"/>
                  <a:pt x="7167903" y="0"/>
                </a:cubicBezTo>
                <a:cubicBezTo>
                  <a:pt x="7360257" y="-52023"/>
                  <a:pt x="7427625" y="11613"/>
                  <a:pt x="7505902" y="0"/>
                </a:cubicBezTo>
                <a:cubicBezTo>
                  <a:pt x="7584179" y="-11613"/>
                  <a:pt x="7986749" y="77015"/>
                  <a:pt x="8158589" y="0"/>
                </a:cubicBezTo>
                <a:cubicBezTo>
                  <a:pt x="8229085" y="128484"/>
                  <a:pt x="8151199" y="360505"/>
                  <a:pt x="8158589" y="621484"/>
                </a:cubicBezTo>
                <a:cubicBezTo>
                  <a:pt x="8165979" y="882463"/>
                  <a:pt x="8128695" y="987845"/>
                  <a:pt x="8158589" y="1195162"/>
                </a:cubicBezTo>
                <a:cubicBezTo>
                  <a:pt x="8047519" y="1223810"/>
                  <a:pt x="7840974" y="1167224"/>
                  <a:pt x="7657419" y="1195162"/>
                </a:cubicBezTo>
                <a:cubicBezTo>
                  <a:pt x="7473864" y="1223100"/>
                  <a:pt x="7389040" y="1185556"/>
                  <a:pt x="7237834" y="1195162"/>
                </a:cubicBezTo>
                <a:cubicBezTo>
                  <a:pt x="7086629" y="1204768"/>
                  <a:pt x="6927998" y="1185024"/>
                  <a:pt x="6818249" y="1195162"/>
                </a:cubicBezTo>
                <a:cubicBezTo>
                  <a:pt x="6708501" y="1205300"/>
                  <a:pt x="6495387" y="1159757"/>
                  <a:pt x="6398665" y="1195162"/>
                </a:cubicBezTo>
                <a:cubicBezTo>
                  <a:pt x="6301943" y="1230567"/>
                  <a:pt x="5907619" y="1129786"/>
                  <a:pt x="5734323" y="1195162"/>
                </a:cubicBezTo>
                <a:cubicBezTo>
                  <a:pt x="5561027" y="1260538"/>
                  <a:pt x="5498181" y="1153856"/>
                  <a:pt x="5314738" y="1195162"/>
                </a:cubicBezTo>
                <a:cubicBezTo>
                  <a:pt x="5131296" y="1236468"/>
                  <a:pt x="4981884" y="1138008"/>
                  <a:pt x="4813568" y="1195162"/>
                </a:cubicBezTo>
                <a:cubicBezTo>
                  <a:pt x="4645252" y="1252316"/>
                  <a:pt x="4384357" y="1154166"/>
                  <a:pt x="4230811" y="1195162"/>
                </a:cubicBezTo>
                <a:cubicBezTo>
                  <a:pt x="4077265" y="1236158"/>
                  <a:pt x="4014916" y="1161487"/>
                  <a:pt x="3892812" y="1195162"/>
                </a:cubicBezTo>
                <a:cubicBezTo>
                  <a:pt x="3770708" y="1228837"/>
                  <a:pt x="3544517" y="1157596"/>
                  <a:pt x="3310056" y="1195162"/>
                </a:cubicBezTo>
                <a:cubicBezTo>
                  <a:pt x="3075595" y="1232728"/>
                  <a:pt x="2891727" y="1155125"/>
                  <a:pt x="2645714" y="1195162"/>
                </a:cubicBezTo>
                <a:cubicBezTo>
                  <a:pt x="2399701" y="1235199"/>
                  <a:pt x="2300861" y="1174101"/>
                  <a:pt x="1981372" y="1195162"/>
                </a:cubicBezTo>
                <a:cubicBezTo>
                  <a:pt x="1661883" y="1216223"/>
                  <a:pt x="1662831" y="1186787"/>
                  <a:pt x="1561787" y="1195162"/>
                </a:cubicBezTo>
                <a:cubicBezTo>
                  <a:pt x="1460743" y="1203537"/>
                  <a:pt x="991452" y="1188695"/>
                  <a:pt x="815859" y="1195162"/>
                </a:cubicBezTo>
                <a:cubicBezTo>
                  <a:pt x="640266" y="1201629"/>
                  <a:pt x="314012" y="1187379"/>
                  <a:pt x="0" y="1195162"/>
                </a:cubicBezTo>
                <a:cubicBezTo>
                  <a:pt x="-35542" y="1051802"/>
                  <a:pt x="5671" y="863788"/>
                  <a:pt x="0" y="609533"/>
                </a:cubicBezTo>
                <a:cubicBezTo>
                  <a:pt x="-5671" y="355278"/>
                  <a:pt x="51115" y="292338"/>
                  <a:pt x="0" y="0"/>
                </a:cubicBezTo>
                <a:close/>
              </a:path>
              <a:path w="8158589" h="1195162" stroke="0" extrusionOk="0">
                <a:moveTo>
                  <a:pt x="0" y="0"/>
                </a:moveTo>
                <a:cubicBezTo>
                  <a:pt x="156677" y="-29561"/>
                  <a:pt x="179743" y="13059"/>
                  <a:pt x="337999" y="0"/>
                </a:cubicBezTo>
                <a:cubicBezTo>
                  <a:pt x="496255" y="-13059"/>
                  <a:pt x="797132" y="6637"/>
                  <a:pt x="1002341" y="0"/>
                </a:cubicBezTo>
                <a:cubicBezTo>
                  <a:pt x="1207550" y="-6637"/>
                  <a:pt x="1316457" y="13393"/>
                  <a:pt x="1503511" y="0"/>
                </a:cubicBezTo>
                <a:cubicBezTo>
                  <a:pt x="1690565" y="-13393"/>
                  <a:pt x="1728690" y="31680"/>
                  <a:pt x="1841510" y="0"/>
                </a:cubicBezTo>
                <a:cubicBezTo>
                  <a:pt x="1954330" y="-31680"/>
                  <a:pt x="2047874" y="7154"/>
                  <a:pt x="2179509" y="0"/>
                </a:cubicBezTo>
                <a:cubicBezTo>
                  <a:pt x="2311144" y="-7154"/>
                  <a:pt x="2389739" y="34876"/>
                  <a:pt x="2517507" y="0"/>
                </a:cubicBezTo>
                <a:cubicBezTo>
                  <a:pt x="2645275" y="-34876"/>
                  <a:pt x="3028694" y="48139"/>
                  <a:pt x="3181850" y="0"/>
                </a:cubicBezTo>
                <a:cubicBezTo>
                  <a:pt x="3335006" y="-48139"/>
                  <a:pt x="3496290" y="1308"/>
                  <a:pt x="3683020" y="0"/>
                </a:cubicBezTo>
                <a:cubicBezTo>
                  <a:pt x="3869750" y="-1308"/>
                  <a:pt x="3919052" y="21760"/>
                  <a:pt x="4021019" y="0"/>
                </a:cubicBezTo>
                <a:cubicBezTo>
                  <a:pt x="4122986" y="-21760"/>
                  <a:pt x="4332470" y="30355"/>
                  <a:pt x="4440603" y="0"/>
                </a:cubicBezTo>
                <a:cubicBezTo>
                  <a:pt x="4548736" y="-30355"/>
                  <a:pt x="4734825" y="35960"/>
                  <a:pt x="4941774" y="0"/>
                </a:cubicBezTo>
                <a:cubicBezTo>
                  <a:pt x="5148723" y="-35960"/>
                  <a:pt x="5257903" y="31828"/>
                  <a:pt x="5361358" y="0"/>
                </a:cubicBezTo>
                <a:cubicBezTo>
                  <a:pt x="5464813" y="-31828"/>
                  <a:pt x="5872039" y="36722"/>
                  <a:pt x="6107287" y="0"/>
                </a:cubicBezTo>
                <a:cubicBezTo>
                  <a:pt x="6342535" y="-36722"/>
                  <a:pt x="6284515" y="3268"/>
                  <a:pt x="6445285" y="0"/>
                </a:cubicBezTo>
                <a:cubicBezTo>
                  <a:pt x="6606055" y="-3268"/>
                  <a:pt x="6917037" y="2397"/>
                  <a:pt x="7109628" y="0"/>
                </a:cubicBezTo>
                <a:cubicBezTo>
                  <a:pt x="7302219" y="-2397"/>
                  <a:pt x="7712290" y="762"/>
                  <a:pt x="8158589" y="0"/>
                </a:cubicBezTo>
                <a:cubicBezTo>
                  <a:pt x="8211174" y="183520"/>
                  <a:pt x="8125158" y="403874"/>
                  <a:pt x="8158589" y="585629"/>
                </a:cubicBezTo>
                <a:cubicBezTo>
                  <a:pt x="8192020" y="767384"/>
                  <a:pt x="8105840" y="894626"/>
                  <a:pt x="8158589" y="1195162"/>
                </a:cubicBezTo>
                <a:cubicBezTo>
                  <a:pt x="8044159" y="1214590"/>
                  <a:pt x="7899472" y="1181252"/>
                  <a:pt x="7657419" y="1195162"/>
                </a:cubicBezTo>
                <a:cubicBezTo>
                  <a:pt x="7415366" y="1209072"/>
                  <a:pt x="7330781" y="1186112"/>
                  <a:pt x="7156248" y="1195162"/>
                </a:cubicBezTo>
                <a:cubicBezTo>
                  <a:pt x="6981715" y="1204212"/>
                  <a:pt x="6699103" y="1130556"/>
                  <a:pt x="6410320" y="1195162"/>
                </a:cubicBezTo>
                <a:cubicBezTo>
                  <a:pt x="6121537" y="1259768"/>
                  <a:pt x="5982968" y="1128701"/>
                  <a:pt x="5827564" y="1195162"/>
                </a:cubicBezTo>
                <a:cubicBezTo>
                  <a:pt x="5672160" y="1261623"/>
                  <a:pt x="5483338" y="1148364"/>
                  <a:pt x="5163221" y="1195162"/>
                </a:cubicBezTo>
                <a:cubicBezTo>
                  <a:pt x="4843104" y="1241960"/>
                  <a:pt x="4961857" y="1165979"/>
                  <a:pt x="4825223" y="1195162"/>
                </a:cubicBezTo>
                <a:cubicBezTo>
                  <a:pt x="4688589" y="1224345"/>
                  <a:pt x="4619959" y="1180753"/>
                  <a:pt x="4487224" y="1195162"/>
                </a:cubicBezTo>
                <a:cubicBezTo>
                  <a:pt x="4354489" y="1209571"/>
                  <a:pt x="4043417" y="1158892"/>
                  <a:pt x="3904468" y="1195162"/>
                </a:cubicBezTo>
                <a:cubicBezTo>
                  <a:pt x="3765519" y="1231432"/>
                  <a:pt x="3698703" y="1156960"/>
                  <a:pt x="3566469" y="1195162"/>
                </a:cubicBezTo>
                <a:cubicBezTo>
                  <a:pt x="3434235" y="1233364"/>
                  <a:pt x="3258460" y="1167570"/>
                  <a:pt x="3065298" y="1195162"/>
                </a:cubicBezTo>
                <a:cubicBezTo>
                  <a:pt x="2872136" y="1222754"/>
                  <a:pt x="2572183" y="1129318"/>
                  <a:pt x="2319370" y="1195162"/>
                </a:cubicBezTo>
                <a:cubicBezTo>
                  <a:pt x="2066557" y="1261006"/>
                  <a:pt x="1932384" y="1130605"/>
                  <a:pt x="1573442" y="1195162"/>
                </a:cubicBezTo>
                <a:cubicBezTo>
                  <a:pt x="1214500" y="1259719"/>
                  <a:pt x="1323794" y="1186852"/>
                  <a:pt x="1235443" y="1195162"/>
                </a:cubicBezTo>
                <a:cubicBezTo>
                  <a:pt x="1147092" y="1203472"/>
                  <a:pt x="939344" y="1177536"/>
                  <a:pt x="815859" y="1195162"/>
                </a:cubicBezTo>
                <a:cubicBezTo>
                  <a:pt x="692374" y="1212788"/>
                  <a:pt x="290491" y="1140102"/>
                  <a:pt x="0" y="1195162"/>
                </a:cubicBezTo>
                <a:cubicBezTo>
                  <a:pt x="-36131" y="954654"/>
                  <a:pt x="19010" y="875797"/>
                  <a:pt x="0" y="597581"/>
                </a:cubicBezTo>
                <a:cubicBezTo>
                  <a:pt x="-19010" y="319365"/>
                  <a:pt x="64529" y="280040"/>
                  <a:pt x="0" y="0"/>
                </a:cubicBezTo>
                <a:close/>
              </a:path>
            </a:pathLst>
          </a:custGeom>
          <a:solidFill>
            <a:srgbClr val="2B0F1E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035338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3B81524-42E1-4AC0-9283-9815C23DF950}"/>
              </a:ext>
            </a:extLst>
          </p:cNvPr>
          <p:cNvSpPr txBox="1"/>
          <p:nvPr/>
        </p:nvSpPr>
        <p:spPr>
          <a:xfrm>
            <a:off x="2882975" y="760931"/>
            <a:ext cx="8774365" cy="54472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ts val="3500"/>
              </a:lnSpc>
            </a:pPr>
            <a:r>
              <a:rPr lang="he-IL" sz="2800" dirty="0">
                <a:solidFill>
                  <a:schemeClr val="bg1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במדרש המיוחס לאליהו הנביא,</a:t>
            </a:r>
          </a:p>
          <a:p>
            <a:pPr algn="r" rtl="1">
              <a:lnSpc>
                <a:spcPts val="3500"/>
              </a:lnSpc>
            </a:pPr>
            <a:r>
              <a:rPr lang="he-IL" sz="2800" dirty="0">
                <a:solidFill>
                  <a:schemeClr val="bg1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משיב אליהו לשאלה על דינם של הגויים בימות המשיח כך:</a:t>
            </a:r>
          </a:p>
          <a:p>
            <a:pPr algn="r" rtl="1">
              <a:lnSpc>
                <a:spcPts val="3500"/>
              </a:lnSpc>
            </a:pPr>
            <a:endParaRPr lang="he-IL" sz="2800" dirty="0">
              <a:solidFill>
                <a:srgbClr val="2B0F1E"/>
              </a:solidFill>
              <a:latin typeface="Assistant Bold" panose="00000800000000000000" pitchFamily="2" charset="-79"/>
              <a:cs typeface="Assistant Bold" panose="00000800000000000000" pitchFamily="2" charset="-79"/>
            </a:endParaRPr>
          </a:p>
          <a:p>
            <a:pPr algn="r" rtl="1">
              <a:lnSpc>
                <a:spcPts val="3500"/>
              </a:lnSpc>
            </a:pPr>
            <a:r>
              <a:rPr lang="he-IL" sz="2800" dirty="0">
                <a:solidFill>
                  <a:srgbClr val="2B0F1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"כל הגויים וכל הממלכות שעינו אותם, את ישראל, ולחצו אותם,</a:t>
            </a:r>
          </a:p>
          <a:p>
            <a:pPr algn="r" rtl="1">
              <a:lnSpc>
                <a:spcPts val="3500"/>
              </a:lnSpc>
            </a:pPr>
            <a:r>
              <a:rPr lang="he-IL" sz="2800" dirty="0">
                <a:solidFill>
                  <a:srgbClr val="2B0F1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יהיו רואים בשמחתן של ישראל, ויצטערו ויכעסו בלבבם.</a:t>
            </a:r>
          </a:p>
          <a:p>
            <a:pPr algn="r" rtl="1">
              <a:lnSpc>
                <a:spcPts val="3500"/>
              </a:lnSpc>
            </a:pPr>
            <a:r>
              <a:rPr lang="he-IL" sz="2800" dirty="0">
                <a:solidFill>
                  <a:srgbClr val="2B0F1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ואחר כך הם הולכים לעפרם, ושוב אינם חוזרים לעולם…</a:t>
            </a:r>
          </a:p>
          <a:p>
            <a:pPr algn="r" rtl="1">
              <a:lnSpc>
                <a:spcPts val="3500"/>
              </a:lnSpc>
            </a:pPr>
            <a:endParaRPr lang="he-IL" sz="2800" dirty="0">
              <a:solidFill>
                <a:srgbClr val="2B0F1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>
              <a:lnSpc>
                <a:spcPts val="3500"/>
              </a:lnSpc>
            </a:pPr>
            <a:r>
              <a:rPr lang="he-IL" sz="2800" dirty="0">
                <a:solidFill>
                  <a:srgbClr val="2B0F1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וכל הגויים וכל הממלכות אשר לא עינו את ישראל ולא לחצו</a:t>
            </a:r>
          </a:p>
          <a:p>
            <a:pPr algn="r" rtl="1">
              <a:lnSpc>
                <a:spcPts val="3500"/>
              </a:lnSpc>
            </a:pPr>
            <a:r>
              <a:rPr lang="he-IL" sz="2800" dirty="0">
                <a:solidFill>
                  <a:srgbClr val="2B0F1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אותם, יהיו </a:t>
            </a:r>
            <a:r>
              <a:rPr lang="he-IL" sz="2800" dirty="0" err="1">
                <a:solidFill>
                  <a:srgbClr val="2B0F1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רואין</a:t>
            </a:r>
            <a:r>
              <a:rPr lang="he-IL" sz="2800" dirty="0">
                <a:solidFill>
                  <a:srgbClr val="2B0F1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בשמחתן של ישראל </a:t>
            </a:r>
            <a:r>
              <a:rPr lang="he-IL" sz="2800" dirty="0" err="1">
                <a:solidFill>
                  <a:srgbClr val="2B0F1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והויין</a:t>
            </a:r>
            <a:r>
              <a:rPr lang="he-IL" sz="2800" dirty="0">
                <a:solidFill>
                  <a:srgbClr val="2B0F1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(-ויהיו) </a:t>
            </a:r>
            <a:r>
              <a:rPr lang="he-IL" sz="2800" dirty="0" err="1">
                <a:solidFill>
                  <a:srgbClr val="2B0F1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אכרים</a:t>
            </a:r>
            <a:endParaRPr lang="he-IL" sz="2800" dirty="0">
              <a:solidFill>
                <a:srgbClr val="2B0F1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>
              <a:lnSpc>
                <a:spcPts val="3500"/>
              </a:lnSpc>
            </a:pPr>
            <a:r>
              <a:rPr lang="he-IL" sz="2800" dirty="0">
                <a:solidFill>
                  <a:srgbClr val="2B0F1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וכורמים לישראל".</a:t>
            </a:r>
          </a:p>
          <a:p>
            <a:pPr algn="r" rtl="1">
              <a:lnSpc>
                <a:spcPts val="3500"/>
              </a:lnSpc>
            </a:pPr>
            <a:r>
              <a:rPr lang="he-IL" dirty="0">
                <a:solidFill>
                  <a:srgbClr val="2B0F1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(תנא דבי אליהו רבא פרק </a:t>
            </a:r>
            <a:r>
              <a:rPr lang="he-IL" dirty="0" err="1">
                <a:solidFill>
                  <a:srgbClr val="2B0F1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כב,ד</a:t>
            </a:r>
            <a:r>
              <a:rPr lang="he-IL" dirty="0">
                <a:solidFill>
                  <a:srgbClr val="2B0F1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)</a:t>
            </a:r>
          </a:p>
          <a:p>
            <a:pPr algn="r" rtl="1">
              <a:lnSpc>
                <a:spcPts val="3500"/>
              </a:lnSpc>
            </a:pPr>
            <a:endParaRPr lang="he-IL" sz="2400" dirty="0">
              <a:solidFill>
                <a:srgbClr val="2B0F1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CD2E36E6-1C36-468D-B542-D95EED5BB363}"/>
              </a:ext>
            </a:extLst>
          </p:cNvPr>
          <p:cNvGrpSpPr/>
          <p:nvPr/>
        </p:nvGrpSpPr>
        <p:grpSpPr>
          <a:xfrm>
            <a:off x="0" y="1562100"/>
            <a:ext cx="4412756" cy="5613400"/>
            <a:chOff x="3120755" y="0"/>
            <a:chExt cx="5391150" cy="6858000"/>
          </a:xfrm>
        </p:grpSpPr>
        <p:pic>
          <p:nvPicPr>
            <p:cNvPr id="4100" name="Picture 4" descr="Ink, Blue, Splatter, Abstract, Paint, Splash, Spray">
              <a:extLst>
                <a:ext uri="{FF2B5EF4-FFF2-40B4-BE49-F238E27FC236}">
                  <a16:creationId xmlns:a16="http://schemas.microsoft.com/office/drawing/2014/main" id="{C6E35623-0442-46A9-83FC-99185DDDA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755" y="0"/>
              <a:ext cx="539115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סט תנא דבי אליהו המבואר - עוז והדר (3 כרכים) | סט תנא דבי אליהו המבואר -  עוז והדר (3 כרכים) | למכירה הידברות שופס">
              <a:extLst>
                <a:ext uri="{FF2B5EF4-FFF2-40B4-BE49-F238E27FC236}">
                  <a16:creationId xmlns:a16="http://schemas.microsoft.com/office/drawing/2014/main" id="{F0C4EA92-5515-4C5E-957D-8F2470A06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523" y="1169363"/>
              <a:ext cx="4063999" cy="4063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77B37E92-5BD1-404A-A303-D7D9D3B6F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7" y="-12700"/>
            <a:ext cx="1763562" cy="118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6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7B37E92-5BD1-404A-A303-D7D9D3B6F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7" y="-12700"/>
            <a:ext cx="1763562" cy="118206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0A100CD-08DC-4548-8ECD-662DE710B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23" y="1496173"/>
            <a:ext cx="3860155" cy="3865653"/>
          </a:xfrm>
          <a:prstGeom prst="rect">
            <a:avLst/>
          </a:prstGeom>
        </p:spPr>
      </p:pic>
      <p:pic>
        <p:nvPicPr>
          <p:cNvPr id="7" name="תמונה 6" descr="תמונה שמכילה חולצה&#10;&#10;התיאור נוצר באופן אוטומטי">
            <a:extLst>
              <a:ext uri="{FF2B5EF4-FFF2-40B4-BE49-F238E27FC236}">
                <a16:creationId xmlns:a16="http://schemas.microsoft.com/office/drawing/2014/main" id="{3F7290E3-7B7A-4CF8-BD79-480FA44F7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87" y="2286577"/>
            <a:ext cx="2300281" cy="4277234"/>
          </a:xfrm>
          <a:prstGeom prst="rect">
            <a:avLst/>
          </a:prstGeom>
        </p:spPr>
      </p:pic>
      <p:pic>
        <p:nvPicPr>
          <p:cNvPr id="9" name="תמונה 8" descr="תמונה שמכילה איש, עמידה, אחזקה, עוגה&#10;&#10;התיאור נוצר באופן אוטומטי">
            <a:extLst>
              <a:ext uri="{FF2B5EF4-FFF2-40B4-BE49-F238E27FC236}">
                <a16:creationId xmlns:a16="http://schemas.microsoft.com/office/drawing/2014/main" id="{85D60823-367F-465D-914D-7A5A39EB2E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1" y="2286577"/>
            <a:ext cx="6691906" cy="4277234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6A5D1709-AA87-49AE-AA84-0FD63CD2657D}"/>
              </a:ext>
            </a:extLst>
          </p:cNvPr>
          <p:cNvSpPr/>
          <p:nvPr/>
        </p:nvSpPr>
        <p:spPr>
          <a:xfrm>
            <a:off x="2345856" y="405327"/>
            <a:ext cx="7500288" cy="881762"/>
          </a:xfrm>
          <a:custGeom>
            <a:avLst/>
            <a:gdLst>
              <a:gd name="connsiteX0" fmla="*/ 0 w 7500288"/>
              <a:gd name="connsiteY0" fmla="*/ 0 h 881762"/>
              <a:gd name="connsiteX1" fmla="*/ 351937 w 7500288"/>
              <a:gd name="connsiteY1" fmla="*/ 0 h 881762"/>
              <a:gd name="connsiteX2" fmla="*/ 778876 w 7500288"/>
              <a:gd name="connsiteY2" fmla="*/ 0 h 881762"/>
              <a:gd name="connsiteX3" fmla="*/ 1205816 w 7500288"/>
              <a:gd name="connsiteY3" fmla="*/ 0 h 881762"/>
              <a:gd name="connsiteX4" fmla="*/ 1782761 w 7500288"/>
              <a:gd name="connsiteY4" fmla="*/ 0 h 881762"/>
              <a:gd name="connsiteX5" fmla="*/ 2134697 w 7500288"/>
              <a:gd name="connsiteY5" fmla="*/ 0 h 881762"/>
              <a:gd name="connsiteX6" fmla="*/ 2561637 w 7500288"/>
              <a:gd name="connsiteY6" fmla="*/ 0 h 881762"/>
              <a:gd name="connsiteX7" fmla="*/ 2988576 w 7500288"/>
              <a:gd name="connsiteY7" fmla="*/ 0 h 881762"/>
              <a:gd name="connsiteX8" fmla="*/ 3715527 w 7500288"/>
              <a:gd name="connsiteY8" fmla="*/ 0 h 881762"/>
              <a:gd name="connsiteX9" fmla="*/ 4442478 w 7500288"/>
              <a:gd name="connsiteY9" fmla="*/ 0 h 881762"/>
              <a:gd name="connsiteX10" fmla="*/ 5019424 w 7500288"/>
              <a:gd name="connsiteY10" fmla="*/ 0 h 881762"/>
              <a:gd name="connsiteX11" fmla="*/ 5521366 w 7500288"/>
              <a:gd name="connsiteY11" fmla="*/ 0 h 881762"/>
              <a:gd name="connsiteX12" fmla="*/ 5948305 w 7500288"/>
              <a:gd name="connsiteY12" fmla="*/ 0 h 881762"/>
              <a:gd name="connsiteX13" fmla="*/ 6300242 w 7500288"/>
              <a:gd name="connsiteY13" fmla="*/ 0 h 881762"/>
              <a:gd name="connsiteX14" fmla="*/ 7500288 w 7500288"/>
              <a:gd name="connsiteY14" fmla="*/ 0 h 881762"/>
              <a:gd name="connsiteX15" fmla="*/ 7500288 w 7500288"/>
              <a:gd name="connsiteY15" fmla="*/ 458516 h 881762"/>
              <a:gd name="connsiteX16" fmla="*/ 7500288 w 7500288"/>
              <a:gd name="connsiteY16" fmla="*/ 881762 h 881762"/>
              <a:gd name="connsiteX17" fmla="*/ 6923343 w 7500288"/>
              <a:gd name="connsiteY17" fmla="*/ 881762 h 881762"/>
              <a:gd name="connsiteX18" fmla="*/ 6571406 w 7500288"/>
              <a:gd name="connsiteY18" fmla="*/ 881762 h 881762"/>
              <a:gd name="connsiteX19" fmla="*/ 5994461 w 7500288"/>
              <a:gd name="connsiteY19" fmla="*/ 881762 h 881762"/>
              <a:gd name="connsiteX20" fmla="*/ 5567521 w 7500288"/>
              <a:gd name="connsiteY20" fmla="*/ 881762 h 881762"/>
              <a:gd name="connsiteX21" fmla="*/ 5140582 w 7500288"/>
              <a:gd name="connsiteY21" fmla="*/ 881762 h 881762"/>
              <a:gd name="connsiteX22" fmla="*/ 4713643 w 7500288"/>
              <a:gd name="connsiteY22" fmla="*/ 881762 h 881762"/>
              <a:gd name="connsiteX23" fmla="*/ 4286703 w 7500288"/>
              <a:gd name="connsiteY23" fmla="*/ 881762 h 881762"/>
              <a:gd name="connsiteX24" fmla="*/ 3634755 w 7500288"/>
              <a:gd name="connsiteY24" fmla="*/ 881762 h 881762"/>
              <a:gd name="connsiteX25" fmla="*/ 3207815 w 7500288"/>
              <a:gd name="connsiteY25" fmla="*/ 881762 h 881762"/>
              <a:gd name="connsiteX26" fmla="*/ 2705873 w 7500288"/>
              <a:gd name="connsiteY26" fmla="*/ 881762 h 881762"/>
              <a:gd name="connsiteX27" fmla="*/ 2128928 w 7500288"/>
              <a:gd name="connsiteY27" fmla="*/ 881762 h 881762"/>
              <a:gd name="connsiteX28" fmla="*/ 1776991 w 7500288"/>
              <a:gd name="connsiteY28" fmla="*/ 881762 h 881762"/>
              <a:gd name="connsiteX29" fmla="*/ 1200046 w 7500288"/>
              <a:gd name="connsiteY29" fmla="*/ 881762 h 881762"/>
              <a:gd name="connsiteX30" fmla="*/ 548098 w 7500288"/>
              <a:gd name="connsiteY30" fmla="*/ 881762 h 881762"/>
              <a:gd name="connsiteX31" fmla="*/ 0 w 7500288"/>
              <a:gd name="connsiteY31" fmla="*/ 881762 h 881762"/>
              <a:gd name="connsiteX32" fmla="*/ 0 w 7500288"/>
              <a:gd name="connsiteY32" fmla="*/ 458516 h 881762"/>
              <a:gd name="connsiteX33" fmla="*/ 0 w 7500288"/>
              <a:gd name="connsiteY33" fmla="*/ 0 h 88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500288" h="881762" fill="none" extrusionOk="0">
                <a:moveTo>
                  <a:pt x="0" y="0"/>
                </a:moveTo>
                <a:cubicBezTo>
                  <a:pt x="77928" y="-16860"/>
                  <a:pt x="262156" y="32358"/>
                  <a:pt x="351937" y="0"/>
                </a:cubicBezTo>
                <a:cubicBezTo>
                  <a:pt x="441718" y="-32358"/>
                  <a:pt x="658747" y="35644"/>
                  <a:pt x="778876" y="0"/>
                </a:cubicBezTo>
                <a:cubicBezTo>
                  <a:pt x="899005" y="-35644"/>
                  <a:pt x="1115599" y="40526"/>
                  <a:pt x="1205816" y="0"/>
                </a:cubicBezTo>
                <a:cubicBezTo>
                  <a:pt x="1296033" y="-40526"/>
                  <a:pt x="1553492" y="49945"/>
                  <a:pt x="1782761" y="0"/>
                </a:cubicBezTo>
                <a:cubicBezTo>
                  <a:pt x="2012031" y="-49945"/>
                  <a:pt x="2055909" y="20925"/>
                  <a:pt x="2134697" y="0"/>
                </a:cubicBezTo>
                <a:cubicBezTo>
                  <a:pt x="2213485" y="-20925"/>
                  <a:pt x="2412754" y="17656"/>
                  <a:pt x="2561637" y="0"/>
                </a:cubicBezTo>
                <a:cubicBezTo>
                  <a:pt x="2710520" y="-17656"/>
                  <a:pt x="2810863" y="24938"/>
                  <a:pt x="2988576" y="0"/>
                </a:cubicBezTo>
                <a:cubicBezTo>
                  <a:pt x="3166289" y="-24938"/>
                  <a:pt x="3521092" y="53872"/>
                  <a:pt x="3715527" y="0"/>
                </a:cubicBezTo>
                <a:cubicBezTo>
                  <a:pt x="3909962" y="-53872"/>
                  <a:pt x="4135075" y="72559"/>
                  <a:pt x="4442478" y="0"/>
                </a:cubicBezTo>
                <a:cubicBezTo>
                  <a:pt x="4749881" y="-72559"/>
                  <a:pt x="4843941" y="925"/>
                  <a:pt x="5019424" y="0"/>
                </a:cubicBezTo>
                <a:cubicBezTo>
                  <a:pt x="5194907" y="-925"/>
                  <a:pt x="5335892" y="21223"/>
                  <a:pt x="5521366" y="0"/>
                </a:cubicBezTo>
                <a:cubicBezTo>
                  <a:pt x="5706840" y="-21223"/>
                  <a:pt x="5756625" y="39299"/>
                  <a:pt x="5948305" y="0"/>
                </a:cubicBezTo>
                <a:cubicBezTo>
                  <a:pt x="6139985" y="-39299"/>
                  <a:pt x="6138252" y="16008"/>
                  <a:pt x="6300242" y="0"/>
                </a:cubicBezTo>
                <a:cubicBezTo>
                  <a:pt x="6462232" y="-16008"/>
                  <a:pt x="6948243" y="45312"/>
                  <a:pt x="7500288" y="0"/>
                </a:cubicBezTo>
                <a:cubicBezTo>
                  <a:pt x="7552013" y="200884"/>
                  <a:pt x="7482054" y="299268"/>
                  <a:pt x="7500288" y="458516"/>
                </a:cubicBezTo>
                <a:cubicBezTo>
                  <a:pt x="7518522" y="617764"/>
                  <a:pt x="7460992" y="778531"/>
                  <a:pt x="7500288" y="881762"/>
                </a:cubicBezTo>
                <a:cubicBezTo>
                  <a:pt x="7299423" y="948442"/>
                  <a:pt x="7198277" y="861794"/>
                  <a:pt x="6923343" y="881762"/>
                </a:cubicBezTo>
                <a:cubicBezTo>
                  <a:pt x="6648409" y="901730"/>
                  <a:pt x="6725100" y="847988"/>
                  <a:pt x="6571406" y="881762"/>
                </a:cubicBezTo>
                <a:cubicBezTo>
                  <a:pt x="6417712" y="915536"/>
                  <a:pt x="6185362" y="829054"/>
                  <a:pt x="5994461" y="881762"/>
                </a:cubicBezTo>
                <a:cubicBezTo>
                  <a:pt x="5803560" y="934470"/>
                  <a:pt x="5711820" y="865926"/>
                  <a:pt x="5567521" y="881762"/>
                </a:cubicBezTo>
                <a:cubicBezTo>
                  <a:pt x="5423222" y="897598"/>
                  <a:pt x="5327940" y="841879"/>
                  <a:pt x="5140582" y="881762"/>
                </a:cubicBezTo>
                <a:cubicBezTo>
                  <a:pt x="4953224" y="921645"/>
                  <a:pt x="4883772" y="880356"/>
                  <a:pt x="4713643" y="881762"/>
                </a:cubicBezTo>
                <a:cubicBezTo>
                  <a:pt x="4543514" y="883168"/>
                  <a:pt x="4402792" y="874888"/>
                  <a:pt x="4286703" y="881762"/>
                </a:cubicBezTo>
                <a:cubicBezTo>
                  <a:pt x="4170614" y="888636"/>
                  <a:pt x="3935619" y="860633"/>
                  <a:pt x="3634755" y="881762"/>
                </a:cubicBezTo>
                <a:cubicBezTo>
                  <a:pt x="3333891" y="902891"/>
                  <a:pt x="3379303" y="847822"/>
                  <a:pt x="3207815" y="881762"/>
                </a:cubicBezTo>
                <a:cubicBezTo>
                  <a:pt x="3036327" y="915702"/>
                  <a:pt x="2842017" y="871999"/>
                  <a:pt x="2705873" y="881762"/>
                </a:cubicBezTo>
                <a:cubicBezTo>
                  <a:pt x="2569729" y="891525"/>
                  <a:pt x="2394495" y="864168"/>
                  <a:pt x="2128928" y="881762"/>
                </a:cubicBezTo>
                <a:cubicBezTo>
                  <a:pt x="1863361" y="899356"/>
                  <a:pt x="1875390" y="849591"/>
                  <a:pt x="1776991" y="881762"/>
                </a:cubicBezTo>
                <a:cubicBezTo>
                  <a:pt x="1678592" y="913933"/>
                  <a:pt x="1426120" y="863407"/>
                  <a:pt x="1200046" y="881762"/>
                </a:cubicBezTo>
                <a:cubicBezTo>
                  <a:pt x="973973" y="900117"/>
                  <a:pt x="869762" y="816279"/>
                  <a:pt x="548098" y="881762"/>
                </a:cubicBezTo>
                <a:cubicBezTo>
                  <a:pt x="226434" y="947245"/>
                  <a:pt x="243984" y="830118"/>
                  <a:pt x="0" y="881762"/>
                </a:cubicBezTo>
                <a:cubicBezTo>
                  <a:pt x="-25321" y="716126"/>
                  <a:pt x="14900" y="609710"/>
                  <a:pt x="0" y="458516"/>
                </a:cubicBezTo>
                <a:cubicBezTo>
                  <a:pt x="-14900" y="307322"/>
                  <a:pt x="47119" y="197692"/>
                  <a:pt x="0" y="0"/>
                </a:cubicBezTo>
                <a:close/>
              </a:path>
              <a:path w="7500288" h="881762" stroke="0" extrusionOk="0">
                <a:moveTo>
                  <a:pt x="0" y="0"/>
                </a:moveTo>
                <a:cubicBezTo>
                  <a:pt x="133094" y="-40523"/>
                  <a:pt x="190272" y="31006"/>
                  <a:pt x="351937" y="0"/>
                </a:cubicBezTo>
                <a:cubicBezTo>
                  <a:pt x="513602" y="-31006"/>
                  <a:pt x="689101" y="76248"/>
                  <a:pt x="1003885" y="0"/>
                </a:cubicBezTo>
                <a:cubicBezTo>
                  <a:pt x="1318669" y="-76248"/>
                  <a:pt x="1354650" y="33432"/>
                  <a:pt x="1505827" y="0"/>
                </a:cubicBezTo>
                <a:cubicBezTo>
                  <a:pt x="1657004" y="-33432"/>
                  <a:pt x="1732388" y="15598"/>
                  <a:pt x="1857764" y="0"/>
                </a:cubicBezTo>
                <a:cubicBezTo>
                  <a:pt x="1983140" y="-15598"/>
                  <a:pt x="2096955" y="22231"/>
                  <a:pt x="2209700" y="0"/>
                </a:cubicBezTo>
                <a:cubicBezTo>
                  <a:pt x="2322445" y="-22231"/>
                  <a:pt x="2489488" y="777"/>
                  <a:pt x="2561637" y="0"/>
                </a:cubicBezTo>
                <a:cubicBezTo>
                  <a:pt x="2633786" y="-777"/>
                  <a:pt x="2906699" y="31782"/>
                  <a:pt x="3213585" y="0"/>
                </a:cubicBezTo>
                <a:cubicBezTo>
                  <a:pt x="3520471" y="-31782"/>
                  <a:pt x="3542062" y="9035"/>
                  <a:pt x="3715527" y="0"/>
                </a:cubicBezTo>
                <a:cubicBezTo>
                  <a:pt x="3888992" y="-9035"/>
                  <a:pt x="3937237" y="12709"/>
                  <a:pt x="4067464" y="0"/>
                </a:cubicBezTo>
                <a:cubicBezTo>
                  <a:pt x="4197691" y="-12709"/>
                  <a:pt x="4299775" y="49130"/>
                  <a:pt x="4494403" y="0"/>
                </a:cubicBezTo>
                <a:cubicBezTo>
                  <a:pt x="4689031" y="-49130"/>
                  <a:pt x="4794672" y="29891"/>
                  <a:pt x="4996346" y="0"/>
                </a:cubicBezTo>
                <a:cubicBezTo>
                  <a:pt x="5198020" y="-29891"/>
                  <a:pt x="5270014" y="22288"/>
                  <a:pt x="5423285" y="0"/>
                </a:cubicBezTo>
                <a:cubicBezTo>
                  <a:pt x="5576556" y="-22288"/>
                  <a:pt x="5864780" y="26439"/>
                  <a:pt x="6150236" y="0"/>
                </a:cubicBezTo>
                <a:cubicBezTo>
                  <a:pt x="6435692" y="-26439"/>
                  <a:pt x="6425906" y="12370"/>
                  <a:pt x="6502173" y="0"/>
                </a:cubicBezTo>
                <a:cubicBezTo>
                  <a:pt x="6578440" y="-12370"/>
                  <a:pt x="7152628" y="66954"/>
                  <a:pt x="7500288" y="0"/>
                </a:cubicBezTo>
                <a:cubicBezTo>
                  <a:pt x="7553428" y="200875"/>
                  <a:pt x="7484549" y="309323"/>
                  <a:pt x="7500288" y="449699"/>
                </a:cubicBezTo>
                <a:cubicBezTo>
                  <a:pt x="7516027" y="590075"/>
                  <a:pt x="7485762" y="672568"/>
                  <a:pt x="7500288" y="881762"/>
                </a:cubicBezTo>
                <a:cubicBezTo>
                  <a:pt x="7353772" y="948904"/>
                  <a:pt x="7138674" y="878288"/>
                  <a:pt x="6923343" y="881762"/>
                </a:cubicBezTo>
                <a:cubicBezTo>
                  <a:pt x="6708012" y="885236"/>
                  <a:pt x="6740121" y="845714"/>
                  <a:pt x="6571406" y="881762"/>
                </a:cubicBezTo>
                <a:cubicBezTo>
                  <a:pt x="6402691" y="917810"/>
                  <a:pt x="6197977" y="880962"/>
                  <a:pt x="6069464" y="881762"/>
                </a:cubicBezTo>
                <a:cubicBezTo>
                  <a:pt x="5940951" y="882562"/>
                  <a:pt x="5560737" y="806561"/>
                  <a:pt x="5342513" y="881762"/>
                </a:cubicBezTo>
                <a:cubicBezTo>
                  <a:pt x="5124289" y="956963"/>
                  <a:pt x="4899075" y="837547"/>
                  <a:pt x="4765568" y="881762"/>
                </a:cubicBezTo>
                <a:cubicBezTo>
                  <a:pt x="4632062" y="925977"/>
                  <a:pt x="4428425" y="852314"/>
                  <a:pt x="4113619" y="881762"/>
                </a:cubicBezTo>
                <a:cubicBezTo>
                  <a:pt x="3798813" y="911210"/>
                  <a:pt x="3880601" y="840180"/>
                  <a:pt x="3761683" y="881762"/>
                </a:cubicBezTo>
                <a:cubicBezTo>
                  <a:pt x="3642765" y="923344"/>
                  <a:pt x="3571327" y="870723"/>
                  <a:pt x="3409746" y="881762"/>
                </a:cubicBezTo>
                <a:cubicBezTo>
                  <a:pt x="3248165" y="892801"/>
                  <a:pt x="2958363" y="846920"/>
                  <a:pt x="2832801" y="881762"/>
                </a:cubicBezTo>
                <a:cubicBezTo>
                  <a:pt x="2707240" y="916604"/>
                  <a:pt x="2553772" y="849304"/>
                  <a:pt x="2480864" y="881762"/>
                </a:cubicBezTo>
                <a:cubicBezTo>
                  <a:pt x="2407956" y="914220"/>
                  <a:pt x="2112495" y="856059"/>
                  <a:pt x="1978922" y="881762"/>
                </a:cubicBezTo>
                <a:cubicBezTo>
                  <a:pt x="1845349" y="907465"/>
                  <a:pt x="1544296" y="880851"/>
                  <a:pt x="1251971" y="881762"/>
                </a:cubicBezTo>
                <a:cubicBezTo>
                  <a:pt x="959646" y="882673"/>
                  <a:pt x="828161" y="877913"/>
                  <a:pt x="525020" y="881762"/>
                </a:cubicBezTo>
                <a:cubicBezTo>
                  <a:pt x="221879" y="885611"/>
                  <a:pt x="261437" y="869133"/>
                  <a:pt x="0" y="881762"/>
                </a:cubicBezTo>
                <a:cubicBezTo>
                  <a:pt x="-16266" y="766425"/>
                  <a:pt x="44079" y="552498"/>
                  <a:pt x="0" y="458516"/>
                </a:cubicBezTo>
                <a:cubicBezTo>
                  <a:pt x="-44079" y="364534"/>
                  <a:pt x="14343" y="173598"/>
                  <a:pt x="0" y="0"/>
                </a:cubicBezTo>
                <a:close/>
              </a:path>
            </a:pathLst>
          </a:custGeom>
          <a:solidFill>
            <a:srgbClr val="203864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035338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7C848014-9775-46CD-AFD8-7292B545FABE}"/>
              </a:ext>
            </a:extLst>
          </p:cNvPr>
          <p:cNvSpPr txBox="1"/>
          <p:nvPr/>
        </p:nvSpPr>
        <p:spPr>
          <a:xfrm>
            <a:off x="2345856" y="559529"/>
            <a:ext cx="75002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>
                <a:solidFill>
                  <a:schemeClr val="bg1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אותם גויים </a:t>
            </a:r>
            <a:r>
              <a:rPr lang="he-IL" sz="3200" dirty="0" err="1">
                <a:solidFill>
                  <a:schemeClr val="bg1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שישארו</a:t>
            </a:r>
            <a:r>
              <a:rPr lang="he-IL" sz="3200" dirty="0">
                <a:solidFill>
                  <a:schemeClr val="bg1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, יסייעו לישראל בכל דרך</a:t>
            </a:r>
          </a:p>
        </p:txBody>
      </p:sp>
    </p:spTree>
    <p:extLst>
      <p:ext uri="{BB962C8B-B14F-4D97-AF65-F5344CB8AC3E}">
        <p14:creationId xmlns:p14="http://schemas.microsoft.com/office/powerpoint/2010/main" val="299413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>
            <a:extLst>
              <a:ext uri="{FF2B5EF4-FFF2-40B4-BE49-F238E27FC236}">
                <a16:creationId xmlns:a16="http://schemas.microsoft.com/office/drawing/2014/main" id="{6A5D1709-AA87-49AE-AA84-0FD63CD2657D}"/>
              </a:ext>
            </a:extLst>
          </p:cNvPr>
          <p:cNvSpPr/>
          <p:nvPr/>
        </p:nvSpPr>
        <p:spPr>
          <a:xfrm>
            <a:off x="3383282" y="1237258"/>
            <a:ext cx="5425438" cy="670736"/>
          </a:xfrm>
          <a:custGeom>
            <a:avLst/>
            <a:gdLst>
              <a:gd name="connsiteX0" fmla="*/ 0 w 5425438"/>
              <a:gd name="connsiteY0" fmla="*/ 0 h 670736"/>
              <a:gd name="connsiteX1" fmla="*/ 542544 w 5425438"/>
              <a:gd name="connsiteY1" fmla="*/ 0 h 670736"/>
              <a:gd name="connsiteX2" fmla="*/ 976579 w 5425438"/>
              <a:gd name="connsiteY2" fmla="*/ 0 h 670736"/>
              <a:gd name="connsiteX3" fmla="*/ 1627631 w 5425438"/>
              <a:gd name="connsiteY3" fmla="*/ 0 h 670736"/>
              <a:gd name="connsiteX4" fmla="*/ 2061666 w 5425438"/>
              <a:gd name="connsiteY4" fmla="*/ 0 h 670736"/>
              <a:gd name="connsiteX5" fmla="*/ 2658465 w 5425438"/>
              <a:gd name="connsiteY5" fmla="*/ 0 h 670736"/>
              <a:gd name="connsiteX6" fmla="*/ 3038245 w 5425438"/>
              <a:gd name="connsiteY6" fmla="*/ 0 h 670736"/>
              <a:gd name="connsiteX7" fmla="*/ 3580789 w 5425438"/>
              <a:gd name="connsiteY7" fmla="*/ 0 h 670736"/>
              <a:gd name="connsiteX8" fmla="*/ 4123333 w 5425438"/>
              <a:gd name="connsiteY8" fmla="*/ 0 h 670736"/>
              <a:gd name="connsiteX9" fmla="*/ 4774385 w 5425438"/>
              <a:gd name="connsiteY9" fmla="*/ 0 h 670736"/>
              <a:gd name="connsiteX10" fmla="*/ 5425438 w 5425438"/>
              <a:gd name="connsiteY10" fmla="*/ 0 h 670736"/>
              <a:gd name="connsiteX11" fmla="*/ 5425438 w 5425438"/>
              <a:gd name="connsiteY11" fmla="*/ 321953 h 670736"/>
              <a:gd name="connsiteX12" fmla="*/ 5425438 w 5425438"/>
              <a:gd name="connsiteY12" fmla="*/ 670736 h 670736"/>
              <a:gd name="connsiteX13" fmla="*/ 4882894 w 5425438"/>
              <a:gd name="connsiteY13" fmla="*/ 670736 h 670736"/>
              <a:gd name="connsiteX14" fmla="*/ 4503114 w 5425438"/>
              <a:gd name="connsiteY14" fmla="*/ 670736 h 670736"/>
              <a:gd name="connsiteX15" fmla="*/ 3960570 w 5425438"/>
              <a:gd name="connsiteY15" fmla="*/ 670736 h 670736"/>
              <a:gd name="connsiteX16" fmla="*/ 3472280 w 5425438"/>
              <a:gd name="connsiteY16" fmla="*/ 670736 h 670736"/>
              <a:gd name="connsiteX17" fmla="*/ 2875482 w 5425438"/>
              <a:gd name="connsiteY17" fmla="*/ 670736 h 670736"/>
              <a:gd name="connsiteX18" fmla="*/ 2278684 w 5425438"/>
              <a:gd name="connsiteY18" fmla="*/ 670736 h 670736"/>
              <a:gd name="connsiteX19" fmla="*/ 1790395 w 5425438"/>
              <a:gd name="connsiteY19" fmla="*/ 670736 h 670736"/>
              <a:gd name="connsiteX20" fmla="*/ 1356360 w 5425438"/>
              <a:gd name="connsiteY20" fmla="*/ 670736 h 670736"/>
              <a:gd name="connsiteX21" fmla="*/ 868070 w 5425438"/>
              <a:gd name="connsiteY21" fmla="*/ 670736 h 670736"/>
              <a:gd name="connsiteX22" fmla="*/ 0 w 5425438"/>
              <a:gd name="connsiteY22" fmla="*/ 670736 h 670736"/>
              <a:gd name="connsiteX23" fmla="*/ 0 w 5425438"/>
              <a:gd name="connsiteY23" fmla="*/ 355490 h 670736"/>
              <a:gd name="connsiteX24" fmla="*/ 0 w 5425438"/>
              <a:gd name="connsiteY24" fmla="*/ 0 h 67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25438" h="670736" fill="none" extrusionOk="0">
                <a:moveTo>
                  <a:pt x="0" y="0"/>
                </a:moveTo>
                <a:cubicBezTo>
                  <a:pt x="122059" y="-18630"/>
                  <a:pt x="376678" y="14266"/>
                  <a:pt x="542544" y="0"/>
                </a:cubicBezTo>
                <a:cubicBezTo>
                  <a:pt x="708410" y="-14266"/>
                  <a:pt x="835536" y="34999"/>
                  <a:pt x="976579" y="0"/>
                </a:cubicBezTo>
                <a:cubicBezTo>
                  <a:pt x="1117622" y="-34999"/>
                  <a:pt x="1340137" y="148"/>
                  <a:pt x="1627631" y="0"/>
                </a:cubicBezTo>
                <a:cubicBezTo>
                  <a:pt x="1915125" y="-148"/>
                  <a:pt x="1911294" y="24807"/>
                  <a:pt x="2061666" y="0"/>
                </a:cubicBezTo>
                <a:cubicBezTo>
                  <a:pt x="2212039" y="-24807"/>
                  <a:pt x="2474144" y="57107"/>
                  <a:pt x="2658465" y="0"/>
                </a:cubicBezTo>
                <a:cubicBezTo>
                  <a:pt x="2842786" y="-57107"/>
                  <a:pt x="2849944" y="15758"/>
                  <a:pt x="3038245" y="0"/>
                </a:cubicBezTo>
                <a:cubicBezTo>
                  <a:pt x="3226546" y="-15758"/>
                  <a:pt x="3421684" y="40149"/>
                  <a:pt x="3580789" y="0"/>
                </a:cubicBezTo>
                <a:cubicBezTo>
                  <a:pt x="3739894" y="-40149"/>
                  <a:pt x="3856489" y="31303"/>
                  <a:pt x="4123333" y="0"/>
                </a:cubicBezTo>
                <a:cubicBezTo>
                  <a:pt x="4390177" y="-31303"/>
                  <a:pt x="4575126" y="32544"/>
                  <a:pt x="4774385" y="0"/>
                </a:cubicBezTo>
                <a:cubicBezTo>
                  <a:pt x="4973644" y="-32544"/>
                  <a:pt x="5219831" y="8531"/>
                  <a:pt x="5425438" y="0"/>
                </a:cubicBezTo>
                <a:cubicBezTo>
                  <a:pt x="5461483" y="65149"/>
                  <a:pt x="5414239" y="170421"/>
                  <a:pt x="5425438" y="321953"/>
                </a:cubicBezTo>
                <a:cubicBezTo>
                  <a:pt x="5436637" y="473485"/>
                  <a:pt x="5416275" y="514842"/>
                  <a:pt x="5425438" y="670736"/>
                </a:cubicBezTo>
                <a:cubicBezTo>
                  <a:pt x="5307057" y="711574"/>
                  <a:pt x="5090489" y="664095"/>
                  <a:pt x="4882894" y="670736"/>
                </a:cubicBezTo>
                <a:cubicBezTo>
                  <a:pt x="4675299" y="677377"/>
                  <a:pt x="4603848" y="637815"/>
                  <a:pt x="4503114" y="670736"/>
                </a:cubicBezTo>
                <a:cubicBezTo>
                  <a:pt x="4402380" y="703657"/>
                  <a:pt x="4131176" y="666557"/>
                  <a:pt x="3960570" y="670736"/>
                </a:cubicBezTo>
                <a:cubicBezTo>
                  <a:pt x="3789964" y="674915"/>
                  <a:pt x="3572726" y="616560"/>
                  <a:pt x="3472280" y="670736"/>
                </a:cubicBezTo>
                <a:cubicBezTo>
                  <a:pt x="3371834" y="724912"/>
                  <a:pt x="3061150" y="623789"/>
                  <a:pt x="2875482" y="670736"/>
                </a:cubicBezTo>
                <a:cubicBezTo>
                  <a:pt x="2689814" y="717683"/>
                  <a:pt x="2427854" y="631987"/>
                  <a:pt x="2278684" y="670736"/>
                </a:cubicBezTo>
                <a:cubicBezTo>
                  <a:pt x="2129514" y="709485"/>
                  <a:pt x="1971754" y="640197"/>
                  <a:pt x="1790395" y="670736"/>
                </a:cubicBezTo>
                <a:cubicBezTo>
                  <a:pt x="1609036" y="701275"/>
                  <a:pt x="1501899" y="645491"/>
                  <a:pt x="1356360" y="670736"/>
                </a:cubicBezTo>
                <a:cubicBezTo>
                  <a:pt x="1210821" y="695981"/>
                  <a:pt x="1095078" y="614294"/>
                  <a:pt x="868070" y="670736"/>
                </a:cubicBezTo>
                <a:cubicBezTo>
                  <a:pt x="641062" y="727178"/>
                  <a:pt x="193601" y="568630"/>
                  <a:pt x="0" y="670736"/>
                </a:cubicBezTo>
                <a:cubicBezTo>
                  <a:pt x="-31445" y="516894"/>
                  <a:pt x="11852" y="441435"/>
                  <a:pt x="0" y="355490"/>
                </a:cubicBezTo>
                <a:cubicBezTo>
                  <a:pt x="-11852" y="269545"/>
                  <a:pt x="10776" y="126503"/>
                  <a:pt x="0" y="0"/>
                </a:cubicBezTo>
                <a:close/>
              </a:path>
              <a:path w="5425438" h="670736" stroke="0" extrusionOk="0">
                <a:moveTo>
                  <a:pt x="0" y="0"/>
                </a:moveTo>
                <a:cubicBezTo>
                  <a:pt x="154108" y="-29227"/>
                  <a:pt x="224925" y="43878"/>
                  <a:pt x="379781" y="0"/>
                </a:cubicBezTo>
                <a:cubicBezTo>
                  <a:pt x="534637" y="-43878"/>
                  <a:pt x="743960" y="49064"/>
                  <a:pt x="976579" y="0"/>
                </a:cubicBezTo>
                <a:cubicBezTo>
                  <a:pt x="1209198" y="-49064"/>
                  <a:pt x="1248082" y="26825"/>
                  <a:pt x="1464868" y="0"/>
                </a:cubicBezTo>
                <a:cubicBezTo>
                  <a:pt x="1681654" y="-26825"/>
                  <a:pt x="1766042" y="29862"/>
                  <a:pt x="1844649" y="0"/>
                </a:cubicBezTo>
                <a:cubicBezTo>
                  <a:pt x="1923256" y="-29862"/>
                  <a:pt x="2044026" y="16875"/>
                  <a:pt x="2224430" y="0"/>
                </a:cubicBezTo>
                <a:cubicBezTo>
                  <a:pt x="2404834" y="-16875"/>
                  <a:pt x="2495777" y="44239"/>
                  <a:pt x="2604210" y="0"/>
                </a:cubicBezTo>
                <a:cubicBezTo>
                  <a:pt x="2712643" y="-44239"/>
                  <a:pt x="2945459" y="23942"/>
                  <a:pt x="3201008" y="0"/>
                </a:cubicBezTo>
                <a:cubicBezTo>
                  <a:pt x="3456557" y="-23942"/>
                  <a:pt x="3537904" y="25292"/>
                  <a:pt x="3689298" y="0"/>
                </a:cubicBezTo>
                <a:cubicBezTo>
                  <a:pt x="3840692" y="-25292"/>
                  <a:pt x="3919031" y="22520"/>
                  <a:pt x="4069079" y="0"/>
                </a:cubicBezTo>
                <a:cubicBezTo>
                  <a:pt x="4219127" y="-22520"/>
                  <a:pt x="4300637" y="29476"/>
                  <a:pt x="4503114" y="0"/>
                </a:cubicBezTo>
                <a:cubicBezTo>
                  <a:pt x="4705591" y="-29476"/>
                  <a:pt x="4985699" y="33124"/>
                  <a:pt x="5425438" y="0"/>
                </a:cubicBezTo>
                <a:cubicBezTo>
                  <a:pt x="5442493" y="151760"/>
                  <a:pt x="5412664" y="212882"/>
                  <a:pt x="5425438" y="321953"/>
                </a:cubicBezTo>
                <a:cubicBezTo>
                  <a:pt x="5438212" y="431024"/>
                  <a:pt x="5392170" y="589009"/>
                  <a:pt x="5425438" y="670736"/>
                </a:cubicBezTo>
                <a:cubicBezTo>
                  <a:pt x="5204501" y="691535"/>
                  <a:pt x="5038918" y="638072"/>
                  <a:pt x="4937149" y="670736"/>
                </a:cubicBezTo>
                <a:cubicBezTo>
                  <a:pt x="4835380" y="703400"/>
                  <a:pt x="4618752" y="645243"/>
                  <a:pt x="4340350" y="670736"/>
                </a:cubicBezTo>
                <a:cubicBezTo>
                  <a:pt x="4061948" y="696229"/>
                  <a:pt x="4020051" y="655742"/>
                  <a:pt x="3852061" y="670736"/>
                </a:cubicBezTo>
                <a:cubicBezTo>
                  <a:pt x="3684071" y="685730"/>
                  <a:pt x="3574613" y="648886"/>
                  <a:pt x="3418026" y="670736"/>
                </a:cubicBezTo>
                <a:cubicBezTo>
                  <a:pt x="3261440" y="692586"/>
                  <a:pt x="2971113" y="594932"/>
                  <a:pt x="2766973" y="670736"/>
                </a:cubicBezTo>
                <a:cubicBezTo>
                  <a:pt x="2562833" y="746540"/>
                  <a:pt x="2565436" y="662261"/>
                  <a:pt x="2387193" y="670736"/>
                </a:cubicBezTo>
                <a:cubicBezTo>
                  <a:pt x="2208950" y="679211"/>
                  <a:pt x="2039614" y="635555"/>
                  <a:pt x="1898903" y="670736"/>
                </a:cubicBezTo>
                <a:cubicBezTo>
                  <a:pt x="1758192" y="705917"/>
                  <a:pt x="1393504" y="622047"/>
                  <a:pt x="1247851" y="670736"/>
                </a:cubicBezTo>
                <a:cubicBezTo>
                  <a:pt x="1102198" y="719425"/>
                  <a:pt x="905284" y="631029"/>
                  <a:pt x="705307" y="670736"/>
                </a:cubicBezTo>
                <a:cubicBezTo>
                  <a:pt x="505330" y="710443"/>
                  <a:pt x="324303" y="599111"/>
                  <a:pt x="0" y="670736"/>
                </a:cubicBezTo>
                <a:cubicBezTo>
                  <a:pt x="-36321" y="586977"/>
                  <a:pt x="13082" y="444361"/>
                  <a:pt x="0" y="355490"/>
                </a:cubicBezTo>
                <a:cubicBezTo>
                  <a:pt x="-13082" y="266619"/>
                  <a:pt x="22618" y="13084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035338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77B37E92-5BD1-404A-A303-D7D9D3B6F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7" y="-12700"/>
            <a:ext cx="1763562" cy="1182063"/>
          </a:xfrm>
          <a:prstGeom prst="rect">
            <a:avLst/>
          </a:prstGeom>
        </p:spPr>
      </p:pic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6C0F463A-47E5-4E2B-A34E-ADED41ECEEC3}"/>
              </a:ext>
            </a:extLst>
          </p:cNvPr>
          <p:cNvSpPr txBox="1"/>
          <p:nvPr/>
        </p:nvSpPr>
        <p:spPr>
          <a:xfrm>
            <a:off x="3491333" y="1273651"/>
            <a:ext cx="52093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>
                <a:solidFill>
                  <a:srgbClr val="19172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"וּבָנוּ בְנֵי </a:t>
            </a:r>
            <a:r>
              <a:rPr lang="he-IL" sz="3200" dirty="0" err="1">
                <a:solidFill>
                  <a:srgbClr val="19172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נֵכָר</a:t>
            </a:r>
            <a:r>
              <a:rPr lang="he-IL" sz="3200" dirty="0">
                <a:solidFill>
                  <a:srgbClr val="19172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חוֹמוֹתָיִיךְ" </a:t>
            </a:r>
            <a:r>
              <a:rPr lang="he-IL" sz="2000" dirty="0">
                <a:solidFill>
                  <a:srgbClr val="19172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(ישעיהו ס, י)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0A100CD-08DC-4548-8ECD-662DE710B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2" y="2611033"/>
            <a:ext cx="2829131" cy="2833161"/>
          </a:xfrm>
          <a:prstGeom prst="rect">
            <a:avLst/>
          </a:prstGeom>
        </p:spPr>
      </p:pic>
      <p:pic>
        <p:nvPicPr>
          <p:cNvPr id="7" name="תמונה 6" descr="תמונה שמכילה חולצה&#10;&#10;התיאור נוצר באופן אוטומטי">
            <a:extLst>
              <a:ext uri="{FF2B5EF4-FFF2-40B4-BE49-F238E27FC236}">
                <a16:creationId xmlns:a16="http://schemas.microsoft.com/office/drawing/2014/main" id="{3F7290E3-7B7A-4CF8-BD79-480FA44F7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647" y="2460207"/>
            <a:ext cx="1685890" cy="3134811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7C848014-9775-46CD-AFD8-7292B545FABE}"/>
              </a:ext>
            </a:extLst>
          </p:cNvPr>
          <p:cNvSpPr txBox="1"/>
          <p:nvPr/>
        </p:nvSpPr>
        <p:spPr>
          <a:xfrm>
            <a:off x="2345856" y="361409"/>
            <a:ext cx="75002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>
                <a:solidFill>
                  <a:srgbClr val="191721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התאימו את הפסוקים לציורים המתאימים: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D5DD4310-1EC2-46AF-98E0-771235D8C566}"/>
              </a:ext>
            </a:extLst>
          </p:cNvPr>
          <p:cNvSpPr/>
          <p:nvPr/>
        </p:nvSpPr>
        <p:spPr>
          <a:xfrm>
            <a:off x="3383282" y="2136310"/>
            <a:ext cx="5425438" cy="670736"/>
          </a:xfrm>
          <a:custGeom>
            <a:avLst/>
            <a:gdLst>
              <a:gd name="connsiteX0" fmla="*/ 0 w 5425438"/>
              <a:gd name="connsiteY0" fmla="*/ 0 h 670736"/>
              <a:gd name="connsiteX1" fmla="*/ 542544 w 5425438"/>
              <a:gd name="connsiteY1" fmla="*/ 0 h 670736"/>
              <a:gd name="connsiteX2" fmla="*/ 976579 w 5425438"/>
              <a:gd name="connsiteY2" fmla="*/ 0 h 670736"/>
              <a:gd name="connsiteX3" fmla="*/ 1627631 w 5425438"/>
              <a:gd name="connsiteY3" fmla="*/ 0 h 670736"/>
              <a:gd name="connsiteX4" fmla="*/ 2061666 w 5425438"/>
              <a:gd name="connsiteY4" fmla="*/ 0 h 670736"/>
              <a:gd name="connsiteX5" fmla="*/ 2658465 w 5425438"/>
              <a:gd name="connsiteY5" fmla="*/ 0 h 670736"/>
              <a:gd name="connsiteX6" fmla="*/ 3038245 w 5425438"/>
              <a:gd name="connsiteY6" fmla="*/ 0 h 670736"/>
              <a:gd name="connsiteX7" fmla="*/ 3580789 w 5425438"/>
              <a:gd name="connsiteY7" fmla="*/ 0 h 670736"/>
              <a:gd name="connsiteX8" fmla="*/ 4123333 w 5425438"/>
              <a:gd name="connsiteY8" fmla="*/ 0 h 670736"/>
              <a:gd name="connsiteX9" fmla="*/ 4774385 w 5425438"/>
              <a:gd name="connsiteY9" fmla="*/ 0 h 670736"/>
              <a:gd name="connsiteX10" fmla="*/ 5425438 w 5425438"/>
              <a:gd name="connsiteY10" fmla="*/ 0 h 670736"/>
              <a:gd name="connsiteX11" fmla="*/ 5425438 w 5425438"/>
              <a:gd name="connsiteY11" fmla="*/ 321953 h 670736"/>
              <a:gd name="connsiteX12" fmla="*/ 5425438 w 5425438"/>
              <a:gd name="connsiteY12" fmla="*/ 670736 h 670736"/>
              <a:gd name="connsiteX13" fmla="*/ 4882894 w 5425438"/>
              <a:gd name="connsiteY13" fmla="*/ 670736 h 670736"/>
              <a:gd name="connsiteX14" fmla="*/ 4503114 w 5425438"/>
              <a:gd name="connsiteY14" fmla="*/ 670736 h 670736"/>
              <a:gd name="connsiteX15" fmla="*/ 3960570 w 5425438"/>
              <a:gd name="connsiteY15" fmla="*/ 670736 h 670736"/>
              <a:gd name="connsiteX16" fmla="*/ 3472280 w 5425438"/>
              <a:gd name="connsiteY16" fmla="*/ 670736 h 670736"/>
              <a:gd name="connsiteX17" fmla="*/ 2875482 w 5425438"/>
              <a:gd name="connsiteY17" fmla="*/ 670736 h 670736"/>
              <a:gd name="connsiteX18" fmla="*/ 2278684 w 5425438"/>
              <a:gd name="connsiteY18" fmla="*/ 670736 h 670736"/>
              <a:gd name="connsiteX19" fmla="*/ 1790395 w 5425438"/>
              <a:gd name="connsiteY19" fmla="*/ 670736 h 670736"/>
              <a:gd name="connsiteX20" fmla="*/ 1356360 w 5425438"/>
              <a:gd name="connsiteY20" fmla="*/ 670736 h 670736"/>
              <a:gd name="connsiteX21" fmla="*/ 868070 w 5425438"/>
              <a:gd name="connsiteY21" fmla="*/ 670736 h 670736"/>
              <a:gd name="connsiteX22" fmla="*/ 0 w 5425438"/>
              <a:gd name="connsiteY22" fmla="*/ 670736 h 670736"/>
              <a:gd name="connsiteX23" fmla="*/ 0 w 5425438"/>
              <a:gd name="connsiteY23" fmla="*/ 355490 h 670736"/>
              <a:gd name="connsiteX24" fmla="*/ 0 w 5425438"/>
              <a:gd name="connsiteY24" fmla="*/ 0 h 67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25438" h="670736" fill="none" extrusionOk="0">
                <a:moveTo>
                  <a:pt x="0" y="0"/>
                </a:moveTo>
                <a:cubicBezTo>
                  <a:pt x="122059" y="-18630"/>
                  <a:pt x="376678" y="14266"/>
                  <a:pt x="542544" y="0"/>
                </a:cubicBezTo>
                <a:cubicBezTo>
                  <a:pt x="708410" y="-14266"/>
                  <a:pt x="835536" y="34999"/>
                  <a:pt x="976579" y="0"/>
                </a:cubicBezTo>
                <a:cubicBezTo>
                  <a:pt x="1117622" y="-34999"/>
                  <a:pt x="1340137" y="148"/>
                  <a:pt x="1627631" y="0"/>
                </a:cubicBezTo>
                <a:cubicBezTo>
                  <a:pt x="1915125" y="-148"/>
                  <a:pt x="1911294" y="24807"/>
                  <a:pt x="2061666" y="0"/>
                </a:cubicBezTo>
                <a:cubicBezTo>
                  <a:pt x="2212039" y="-24807"/>
                  <a:pt x="2474144" y="57107"/>
                  <a:pt x="2658465" y="0"/>
                </a:cubicBezTo>
                <a:cubicBezTo>
                  <a:pt x="2842786" y="-57107"/>
                  <a:pt x="2849944" y="15758"/>
                  <a:pt x="3038245" y="0"/>
                </a:cubicBezTo>
                <a:cubicBezTo>
                  <a:pt x="3226546" y="-15758"/>
                  <a:pt x="3421684" y="40149"/>
                  <a:pt x="3580789" y="0"/>
                </a:cubicBezTo>
                <a:cubicBezTo>
                  <a:pt x="3739894" y="-40149"/>
                  <a:pt x="3856489" y="31303"/>
                  <a:pt x="4123333" y="0"/>
                </a:cubicBezTo>
                <a:cubicBezTo>
                  <a:pt x="4390177" y="-31303"/>
                  <a:pt x="4575126" y="32544"/>
                  <a:pt x="4774385" y="0"/>
                </a:cubicBezTo>
                <a:cubicBezTo>
                  <a:pt x="4973644" y="-32544"/>
                  <a:pt x="5219831" y="8531"/>
                  <a:pt x="5425438" y="0"/>
                </a:cubicBezTo>
                <a:cubicBezTo>
                  <a:pt x="5461483" y="65149"/>
                  <a:pt x="5414239" y="170421"/>
                  <a:pt x="5425438" y="321953"/>
                </a:cubicBezTo>
                <a:cubicBezTo>
                  <a:pt x="5436637" y="473485"/>
                  <a:pt x="5416275" y="514842"/>
                  <a:pt x="5425438" y="670736"/>
                </a:cubicBezTo>
                <a:cubicBezTo>
                  <a:pt x="5307057" y="711574"/>
                  <a:pt x="5090489" y="664095"/>
                  <a:pt x="4882894" y="670736"/>
                </a:cubicBezTo>
                <a:cubicBezTo>
                  <a:pt x="4675299" y="677377"/>
                  <a:pt x="4603848" y="637815"/>
                  <a:pt x="4503114" y="670736"/>
                </a:cubicBezTo>
                <a:cubicBezTo>
                  <a:pt x="4402380" y="703657"/>
                  <a:pt x="4131176" y="666557"/>
                  <a:pt x="3960570" y="670736"/>
                </a:cubicBezTo>
                <a:cubicBezTo>
                  <a:pt x="3789964" y="674915"/>
                  <a:pt x="3572726" y="616560"/>
                  <a:pt x="3472280" y="670736"/>
                </a:cubicBezTo>
                <a:cubicBezTo>
                  <a:pt x="3371834" y="724912"/>
                  <a:pt x="3061150" y="623789"/>
                  <a:pt x="2875482" y="670736"/>
                </a:cubicBezTo>
                <a:cubicBezTo>
                  <a:pt x="2689814" y="717683"/>
                  <a:pt x="2427854" y="631987"/>
                  <a:pt x="2278684" y="670736"/>
                </a:cubicBezTo>
                <a:cubicBezTo>
                  <a:pt x="2129514" y="709485"/>
                  <a:pt x="1971754" y="640197"/>
                  <a:pt x="1790395" y="670736"/>
                </a:cubicBezTo>
                <a:cubicBezTo>
                  <a:pt x="1609036" y="701275"/>
                  <a:pt x="1501899" y="645491"/>
                  <a:pt x="1356360" y="670736"/>
                </a:cubicBezTo>
                <a:cubicBezTo>
                  <a:pt x="1210821" y="695981"/>
                  <a:pt x="1095078" y="614294"/>
                  <a:pt x="868070" y="670736"/>
                </a:cubicBezTo>
                <a:cubicBezTo>
                  <a:pt x="641062" y="727178"/>
                  <a:pt x="193601" y="568630"/>
                  <a:pt x="0" y="670736"/>
                </a:cubicBezTo>
                <a:cubicBezTo>
                  <a:pt x="-31445" y="516894"/>
                  <a:pt x="11852" y="441435"/>
                  <a:pt x="0" y="355490"/>
                </a:cubicBezTo>
                <a:cubicBezTo>
                  <a:pt x="-11852" y="269545"/>
                  <a:pt x="10776" y="126503"/>
                  <a:pt x="0" y="0"/>
                </a:cubicBezTo>
                <a:close/>
              </a:path>
              <a:path w="5425438" h="670736" stroke="0" extrusionOk="0">
                <a:moveTo>
                  <a:pt x="0" y="0"/>
                </a:moveTo>
                <a:cubicBezTo>
                  <a:pt x="154108" y="-29227"/>
                  <a:pt x="224925" y="43878"/>
                  <a:pt x="379781" y="0"/>
                </a:cubicBezTo>
                <a:cubicBezTo>
                  <a:pt x="534637" y="-43878"/>
                  <a:pt x="743960" y="49064"/>
                  <a:pt x="976579" y="0"/>
                </a:cubicBezTo>
                <a:cubicBezTo>
                  <a:pt x="1209198" y="-49064"/>
                  <a:pt x="1248082" y="26825"/>
                  <a:pt x="1464868" y="0"/>
                </a:cubicBezTo>
                <a:cubicBezTo>
                  <a:pt x="1681654" y="-26825"/>
                  <a:pt x="1766042" y="29862"/>
                  <a:pt x="1844649" y="0"/>
                </a:cubicBezTo>
                <a:cubicBezTo>
                  <a:pt x="1923256" y="-29862"/>
                  <a:pt x="2044026" y="16875"/>
                  <a:pt x="2224430" y="0"/>
                </a:cubicBezTo>
                <a:cubicBezTo>
                  <a:pt x="2404834" y="-16875"/>
                  <a:pt x="2495777" y="44239"/>
                  <a:pt x="2604210" y="0"/>
                </a:cubicBezTo>
                <a:cubicBezTo>
                  <a:pt x="2712643" y="-44239"/>
                  <a:pt x="2945459" y="23942"/>
                  <a:pt x="3201008" y="0"/>
                </a:cubicBezTo>
                <a:cubicBezTo>
                  <a:pt x="3456557" y="-23942"/>
                  <a:pt x="3537904" y="25292"/>
                  <a:pt x="3689298" y="0"/>
                </a:cubicBezTo>
                <a:cubicBezTo>
                  <a:pt x="3840692" y="-25292"/>
                  <a:pt x="3919031" y="22520"/>
                  <a:pt x="4069079" y="0"/>
                </a:cubicBezTo>
                <a:cubicBezTo>
                  <a:pt x="4219127" y="-22520"/>
                  <a:pt x="4300637" y="29476"/>
                  <a:pt x="4503114" y="0"/>
                </a:cubicBezTo>
                <a:cubicBezTo>
                  <a:pt x="4705591" y="-29476"/>
                  <a:pt x="4985699" y="33124"/>
                  <a:pt x="5425438" y="0"/>
                </a:cubicBezTo>
                <a:cubicBezTo>
                  <a:pt x="5442493" y="151760"/>
                  <a:pt x="5412664" y="212882"/>
                  <a:pt x="5425438" y="321953"/>
                </a:cubicBezTo>
                <a:cubicBezTo>
                  <a:pt x="5438212" y="431024"/>
                  <a:pt x="5392170" y="589009"/>
                  <a:pt x="5425438" y="670736"/>
                </a:cubicBezTo>
                <a:cubicBezTo>
                  <a:pt x="5204501" y="691535"/>
                  <a:pt x="5038918" y="638072"/>
                  <a:pt x="4937149" y="670736"/>
                </a:cubicBezTo>
                <a:cubicBezTo>
                  <a:pt x="4835380" y="703400"/>
                  <a:pt x="4618752" y="645243"/>
                  <a:pt x="4340350" y="670736"/>
                </a:cubicBezTo>
                <a:cubicBezTo>
                  <a:pt x="4061948" y="696229"/>
                  <a:pt x="4020051" y="655742"/>
                  <a:pt x="3852061" y="670736"/>
                </a:cubicBezTo>
                <a:cubicBezTo>
                  <a:pt x="3684071" y="685730"/>
                  <a:pt x="3574613" y="648886"/>
                  <a:pt x="3418026" y="670736"/>
                </a:cubicBezTo>
                <a:cubicBezTo>
                  <a:pt x="3261440" y="692586"/>
                  <a:pt x="2971113" y="594932"/>
                  <a:pt x="2766973" y="670736"/>
                </a:cubicBezTo>
                <a:cubicBezTo>
                  <a:pt x="2562833" y="746540"/>
                  <a:pt x="2565436" y="662261"/>
                  <a:pt x="2387193" y="670736"/>
                </a:cubicBezTo>
                <a:cubicBezTo>
                  <a:pt x="2208950" y="679211"/>
                  <a:pt x="2039614" y="635555"/>
                  <a:pt x="1898903" y="670736"/>
                </a:cubicBezTo>
                <a:cubicBezTo>
                  <a:pt x="1758192" y="705917"/>
                  <a:pt x="1393504" y="622047"/>
                  <a:pt x="1247851" y="670736"/>
                </a:cubicBezTo>
                <a:cubicBezTo>
                  <a:pt x="1102198" y="719425"/>
                  <a:pt x="905284" y="631029"/>
                  <a:pt x="705307" y="670736"/>
                </a:cubicBezTo>
                <a:cubicBezTo>
                  <a:pt x="505330" y="710443"/>
                  <a:pt x="324303" y="599111"/>
                  <a:pt x="0" y="670736"/>
                </a:cubicBezTo>
                <a:cubicBezTo>
                  <a:pt x="-36321" y="586977"/>
                  <a:pt x="13082" y="444361"/>
                  <a:pt x="0" y="355490"/>
                </a:cubicBezTo>
                <a:cubicBezTo>
                  <a:pt x="-13082" y="266619"/>
                  <a:pt x="22618" y="13084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035338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DC9C1C21-82F3-4DCB-AB68-20804A86507C}"/>
              </a:ext>
            </a:extLst>
          </p:cNvPr>
          <p:cNvSpPr/>
          <p:nvPr/>
        </p:nvSpPr>
        <p:spPr>
          <a:xfrm>
            <a:off x="3383282" y="3035362"/>
            <a:ext cx="5425438" cy="670736"/>
          </a:xfrm>
          <a:custGeom>
            <a:avLst/>
            <a:gdLst>
              <a:gd name="connsiteX0" fmla="*/ 0 w 5425438"/>
              <a:gd name="connsiteY0" fmla="*/ 0 h 670736"/>
              <a:gd name="connsiteX1" fmla="*/ 542544 w 5425438"/>
              <a:gd name="connsiteY1" fmla="*/ 0 h 670736"/>
              <a:gd name="connsiteX2" fmla="*/ 976579 w 5425438"/>
              <a:gd name="connsiteY2" fmla="*/ 0 h 670736"/>
              <a:gd name="connsiteX3" fmla="*/ 1627631 w 5425438"/>
              <a:gd name="connsiteY3" fmla="*/ 0 h 670736"/>
              <a:gd name="connsiteX4" fmla="*/ 2061666 w 5425438"/>
              <a:gd name="connsiteY4" fmla="*/ 0 h 670736"/>
              <a:gd name="connsiteX5" fmla="*/ 2658465 w 5425438"/>
              <a:gd name="connsiteY5" fmla="*/ 0 h 670736"/>
              <a:gd name="connsiteX6" fmla="*/ 3038245 w 5425438"/>
              <a:gd name="connsiteY6" fmla="*/ 0 h 670736"/>
              <a:gd name="connsiteX7" fmla="*/ 3580789 w 5425438"/>
              <a:gd name="connsiteY7" fmla="*/ 0 h 670736"/>
              <a:gd name="connsiteX8" fmla="*/ 4123333 w 5425438"/>
              <a:gd name="connsiteY8" fmla="*/ 0 h 670736"/>
              <a:gd name="connsiteX9" fmla="*/ 4774385 w 5425438"/>
              <a:gd name="connsiteY9" fmla="*/ 0 h 670736"/>
              <a:gd name="connsiteX10" fmla="*/ 5425438 w 5425438"/>
              <a:gd name="connsiteY10" fmla="*/ 0 h 670736"/>
              <a:gd name="connsiteX11" fmla="*/ 5425438 w 5425438"/>
              <a:gd name="connsiteY11" fmla="*/ 321953 h 670736"/>
              <a:gd name="connsiteX12" fmla="*/ 5425438 w 5425438"/>
              <a:gd name="connsiteY12" fmla="*/ 670736 h 670736"/>
              <a:gd name="connsiteX13" fmla="*/ 4882894 w 5425438"/>
              <a:gd name="connsiteY13" fmla="*/ 670736 h 670736"/>
              <a:gd name="connsiteX14" fmla="*/ 4503114 w 5425438"/>
              <a:gd name="connsiteY14" fmla="*/ 670736 h 670736"/>
              <a:gd name="connsiteX15" fmla="*/ 3960570 w 5425438"/>
              <a:gd name="connsiteY15" fmla="*/ 670736 h 670736"/>
              <a:gd name="connsiteX16" fmla="*/ 3472280 w 5425438"/>
              <a:gd name="connsiteY16" fmla="*/ 670736 h 670736"/>
              <a:gd name="connsiteX17" fmla="*/ 2875482 w 5425438"/>
              <a:gd name="connsiteY17" fmla="*/ 670736 h 670736"/>
              <a:gd name="connsiteX18" fmla="*/ 2278684 w 5425438"/>
              <a:gd name="connsiteY18" fmla="*/ 670736 h 670736"/>
              <a:gd name="connsiteX19" fmla="*/ 1790395 w 5425438"/>
              <a:gd name="connsiteY19" fmla="*/ 670736 h 670736"/>
              <a:gd name="connsiteX20" fmla="*/ 1356360 w 5425438"/>
              <a:gd name="connsiteY20" fmla="*/ 670736 h 670736"/>
              <a:gd name="connsiteX21" fmla="*/ 868070 w 5425438"/>
              <a:gd name="connsiteY21" fmla="*/ 670736 h 670736"/>
              <a:gd name="connsiteX22" fmla="*/ 0 w 5425438"/>
              <a:gd name="connsiteY22" fmla="*/ 670736 h 670736"/>
              <a:gd name="connsiteX23" fmla="*/ 0 w 5425438"/>
              <a:gd name="connsiteY23" fmla="*/ 355490 h 670736"/>
              <a:gd name="connsiteX24" fmla="*/ 0 w 5425438"/>
              <a:gd name="connsiteY24" fmla="*/ 0 h 67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25438" h="670736" fill="none" extrusionOk="0">
                <a:moveTo>
                  <a:pt x="0" y="0"/>
                </a:moveTo>
                <a:cubicBezTo>
                  <a:pt x="122059" y="-18630"/>
                  <a:pt x="376678" y="14266"/>
                  <a:pt x="542544" y="0"/>
                </a:cubicBezTo>
                <a:cubicBezTo>
                  <a:pt x="708410" y="-14266"/>
                  <a:pt x="835536" y="34999"/>
                  <a:pt x="976579" y="0"/>
                </a:cubicBezTo>
                <a:cubicBezTo>
                  <a:pt x="1117622" y="-34999"/>
                  <a:pt x="1340137" y="148"/>
                  <a:pt x="1627631" y="0"/>
                </a:cubicBezTo>
                <a:cubicBezTo>
                  <a:pt x="1915125" y="-148"/>
                  <a:pt x="1911294" y="24807"/>
                  <a:pt x="2061666" y="0"/>
                </a:cubicBezTo>
                <a:cubicBezTo>
                  <a:pt x="2212039" y="-24807"/>
                  <a:pt x="2474144" y="57107"/>
                  <a:pt x="2658465" y="0"/>
                </a:cubicBezTo>
                <a:cubicBezTo>
                  <a:pt x="2842786" y="-57107"/>
                  <a:pt x="2849944" y="15758"/>
                  <a:pt x="3038245" y="0"/>
                </a:cubicBezTo>
                <a:cubicBezTo>
                  <a:pt x="3226546" y="-15758"/>
                  <a:pt x="3421684" y="40149"/>
                  <a:pt x="3580789" y="0"/>
                </a:cubicBezTo>
                <a:cubicBezTo>
                  <a:pt x="3739894" y="-40149"/>
                  <a:pt x="3856489" y="31303"/>
                  <a:pt x="4123333" y="0"/>
                </a:cubicBezTo>
                <a:cubicBezTo>
                  <a:pt x="4390177" y="-31303"/>
                  <a:pt x="4575126" y="32544"/>
                  <a:pt x="4774385" y="0"/>
                </a:cubicBezTo>
                <a:cubicBezTo>
                  <a:pt x="4973644" y="-32544"/>
                  <a:pt x="5219831" y="8531"/>
                  <a:pt x="5425438" y="0"/>
                </a:cubicBezTo>
                <a:cubicBezTo>
                  <a:pt x="5461483" y="65149"/>
                  <a:pt x="5414239" y="170421"/>
                  <a:pt x="5425438" y="321953"/>
                </a:cubicBezTo>
                <a:cubicBezTo>
                  <a:pt x="5436637" y="473485"/>
                  <a:pt x="5416275" y="514842"/>
                  <a:pt x="5425438" y="670736"/>
                </a:cubicBezTo>
                <a:cubicBezTo>
                  <a:pt x="5307057" y="711574"/>
                  <a:pt x="5090489" y="664095"/>
                  <a:pt x="4882894" y="670736"/>
                </a:cubicBezTo>
                <a:cubicBezTo>
                  <a:pt x="4675299" y="677377"/>
                  <a:pt x="4603848" y="637815"/>
                  <a:pt x="4503114" y="670736"/>
                </a:cubicBezTo>
                <a:cubicBezTo>
                  <a:pt x="4402380" y="703657"/>
                  <a:pt x="4131176" y="666557"/>
                  <a:pt x="3960570" y="670736"/>
                </a:cubicBezTo>
                <a:cubicBezTo>
                  <a:pt x="3789964" y="674915"/>
                  <a:pt x="3572726" y="616560"/>
                  <a:pt x="3472280" y="670736"/>
                </a:cubicBezTo>
                <a:cubicBezTo>
                  <a:pt x="3371834" y="724912"/>
                  <a:pt x="3061150" y="623789"/>
                  <a:pt x="2875482" y="670736"/>
                </a:cubicBezTo>
                <a:cubicBezTo>
                  <a:pt x="2689814" y="717683"/>
                  <a:pt x="2427854" y="631987"/>
                  <a:pt x="2278684" y="670736"/>
                </a:cubicBezTo>
                <a:cubicBezTo>
                  <a:pt x="2129514" y="709485"/>
                  <a:pt x="1971754" y="640197"/>
                  <a:pt x="1790395" y="670736"/>
                </a:cubicBezTo>
                <a:cubicBezTo>
                  <a:pt x="1609036" y="701275"/>
                  <a:pt x="1501899" y="645491"/>
                  <a:pt x="1356360" y="670736"/>
                </a:cubicBezTo>
                <a:cubicBezTo>
                  <a:pt x="1210821" y="695981"/>
                  <a:pt x="1095078" y="614294"/>
                  <a:pt x="868070" y="670736"/>
                </a:cubicBezTo>
                <a:cubicBezTo>
                  <a:pt x="641062" y="727178"/>
                  <a:pt x="193601" y="568630"/>
                  <a:pt x="0" y="670736"/>
                </a:cubicBezTo>
                <a:cubicBezTo>
                  <a:pt x="-31445" y="516894"/>
                  <a:pt x="11852" y="441435"/>
                  <a:pt x="0" y="355490"/>
                </a:cubicBezTo>
                <a:cubicBezTo>
                  <a:pt x="-11852" y="269545"/>
                  <a:pt x="10776" y="126503"/>
                  <a:pt x="0" y="0"/>
                </a:cubicBezTo>
                <a:close/>
              </a:path>
              <a:path w="5425438" h="670736" stroke="0" extrusionOk="0">
                <a:moveTo>
                  <a:pt x="0" y="0"/>
                </a:moveTo>
                <a:cubicBezTo>
                  <a:pt x="154108" y="-29227"/>
                  <a:pt x="224925" y="43878"/>
                  <a:pt x="379781" y="0"/>
                </a:cubicBezTo>
                <a:cubicBezTo>
                  <a:pt x="534637" y="-43878"/>
                  <a:pt x="743960" y="49064"/>
                  <a:pt x="976579" y="0"/>
                </a:cubicBezTo>
                <a:cubicBezTo>
                  <a:pt x="1209198" y="-49064"/>
                  <a:pt x="1248082" y="26825"/>
                  <a:pt x="1464868" y="0"/>
                </a:cubicBezTo>
                <a:cubicBezTo>
                  <a:pt x="1681654" y="-26825"/>
                  <a:pt x="1766042" y="29862"/>
                  <a:pt x="1844649" y="0"/>
                </a:cubicBezTo>
                <a:cubicBezTo>
                  <a:pt x="1923256" y="-29862"/>
                  <a:pt x="2044026" y="16875"/>
                  <a:pt x="2224430" y="0"/>
                </a:cubicBezTo>
                <a:cubicBezTo>
                  <a:pt x="2404834" y="-16875"/>
                  <a:pt x="2495777" y="44239"/>
                  <a:pt x="2604210" y="0"/>
                </a:cubicBezTo>
                <a:cubicBezTo>
                  <a:pt x="2712643" y="-44239"/>
                  <a:pt x="2945459" y="23942"/>
                  <a:pt x="3201008" y="0"/>
                </a:cubicBezTo>
                <a:cubicBezTo>
                  <a:pt x="3456557" y="-23942"/>
                  <a:pt x="3537904" y="25292"/>
                  <a:pt x="3689298" y="0"/>
                </a:cubicBezTo>
                <a:cubicBezTo>
                  <a:pt x="3840692" y="-25292"/>
                  <a:pt x="3919031" y="22520"/>
                  <a:pt x="4069079" y="0"/>
                </a:cubicBezTo>
                <a:cubicBezTo>
                  <a:pt x="4219127" y="-22520"/>
                  <a:pt x="4300637" y="29476"/>
                  <a:pt x="4503114" y="0"/>
                </a:cubicBezTo>
                <a:cubicBezTo>
                  <a:pt x="4705591" y="-29476"/>
                  <a:pt x="4985699" y="33124"/>
                  <a:pt x="5425438" y="0"/>
                </a:cubicBezTo>
                <a:cubicBezTo>
                  <a:pt x="5442493" y="151760"/>
                  <a:pt x="5412664" y="212882"/>
                  <a:pt x="5425438" y="321953"/>
                </a:cubicBezTo>
                <a:cubicBezTo>
                  <a:pt x="5438212" y="431024"/>
                  <a:pt x="5392170" y="589009"/>
                  <a:pt x="5425438" y="670736"/>
                </a:cubicBezTo>
                <a:cubicBezTo>
                  <a:pt x="5204501" y="691535"/>
                  <a:pt x="5038918" y="638072"/>
                  <a:pt x="4937149" y="670736"/>
                </a:cubicBezTo>
                <a:cubicBezTo>
                  <a:pt x="4835380" y="703400"/>
                  <a:pt x="4618752" y="645243"/>
                  <a:pt x="4340350" y="670736"/>
                </a:cubicBezTo>
                <a:cubicBezTo>
                  <a:pt x="4061948" y="696229"/>
                  <a:pt x="4020051" y="655742"/>
                  <a:pt x="3852061" y="670736"/>
                </a:cubicBezTo>
                <a:cubicBezTo>
                  <a:pt x="3684071" y="685730"/>
                  <a:pt x="3574613" y="648886"/>
                  <a:pt x="3418026" y="670736"/>
                </a:cubicBezTo>
                <a:cubicBezTo>
                  <a:pt x="3261440" y="692586"/>
                  <a:pt x="2971113" y="594932"/>
                  <a:pt x="2766973" y="670736"/>
                </a:cubicBezTo>
                <a:cubicBezTo>
                  <a:pt x="2562833" y="746540"/>
                  <a:pt x="2565436" y="662261"/>
                  <a:pt x="2387193" y="670736"/>
                </a:cubicBezTo>
                <a:cubicBezTo>
                  <a:pt x="2208950" y="679211"/>
                  <a:pt x="2039614" y="635555"/>
                  <a:pt x="1898903" y="670736"/>
                </a:cubicBezTo>
                <a:cubicBezTo>
                  <a:pt x="1758192" y="705917"/>
                  <a:pt x="1393504" y="622047"/>
                  <a:pt x="1247851" y="670736"/>
                </a:cubicBezTo>
                <a:cubicBezTo>
                  <a:pt x="1102198" y="719425"/>
                  <a:pt x="905284" y="631029"/>
                  <a:pt x="705307" y="670736"/>
                </a:cubicBezTo>
                <a:cubicBezTo>
                  <a:pt x="505330" y="710443"/>
                  <a:pt x="324303" y="599111"/>
                  <a:pt x="0" y="670736"/>
                </a:cubicBezTo>
                <a:cubicBezTo>
                  <a:pt x="-36321" y="586977"/>
                  <a:pt x="13082" y="444361"/>
                  <a:pt x="0" y="355490"/>
                </a:cubicBezTo>
                <a:cubicBezTo>
                  <a:pt x="-13082" y="266619"/>
                  <a:pt x="22618" y="13084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035338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1943168-7192-435A-8379-E0377B1EAC4F}"/>
              </a:ext>
            </a:extLst>
          </p:cNvPr>
          <p:cNvSpPr txBox="1"/>
          <p:nvPr/>
        </p:nvSpPr>
        <p:spPr>
          <a:xfrm>
            <a:off x="3248029" y="3058756"/>
            <a:ext cx="5695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>
                <a:solidFill>
                  <a:srgbClr val="19172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"וְהָיוּ מְלָכִים אוֹמְנַיִיךְ" </a:t>
            </a:r>
            <a:r>
              <a:rPr lang="he-IL" sz="2000" dirty="0">
                <a:solidFill>
                  <a:srgbClr val="19172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(ישעיהו מט, </a:t>
            </a:r>
            <a:r>
              <a:rPr lang="he-IL" sz="2000" dirty="0" err="1">
                <a:solidFill>
                  <a:srgbClr val="19172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כג</a:t>
            </a:r>
            <a:r>
              <a:rPr lang="he-IL" sz="2000" dirty="0">
                <a:solidFill>
                  <a:srgbClr val="19172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)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C549482-767D-4CA9-9586-7E5C5722E1DF}"/>
              </a:ext>
            </a:extLst>
          </p:cNvPr>
          <p:cNvSpPr txBox="1"/>
          <p:nvPr/>
        </p:nvSpPr>
        <p:spPr>
          <a:xfrm>
            <a:off x="3248029" y="2183008"/>
            <a:ext cx="5695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>
                <a:solidFill>
                  <a:srgbClr val="19172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"וְעָמְדוּ זָרִים וְרָעוּ צֹאנְכֶם" </a:t>
            </a:r>
            <a:r>
              <a:rPr lang="he-IL" sz="2000" dirty="0">
                <a:solidFill>
                  <a:srgbClr val="19172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(ישעיהו </a:t>
            </a:r>
            <a:r>
              <a:rPr lang="he-IL" sz="2000" dirty="0" err="1">
                <a:solidFill>
                  <a:srgbClr val="19172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סא</a:t>
            </a:r>
            <a:r>
              <a:rPr lang="he-IL" sz="2000" dirty="0">
                <a:solidFill>
                  <a:srgbClr val="19172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, ה)</a:t>
            </a:r>
            <a:endParaRPr lang="he-IL" sz="3200" dirty="0">
              <a:solidFill>
                <a:srgbClr val="19172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9" name="תמונה 8" descr="תמונה שמכילה איש, עמידה, אחזקה, עוגה&#10;&#10;התיאור נוצר באופן אוטומטי">
            <a:extLst>
              <a:ext uri="{FF2B5EF4-FFF2-40B4-BE49-F238E27FC236}">
                <a16:creationId xmlns:a16="http://schemas.microsoft.com/office/drawing/2014/main" id="{85D60823-367F-465D-914D-7A5A39EB2E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30" y="3592182"/>
            <a:ext cx="4904539" cy="31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2" grpId="0" animBg="1"/>
      <p:bldP spid="13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miley, Emoticon, Anger, Angry, Anxiety, Emotions">
            <a:extLst>
              <a:ext uri="{FF2B5EF4-FFF2-40B4-BE49-F238E27FC236}">
                <a16:creationId xmlns:a16="http://schemas.microsoft.com/office/drawing/2014/main" id="{7383FF6E-34B6-421D-B187-CA9376D8C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90472" cy="69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77B37E92-5BD1-404A-A303-D7D9D3B6F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7" y="-12700"/>
            <a:ext cx="1763562" cy="1182063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8C90619C-836D-40B2-B317-D8363A8351AC}"/>
              </a:ext>
            </a:extLst>
          </p:cNvPr>
          <p:cNvSpPr/>
          <p:nvPr/>
        </p:nvSpPr>
        <p:spPr>
          <a:xfrm>
            <a:off x="2823714" y="369952"/>
            <a:ext cx="9067648" cy="1292300"/>
          </a:xfrm>
          <a:custGeom>
            <a:avLst/>
            <a:gdLst>
              <a:gd name="connsiteX0" fmla="*/ 0 w 9067648"/>
              <a:gd name="connsiteY0" fmla="*/ 0 h 1292300"/>
              <a:gd name="connsiteX1" fmla="*/ 657404 w 9067648"/>
              <a:gd name="connsiteY1" fmla="*/ 0 h 1292300"/>
              <a:gd name="connsiteX2" fmla="*/ 952103 w 9067648"/>
              <a:gd name="connsiteY2" fmla="*/ 0 h 1292300"/>
              <a:gd name="connsiteX3" fmla="*/ 1700184 w 9067648"/>
              <a:gd name="connsiteY3" fmla="*/ 0 h 1292300"/>
              <a:gd name="connsiteX4" fmla="*/ 2448265 w 9067648"/>
              <a:gd name="connsiteY4" fmla="*/ 0 h 1292300"/>
              <a:gd name="connsiteX5" fmla="*/ 2742964 w 9067648"/>
              <a:gd name="connsiteY5" fmla="*/ 0 h 1292300"/>
              <a:gd name="connsiteX6" fmla="*/ 3219015 w 9067648"/>
              <a:gd name="connsiteY6" fmla="*/ 0 h 1292300"/>
              <a:gd name="connsiteX7" fmla="*/ 3967096 w 9067648"/>
              <a:gd name="connsiteY7" fmla="*/ 0 h 1292300"/>
              <a:gd name="connsiteX8" fmla="*/ 4715177 w 9067648"/>
              <a:gd name="connsiteY8" fmla="*/ 0 h 1292300"/>
              <a:gd name="connsiteX9" fmla="*/ 5009876 w 9067648"/>
              <a:gd name="connsiteY9" fmla="*/ 0 h 1292300"/>
              <a:gd name="connsiteX10" fmla="*/ 5304574 w 9067648"/>
              <a:gd name="connsiteY10" fmla="*/ 0 h 1292300"/>
              <a:gd name="connsiteX11" fmla="*/ 5689949 w 9067648"/>
              <a:gd name="connsiteY11" fmla="*/ 0 h 1292300"/>
              <a:gd name="connsiteX12" fmla="*/ 6075324 w 9067648"/>
              <a:gd name="connsiteY12" fmla="*/ 0 h 1292300"/>
              <a:gd name="connsiteX13" fmla="*/ 6642052 w 9067648"/>
              <a:gd name="connsiteY13" fmla="*/ 0 h 1292300"/>
              <a:gd name="connsiteX14" fmla="*/ 7208780 w 9067648"/>
              <a:gd name="connsiteY14" fmla="*/ 0 h 1292300"/>
              <a:gd name="connsiteX15" fmla="*/ 7594155 w 9067648"/>
              <a:gd name="connsiteY15" fmla="*/ 0 h 1292300"/>
              <a:gd name="connsiteX16" fmla="*/ 8160883 w 9067648"/>
              <a:gd name="connsiteY16" fmla="*/ 0 h 1292300"/>
              <a:gd name="connsiteX17" fmla="*/ 9067648 w 9067648"/>
              <a:gd name="connsiteY17" fmla="*/ 0 h 1292300"/>
              <a:gd name="connsiteX18" fmla="*/ 9067648 w 9067648"/>
              <a:gd name="connsiteY18" fmla="*/ 404921 h 1292300"/>
              <a:gd name="connsiteX19" fmla="*/ 9067648 w 9067648"/>
              <a:gd name="connsiteY19" fmla="*/ 796918 h 1292300"/>
              <a:gd name="connsiteX20" fmla="*/ 9067648 w 9067648"/>
              <a:gd name="connsiteY20" fmla="*/ 1292300 h 1292300"/>
              <a:gd name="connsiteX21" fmla="*/ 8772949 w 9067648"/>
              <a:gd name="connsiteY21" fmla="*/ 1292300 h 1292300"/>
              <a:gd name="connsiteX22" fmla="*/ 8024868 w 9067648"/>
              <a:gd name="connsiteY22" fmla="*/ 1292300 h 1292300"/>
              <a:gd name="connsiteX23" fmla="*/ 7276788 w 9067648"/>
              <a:gd name="connsiteY23" fmla="*/ 1292300 h 1292300"/>
              <a:gd name="connsiteX24" fmla="*/ 6800736 w 9067648"/>
              <a:gd name="connsiteY24" fmla="*/ 1292300 h 1292300"/>
              <a:gd name="connsiteX25" fmla="*/ 6052655 w 9067648"/>
              <a:gd name="connsiteY25" fmla="*/ 1292300 h 1292300"/>
              <a:gd name="connsiteX26" fmla="*/ 5304574 w 9067648"/>
              <a:gd name="connsiteY26" fmla="*/ 1292300 h 1292300"/>
              <a:gd name="connsiteX27" fmla="*/ 4828523 w 9067648"/>
              <a:gd name="connsiteY27" fmla="*/ 1292300 h 1292300"/>
              <a:gd name="connsiteX28" fmla="*/ 4533824 w 9067648"/>
              <a:gd name="connsiteY28" fmla="*/ 1292300 h 1292300"/>
              <a:gd name="connsiteX29" fmla="*/ 3967096 w 9067648"/>
              <a:gd name="connsiteY29" fmla="*/ 1292300 h 1292300"/>
              <a:gd name="connsiteX30" fmla="*/ 3219015 w 9067648"/>
              <a:gd name="connsiteY30" fmla="*/ 1292300 h 1292300"/>
              <a:gd name="connsiteX31" fmla="*/ 2470934 w 9067648"/>
              <a:gd name="connsiteY31" fmla="*/ 1292300 h 1292300"/>
              <a:gd name="connsiteX32" fmla="*/ 2085559 w 9067648"/>
              <a:gd name="connsiteY32" fmla="*/ 1292300 h 1292300"/>
              <a:gd name="connsiteX33" fmla="*/ 1428155 w 9067648"/>
              <a:gd name="connsiteY33" fmla="*/ 1292300 h 1292300"/>
              <a:gd name="connsiteX34" fmla="*/ 680074 w 9067648"/>
              <a:gd name="connsiteY34" fmla="*/ 1292300 h 1292300"/>
              <a:gd name="connsiteX35" fmla="*/ 0 w 9067648"/>
              <a:gd name="connsiteY35" fmla="*/ 1292300 h 1292300"/>
              <a:gd name="connsiteX36" fmla="*/ 0 w 9067648"/>
              <a:gd name="connsiteY36" fmla="*/ 835687 h 1292300"/>
              <a:gd name="connsiteX37" fmla="*/ 0 w 9067648"/>
              <a:gd name="connsiteY37" fmla="*/ 391998 h 1292300"/>
              <a:gd name="connsiteX38" fmla="*/ 0 w 9067648"/>
              <a:gd name="connsiteY38" fmla="*/ 0 h 12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067648" h="1292300" fill="none" extrusionOk="0">
                <a:moveTo>
                  <a:pt x="0" y="0"/>
                </a:moveTo>
                <a:cubicBezTo>
                  <a:pt x="190232" y="-37025"/>
                  <a:pt x="476015" y="74785"/>
                  <a:pt x="657404" y="0"/>
                </a:cubicBezTo>
                <a:cubicBezTo>
                  <a:pt x="838793" y="-74785"/>
                  <a:pt x="840710" y="7818"/>
                  <a:pt x="952103" y="0"/>
                </a:cubicBezTo>
                <a:cubicBezTo>
                  <a:pt x="1063496" y="-7818"/>
                  <a:pt x="1328870" y="37022"/>
                  <a:pt x="1700184" y="0"/>
                </a:cubicBezTo>
                <a:cubicBezTo>
                  <a:pt x="2071498" y="-37022"/>
                  <a:pt x="2077906" y="23055"/>
                  <a:pt x="2448265" y="0"/>
                </a:cubicBezTo>
                <a:cubicBezTo>
                  <a:pt x="2818624" y="-23055"/>
                  <a:pt x="2635182" y="25819"/>
                  <a:pt x="2742964" y="0"/>
                </a:cubicBezTo>
                <a:cubicBezTo>
                  <a:pt x="2850746" y="-25819"/>
                  <a:pt x="3020938" y="42839"/>
                  <a:pt x="3219015" y="0"/>
                </a:cubicBezTo>
                <a:cubicBezTo>
                  <a:pt x="3417092" y="-42839"/>
                  <a:pt x="3736827" y="31982"/>
                  <a:pt x="3967096" y="0"/>
                </a:cubicBezTo>
                <a:cubicBezTo>
                  <a:pt x="4197365" y="-31982"/>
                  <a:pt x="4356045" y="25869"/>
                  <a:pt x="4715177" y="0"/>
                </a:cubicBezTo>
                <a:cubicBezTo>
                  <a:pt x="5074309" y="-25869"/>
                  <a:pt x="4889761" y="25937"/>
                  <a:pt x="5009876" y="0"/>
                </a:cubicBezTo>
                <a:cubicBezTo>
                  <a:pt x="5129991" y="-25937"/>
                  <a:pt x="5206648" y="17294"/>
                  <a:pt x="5304574" y="0"/>
                </a:cubicBezTo>
                <a:cubicBezTo>
                  <a:pt x="5402500" y="-17294"/>
                  <a:pt x="5533266" y="11840"/>
                  <a:pt x="5689949" y="0"/>
                </a:cubicBezTo>
                <a:cubicBezTo>
                  <a:pt x="5846632" y="-11840"/>
                  <a:pt x="5959135" y="29264"/>
                  <a:pt x="6075324" y="0"/>
                </a:cubicBezTo>
                <a:cubicBezTo>
                  <a:pt x="6191513" y="-29264"/>
                  <a:pt x="6432341" y="41810"/>
                  <a:pt x="6642052" y="0"/>
                </a:cubicBezTo>
                <a:cubicBezTo>
                  <a:pt x="6851763" y="-41810"/>
                  <a:pt x="6962547" y="61965"/>
                  <a:pt x="7208780" y="0"/>
                </a:cubicBezTo>
                <a:cubicBezTo>
                  <a:pt x="7455013" y="-61965"/>
                  <a:pt x="7509200" y="21650"/>
                  <a:pt x="7594155" y="0"/>
                </a:cubicBezTo>
                <a:cubicBezTo>
                  <a:pt x="7679111" y="-21650"/>
                  <a:pt x="8011188" y="64518"/>
                  <a:pt x="8160883" y="0"/>
                </a:cubicBezTo>
                <a:cubicBezTo>
                  <a:pt x="8310578" y="-64518"/>
                  <a:pt x="8833124" y="58388"/>
                  <a:pt x="9067648" y="0"/>
                </a:cubicBezTo>
                <a:cubicBezTo>
                  <a:pt x="9075064" y="107838"/>
                  <a:pt x="9064693" y="285753"/>
                  <a:pt x="9067648" y="404921"/>
                </a:cubicBezTo>
                <a:cubicBezTo>
                  <a:pt x="9070603" y="524089"/>
                  <a:pt x="9021035" y="692782"/>
                  <a:pt x="9067648" y="796918"/>
                </a:cubicBezTo>
                <a:cubicBezTo>
                  <a:pt x="9114261" y="901054"/>
                  <a:pt x="9045835" y="1172467"/>
                  <a:pt x="9067648" y="1292300"/>
                </a:cubicBezTo>
                <a:cubicBezTo>
                  <a:pt x="8983998" y="1293725"/>
                  <a:pt x="8891125" y="1279765"/>
                  <a:pt x="8772949" y="1292300"/>
                </a:cubicBezTo>
                <a:cubicBezTo>
                  <a:pt x="8654773" y="1304835"/>
                  <a:pt x="8252665" y="1270025"/>
                  <a:pt x="8024868" y="1292300"/>
                </a:cubicBezTo>
                <a:cubicBezTo>
                  <a:pt x="7797071" y="1314575"/>
                  <a:pt x="7459944" y="1236541"/>
                  <a:pt x="7276788" y="1292300"/>
                </a:cubicBezTo>
                <a:cubicBezTo>
                  <a:pt x="7093632" y="1348059"/>
                  <a:pt x="6946840" y="1265019"/>
                  <a:pt x="6800736" y="1292300"/>
                </a:cubicBezTo>
                <a:cubicBezTo>
                  <a:pt x="6654632" y="1319581"/>
                  <a:pt x="6273870" y="1253093"/>
                  <a:pt x="6052655" y="1292300"/>
                </a:cubicBezTo>
                <a:cubicBezTo>
                  <a:pt x="5831440" y="1331507"/>
                  <a:pt x="5571949" y="1224233"/>
                  <a:pt x="5304574" y="1292300"/>
                </a:cubicBezTo>
                <a:cubicBezTo>
                  <a:pt x="5037199" y="1360367"/>
                  <a:pt x="4953016" y="1288187"/>
                  <a:pt x="4828523" y="1292300"/>
                </a:cubicBezTo>
                <a:cubicBezTo>
                  <a:pt x="4704030" y="1296413"/>
                  <a:pt x="4641206" y="1278579"/>
                  <a:pt x="4533824" y="1292300"/>
                </a:cubicBezTo>
                <a:cubicBezTo>
                  <a:pt x="4426442" y="1306021"/>
                  <a:pt x="4139534" y="1256411"/>
                  <a:pt x="3967096" y="1292300"/>
                </a:cubicBezTo>
                <a:cubicBezTo>
                  <a:pt x="3794658" y="1328189"/>
                  <a:pt x="3509479" y="1223995"/>
                  <a:pt x="3219015" y="1292300"/>
                </a:cubicBezTo>
                <a:cubicBezTo>
                  <a:pt x="2928551" y="1360605"/>
                  <a:pt x="2832935" y="1291270"/>
                  <a:pt x="2470934" y="1292300"/>
                </a:cubicBezTo>
                <a:cubicBezTo>
                  <a:pt x="2108933" y="1293330"/>
                  <a:pt x="2269747" y="1282443"/>
                  <a:pt x="2085559" y="1292300"/>
                </a:cubicBezTo>
                <a:cubicBezTo>
                  <a:pt x="1901371" y="1302157"/>
                  <a:pt x="1608367" y="1242374"/>
                  <a:pt x="1428155" y="1292300"/>
                </a:cubicBezTo>
                <a:cubicBezTo>
                  <a:pt x="1247943" y="1342226"/>
                  <a:pt x="1030738" y="1239992"/>
                  <a:pt x="680074" y="1292300"/>
                </a:cubicBezTo>
                <a:cubicBezTo>
                  <a:pt x="329410" y="1344608"/>
                  <a:pt x="165258" y="1254062"/>
                  <a:pt x="0" y="1292300"/>
                </a:cubicBezTo>
                <a:cubicBezTo>
                  <a:pt x="-44705" y="1177549"/>
                  <a:pt x="10954" y="989836"/>
                  <a:pt x="0" y="835687"/>
                </a:cubicBezTo>
                <a:cubicBezTo>
                  <a:pt x="-10954" y="681538"/>
                  <a:pt x="16374" y="517143"/>
                  <a:pt x="0" y="391998"/>
                </a:cubicBezTo>
                <a:cubicBezTo>
                  <a:pt x="-16374" y="266853"/>
                  <a:pt x="8315" y="83000"/>
                  <a:pt x="0" y="0"/>
                </a:cubicBezTo>
                <a:close/>
              </a:path>
              <a:path w="9067648" h="1292300" stroke="0" extrusionOk="0">
                <a:moveTo>
                  <a:pt x="0" y="0"/>
                </a:moveTo>
                <a:cubicBezTo>
                  <a:pt x="142947" y="-29879"/>
                  <a:pt x="169811" y="16195"/>
                  <a:pt x="294699" y="0"/>
                </a:cubicBezTo>
                <a:cubicBezTo>
                  <a:pt x="419587" y="-16195"/>
                  <a:pt x="723591" y="3743"/>
                  <a:pt x="952103" y="0"/>
                </a:cubicBezTo>
                <a:cubicBezTo>
                  <a:pt x="1180615" y="-3743"/>
                  <a:pt x="1331860" y="52822"/>
                  <a:pt x="1428155" y="0"/>
                </a:cubicBezTo>
                <a:cubicBezTo>
                  <a:pt x="1524450" y="-52822"/>
                  <a:pt x="1585267" y="21070"/>
                  <a:pt x="1722853" y="0"/>
                </a:cubicBezTo>
                <a:cubicBezTo>
                  <a:pt x="1860439" y="-21070"/>
                  <a:pt x="1874703" y="33067"/>
                  <a:pt x="2017552" y="0"/>
                </a:cubicBezTo>
                <a:cubicBezTo>
                  <a:pt x="2160401" y="-33067"/>
                  <a:pt x="2247637" y="31482"/>
                  <a:pt x="2312250" y="0"/>
                </a:cubicBezTo>
                <a:cubicBezTo>
                  <a:pt x="2376863" y="-31482"/>
                  <a:pt x="2713303" y="62122"/>
                  <a:pt x="2969655" y="0"/>
                </a:cubicBezTo>
                <a:cubicBezTo>
                  <a:pt x="3226007" y="-62122"/>
                  <a:pt x="3332352" y="56781"/>
                  <a:pt x="3445706" y="0"/>
                </a:cubicBezTo>
                <a:cubicBezTo>
                  <a:pt x="3559060" y="-56781"/>
                  <a:pt x="3621592" y="26776"/>
                  <a:pt x="3740405" y="0"/>
                </a:cubicBezTo>
                <a:cubicBezTo>
                  <a:pt x="3859218" y="-26776"/>
                  <a:pt x="4031809" y="6958"/>
                  <a:pt x="4125780" y="0"/>
                </a:cubicBezTo>
                <a:cubicBezTo>
                  <a:pt x="4219752" y="-6958"/>
                  <a:pt x="4436404" y="31744"/>
                  <a:pt x="4601831" y="0"/>
                </a:cubicBezTo>
                <a:cubicBezTo>
                  <a:pt x="4767258" y="-31744"/>
                  <a:pt x="4841295" y="1677"/>
                  <a:pt x="4987206" y="0"/>
                </a:cubicBezTo>
                <a:cubicBezTo>
                  <a:pt x="5133118" y="-1677"/>
                  <a:pt x="5402616" y="33197"/>
                  <a:pt x="5735287" y="0"/>
                </a:cubicBezTo>
                <a:cubicBezTo>
                  <a:pt x="6067958" y="-33197"/>
                  <a:pt x="5906326" y="6021"/>
                  <a:pt x="6029986" y="0"/>
                </a:cubicBezTo>
                <a:cubicBezTo>
                  <a:pt x="6153646" y="-6021"/>
                  <a:pt x="6446053" y="34975"/>
                  <a:pt x="6687390" y="0"/>
                </a:cubicBezTo>
                <a:cubicBezTo>
                  <a:pt x="6928727" y="-34975"/>
                  <a:pt x="7024363" y="864"/>
                  <a:pt x="7344795" y="0"/>
                </a:cubicBezTo>
                <a:cubicBezTo>
                  <a:pt x="7665227" y="-864"/>
                  <a:pt x="7723518" y="40282"/>
                  <a:pt x="7820846" y="0"/>
                </a:cubicBezTo>
                <a:cubicBezTo>
                  <a:pt x="7918174" y="-40282"/>
                  <a:pt x="8013033" y="32635"/>
                  <a:pt x="8115545" y="0"/>
                </a:cubicBezTo>
                <a:cubicBezTo>
                  <a:pt x="8218057" y="-32635"/>
                  <a:pt x="8267749" y="19845"/>
                  <a:pt x="8410244" y="0"/>
                </a:cubicBezTo>
                <a:cubicBezTo>
                  <a:pt x="8552739" y="-19845"/>
                  <a:pt x="8749902" y="73781"/>
                  <a:pt x="9067648" y="0"/>
                </a:cubicBezTo>
                <a:cubicBezTo>
                  <a:pt x="9106478" y="109193"/>
                  <a:pt x="9029638" y="233957"/>
                  <a:pt x="9067648" y="417844"/>
                </a:cubicBezTo>
                <a:cubicBezTo>
                  <a:pt x="9105658" y="601731"/>
                  <a:pt x="9041041" y="656894"/>
                  <a:pt x="9067648" y="874456"/>
                </a:cubicBezTo>
                <a:cubicBezTo>
                  <a:pt x="9094255" y="1092018"/>
                  <a:pt x="9051522" y="1095256"/>
                  <a:pt x="9067648" y="1292300"/>
                </a:cubicBezTo>
                <a:cubicBezTo>
                  <a:pt x="8902674" y="1323590"/>
                  <a:pt x="8776491" y="1288563"/>
                  <a:pt x="8682273" y="1292300"/>
                </a:cubicBezTo>
                <a:cubicBezTo>
                  <a:pt x="8588055" y="1296037"/>
                  <a:pt x="8472281" y="1272275"/>
                  <a:pt x="8387574" y="1292300"/>
                </a:cubicBezTo>
                <a:cubicBezTo>
                  <a:pt x="8302867" y="1312325"/>
                  <a:pt x="8056922" y="1266885"/>
                  <a:pt x="7820846" y="1292300"/>
                </a:cubicBezTo>
                <a:cubicBezTo>
                  <a:pt x="7584770" y="1317715"/>
                  <a:pt x="7658834" y="1290009"/>
                  <a:pt x="7526148" y="1292300"/>
                </a:cubicBezTo>
                <a:cubicBezTo>
                  <a:pt x="7393462" y="1294591"/>
                  <a:pt x="7268698" y="1237806"/>
                  <a:pt x="7050096" y="1292300"/>
                </a:cubicBezTo>
                <a:cubicBezTo>
                  <a:pt x="6831494" y="1346794"/>
                  <a:pt x="6472634" y="1254221"/>
                  <a:pt x="6302015" y="1292300"/>
                </a:cubicBezTo>
                <a:cubicBezTo>
                  <a:pt x="6131396" y="1330379"/>
                  <a:pt x="5747066" y="1211241"/>
                  <a:pt x="5553934" y="1292300"/>
                </a:cubicBezTo>
                <a:cubicBezTo>
                  <a:pt x="5360802" y="1373359"/>
                  <a:pt x="5400089" y="1263808"/>
                  <a:pt x="5259236" y="1292300"/>
                </a:cubicBezTo>
                <a:cubicBezTo>
                  <a:pt x="5118383" y="1320792"/>
                  <a:pt x="5046556" y="1279811"/>
                  <a:pt x="4873861" y="1292300"/>
                </a:cubicBezTo>
                <a:cubicBezTo>
                  <a:pt x="4701166" y="1304789"/>
                  <a:pt x="4572711" y="1259346"/>
                  <a:pt x="4397809" y="1292300"/>
                </a:cubicBezTo>
                <a:cubicBezTo>
                  <a:pt x="4222907" y="1325254"/>
                  <a:pt x="3989487" y="1243328"/>
                  <a:pt x="3831081" y="1292300"/>
                </a:cubicBezTo>
                <a:cubicBezTo>
                  <a:pt x="3672675" y="1341272"/>
                  <a:pt x="3419929" y="1236724"/>
                  <a:pt x="3173677" y="1292300"/>
                </a:cubicBezTo>
                <a:cubicBezTo>
                  <a:pt x="2927425" y="1347876"/>
                  <a:pt x="2955689" y="1263411"/>
                  <a:pt x="2878978" y="1292300"/>
                </a:cubicBezTo>
                <a:cubicBezTo>
                  <a:pt x="2802267" y="1321189"/>
                  <a:pt x="2623832" y="1273677"/>
                  <a:pt x="2402927" y="1292300"/>
                </a:cubicBezTo>
                <a:cubicBezTo>
                  <a:pt x="2182022" y="1310923"/>
                  <a:pt x="2019467" y="1273495"/>
                  <a:pt x="1745522" y="1292300"/>
                </a:cubicBezTo>
                <a:cubicBezTo>
                  <a:pt x="1471578" y="1311105"/>
                  <a:pt x="1526595" y="1275029"/>
                  <a:pt x="1450824" y="1292300"/>
                </a:cubicBezTo>
                <a:cubicBezTo>
                  <a:pt x="1375053" y="1309571"/>
                  <a:pt x="1161462" y="1267599"/>
                  <a:pt x="884096" y="1292300"/>
                </a:cubicBezTo>
                <a:cubicBezTo>
                  <a:pt x="606730" y="1317001"/>
                  <a:pt x="254987" y="1280344"/>
                  <a:pt x="0" y="1292300"/>
                </a:cubicBezTo>
                <a:cubicBezTo>
                  <a:pt x="-669" y="1165065"/>
                  <a:pt x="28709" y="990040"/>
                  <a:pt x="0" y="887379"/>
                </a:cubicBezTo>
                <a:cubicBezTo>
                  <a:pt x="-28709" y="784718"/>
                  <a:pt x="15490" y="586596"/>
                  <a:pt x="0" y="469536"/>
                </a:cubicBezTo>
                <a:cubicBezTo>
                  <a:pt x="-15490" y="352476"/>
                  <a:pt x="14756" y="214128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035338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CA03974-470B-4BCB-9309-D80A4911E60C}"/>
              </a:ext>
            </a:extLst>
          </p:cNvPr>
          <p:cNvSpPr txBox="1"/>
          <p:nvPr/>
        </p:nvSpPr>
        <p:spPr>
          <a:xfrm>
            <a:off x="2762754" y="478354"/>
            <a:ext cx="906764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>
                <a:solidFill>
                  <a:srgbClr val="2F280C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האם לדעתכם, אותם אומות העולם יסייעו לבני ישראל - </a:t>
            </a:r>
            <a:r>
              <a:rPr lang="en-US" sz="3200" dirty="0">
                <a:solidFill>
                  <a:srgbClr val="2F280C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 </a:t>
            </a:r>
            <a:r>
              <a:rPr lang="he-IL" sz="3200" dirty="0">
                <a:solidFill>
                  <a:srgbClr val="2F280C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ברצון או בכפיה? </a:t>
            </a:r>
          </a:p>
        </p:txBody>
      </p:sp>
    </p:spTree>
    <p:extLst>
      <p:ext uri="{BB962C8B-B14F-4D97-AF65-F5344CB8AC3E}">
        <p14:creationId xmlns:p14="http://schemas.microsoft.com/office/powerpoint/2010/main" val="125389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7B37E92-5BD1-404A-A303-D7D9D3B6F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7" y="5432097"/>
            <a:ext cx="1763562" cy="1182063"/>
          </a:xfrm>
          <a:prstGeom prst="rect">
            <a:avLst/>
          </a:prstGeom>
        </p:spPr>
      </p:pic>
      <p:pic>
        <p:nvPicPr>
          <p:cNvPr id="5" name="תמונה 4" descr="תמונה שמכילה צעצוע&#10;&#10;התיאור נוצר באופן אוטומטי">
            <a:extLst>
              <a:ext uri="{FF2B5EF4-FFF2-40B4-BE49-F238E27FC236}">
                <a16:creationId xmlns:a16="http://schemas.microsoft.com/office/drawing/2014/main" id="{510E9965-C48E-4B1C-AF4C-00227F3CA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067" y="1722959"/>
            <a:ext cx="5358262" cy="10270002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8E3E72F0-C492-41D4-AADD-751665A92CB6}"/>
              </a:ext>
            </a:extLst>
          </p:cNvPr>
          <p:cNvSpPr/>
          <p:nvPr/>
        </p:nvSpPr>
        <p:spPr>
          <a:xfrm>
            <a:off x="317502" y="319201"/>
            <a:ext cx="11556998" cy="1435758"/>
          </a:xfrm>
          <a:custGeom>
            <a:avLst/>
            <a:gdLst>
              <a:gd name="connsiteX0" fmla="*/ 0 w 11556998"/>
              <a:gd name="connsiteY0" fmla="*/ 0 h 1435758"/>
              <a:gd name="connsiteX1" fmla="*/ 346710 w 11556998"/>
              <a:gd name="connsiteY1" fmla="*/ 0 h 1435758"/>
              <a:gd name="connsiteX2" fmla="*/ 693420 w 11556998"/>
              <a:gd name="connsiteY2" fmla="*/ 0 h 1435758"/>
              <a:gd name="connsiteX3" fmla="*/ 1271270 w 11556998"/>
              <a:gd name="connsiteY3" fmla="*/ 0 h 1435758"/>
              <a:gd name="connsiteX4" fmla="*/ 1849120 w 11556998"/>
              <a:gd name="connsiteY4" fmla="*/ 0 h 1435758"/>
              <a:gd name="connsiteX5" fmla="*/ 2195830 w 11556998"/>
              <a:gd name="connsiteY5" fmla="*/ 0 h 1435758"/>
              <a:gd name="connsiteX6" fmla="*/ 2773680 w 11556998"/>
              <a:gd name="connsiteY6" fmla="*/ 0 h 1435758"/>
              <a:gd name="connsiteX7" fmla="*/ 3582669 w 11556998"/>
              <a:gd name="connsiteY7" fmla="*/ 0 h 1435758"/>
              <a:gd name="connsiteX8" fmla="*/ 3929379 w 11556998"/>
              <a:gd name="connsiteY8" fmla="*/ 0 h 1435758"/>
              <a:gd name="connsiteX9" fmla="*/ 4276089 w 11556998"/>
              <a:gd name="connsiteY9" fmla="*/ 0 h 1435758"/>
              <a:gd name="connsiteX10" fmla="*/ 4853939 w 11556998"/>
              <a:gd name="connsiteY10" fmla="*/ 0 h 1435758"/>
              <a:gd name="connsiteX11" fmla="*/ 5200649 w 11556998"/>
              <a:gd name="connsiteY11" fmla="*/ 0 h 1435758"/>
              <a:gd name="connsiteX12" fmla="*/ 6009639 w 11556998"/>
              <a:gd name="connsiteY12" fmla="*/ 0 h 1435758"/>
              <a:gd name="connsiteX13" fmla="*/ 6356349 w 11556998"/>
              <a:gd name="connsiteY13" fmla="*/ 0 h 1435758"/>
              <a:gd name="connsiteX14" fmla="*/ 6587489 w 11556998"/>
              <a:gd name="connsiteY14" fmla="*/ 0 h 1435758"/>
              <a:gd name="connsiteX15" fmla="*/ 6934199 w 11556998"/>
              <a:gd name="connsiteY15" fmla="*/ 0 h 1435758"/>
              <a:gd name="connsiteX16" fmla="*/ 7280909 w 11556998"/>
              <a:gd name="connsiteY16" fmla="*/ 0 h 1435758"/>
              <a:gd name="connsiteX17" fmla="*/ 8089899 w 11556998"/>
              <a:gd name="connsiteY17" fmla="*/ 0 h 1435758"/>
              <a:gd name="connsiteX18" fmla="*/ 8667749 w 11556998"/>
              <a:gd name="connsiteY18" fmla="*/ 0 h 1435758"/>
              <a:gd name="connsiteX19" fmla="*/ 9476738 w 11556998"/>
              <a:gd name="connsiteY19" fmla="*/ 0 h 1435758"/>
              <a:gd name="connsiteX20" fmla="*/ 10285728 w 11556998"/>
              <a:gd name="connsiteY20" fmla="*/ 0 h 1435758"/>
              <a:gd name="connsiteX21" fmla="*/ 10979148 w 11556998"/>
              <a:gd name="connsiteY21" fmla="*/ 0 h 1435758"/>
              <a:gd name="connsiteX22" fmla="*/ 11556998 w 11556998"/>
              <a:gd name="connsiteY22" fmla="*/ 0 h 1435758"/>
              <a:gd name="connsiteX23" fmla="*/ 11556998 w 11556998"/>
              <a:gd name="connsiteY23" fmla="*/ 492944 h 1435758"/>
              <a:gd name="connsiteX24" fmla="*/ 11556998 w 11556998"/>
              <a:gd name="connsiteY24" fmla="*/ 1000245 h 1435758"/>
              <a:gd name="connsiteX25" fmla="*/ 11556998 w 11556998"/>
              <a:gd name="connsiteY25" fmla="*/ 1435758 h 1435758"/>
              <a:gd name="connsiteX26" fmla="*/ 10748008 w 11556998"/>
              <a:gd name="connsiteY26" fmla="*/ 1435758 h 1435758"/>
              <a:gd name="connsiteX27" fmla="*/ 10401298 w 11556998"/>
              <a:gd name="connsiteY27" fmla="*/ 1435758 h 1435758"/>
              <a:gd name="connsiteX28" fmla="*/ 9939018 w 11556998"/>
              <a:gd name="connsiteY28" fmla="*/ 1435758 h 1435758"/>
              <a:gd name="connsiteX29" fmla="*/ 9130028 w 11556998"/>
              <a:gd name="connsiteY29" fmla="*/ 1435758 h 1435758"/>
              <a:gd name="connsiteX30" fmla="*/ 8667749 w 11556998"/>
              <a:gd name="connsiteY30" fmla="*/ 1435758 h 1435758"/>
              <a:gd name="connsiteX31" fmla="*/ 7858759 w 11556998"/>
              <a:gd name="connsiteY31" fmla="*/ 1435758 h 1435758"/>
              <a:gd name="connsiteX32" fmla="*/ 7627619 w 11556998"/>
              <a:gd name="connsiteY32" fmla="*/ 1435758 h 1435758"/>
              <a:gd name="connsiteX33" fmla="*/ 6818629 w 11556998"/>
              <a:gd name="connsiteY33" fmla="*/ 1435758 h 1435758"/>
              <a:gd name="connsiteX34" fmla="*/ 6587489 w 11556998"/>
              <a:gd name="connsiteY34" fmla="*/ 1435758 h 1435758"/>
              <a:gd name="connsiteX35" fmla="*/ 6125209 w 11556998"/>
              <a:gd name="connsiteY35" fmla="*/ 1435758 h 1435758"/>
              <a:gd name="connsiteX36" fmla="*/ 5662929 w 11556998"/>
              <a:gd name="connsiteY36" fmla="*/ 1435758 h 1435758"/>
              <a:gd name="connsiteX37" fmla="*/ 4969509 w 11556998"/>
              <a:gd name="connsiteY37" fmla="*/ 1435758 h 1435758"/>
              <a:gd name="connsiteX38" fmla="*/ 4391659 w 11556998"/>
              <a:gd name="connsiteY38" fmla="*/ 1435758 h 1435758"/>
              <a:gd name="connsiteX39" fmla="*/ 3813809 w 11556998"/>
              <a:gd name="connsiteY39" fmla="*/ 1435758 h 1435758"/>
              <a:gd name="connsiteX40" fmla="*/ 3351529 w 11556998"/>
              <a:gd name="connsiteY40" fmla="*/ 1435758 h 1435758"/>
              <a:gd name="connsiteX41" fmla="*/ 2773680 w 11556998"/>
              <a:gd name="connsiteY41" fmla="*/ 1435758 h 1435758"/>
              <a:gd name="connsiteX42" fmla="*/ 2426970 w 11556998"/>
              <a:gd name="connsiteY42" fmla="*/ 1435758 h 1435758"/>
              <a:gd name="connsiteX43" fmla="*/ 1964690 w 11556998"/>
              <a:gd name="connsiteY43" fmla="*/ 1435758 h 1435758"/>
              <a:gd name="connsiteX44" fmla="*/ 1155700 w 11556998"/>
              <a:gd name="connsiteY44" fmla="*/ 1435758 h 1435758"/>
              <a:gd name="connsiteX45" fmla="*/ 693420 w 11556998"/>
              <a:gd name="connsiteY45" fmla="*/ 1435758 h 1435758"/>
              <a:gd name="connsiteX46" fmla="*/ 0 w 11556998"/>
              <a:gd name="connsiteY46" fmla="*/ 1435758 h 1435758"/>
              <a:gd name="connsiteX47" fmla="*/ 0 w 11556998"/>
              <a:gd name="connsiteY47" fmla="*/ 928457 h 1435758"/>
              <a:gd name="connsiteX48" fmla="*/ 0 w 11556998"/>
              <a:gd name="connsiteY48" fmla="*/ 421156 h 1435758"/>
              <a:gd name="connsiteX49" fmla="*/ 0 w 11556998"/>
              <a:gd name="connsiteY49" fmla="*/ 0 h 143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556998" h="1435758" fill="none" extrusionOk="0">
                <a:moveTo>
                  <a:pt x="0" y="0"/>
                </a:moveTo>
                <a:cubicBezTo>
                  <a:pt x="165178" y="-40338"/>
                  <a:pt x="176124" y="4715"/>
                  <a:pt x="346710" y="0"/>
                </a:cubicBezTo>
                <a:cubicBezTo>
                  <a:pt x="517296" y="-4715"/>
                  <a:pt x="521798" y="37648"/>
                  <a:pt x="693420" y="0"/>
                </a:cubicBezTo>
                <a:cubicBezTo>
                  <a:pt x="865042" y="-37648"/>
                  <a:pt x="1114242" y="31643"/>
                  <a:pt x="1271270" y="0"/>
                </a:cubicBezTo>
                <a:cubicBezTo>
                  <a:pt x="1428298" y="-31643"/>
                  <a:pt x="1669309" y="44684"/>
                  <a:pt x="1849120" y="0"/>
                </a:cubicBezTo>
                <a:cubicBezTo>
                  <a:pt x="2028931" y="-44684"/>
                  <a:pt x="2103968" y="9530"/>
                  <a:pt x="2195830" y="0"/>
                </a:cubicBezTo>
                <a:cubicBezTo>
                  <a:pt x="2287692" y="-9530"/>
                  <a:pt x="2559985" y="16401"/>
                  <a:pt x="2773680" y="0"/>
                </a:cubicBezTo>
                <a:cubicBezTo>
                  <a:pt x="2987375" y="-16401"/>
                  <a:pt x="3300010" y="32226"/>
                  <a:pt x="3582669" y="0"/>
                </a:cubicBezTo>
                <a:cubicBezTo>
                  <a:pt x="3865328" y="-32226"/>
                  <a:pt x="3760272" y="3199"/>
                  <a:pt x="3929379" y="0"/>
                </a:cubicBezTo>
                <a:cubicBezTo>
                  <a:pt x="4098486" y="-3199"/>
                  <a:pt x="4122971" y="26039"/>
                  <a:pt x="4276089" y="0"/>
                </a:cubicBezTo>
                <a:cubicBezTo>
                  <a:pt x="4429207" y="-26039"/>
                  <a:pt x="4639218" y="39669"/>
                  <a:pt x="4853939" y="0"/>
                </a:cubicBezTo>
                <a:cubicBezTo>
                  <a:pt x="5068660" y="-39669"/>
                  <a:pt x="5034994" y="12659"/>
                  <a:pt x="5200649" y="0"/>
                </a:cubicBezTo>
                <a:cubicBezTo>
                  <a:pt x="5366304" y="-12659"/>
                  <a:pt x="5608915" y="36362"/>
                  <a:pt x="6009639" y="0"/>
                </a:cubicBezTo>
                <a:cubicBezTo>
                  <a:pt x="6410363" y="-36362"/>
                  <a:pt x="6235849" y="11814"/>
                  <a:pt x="6356349" y="0"/>
                </a:cubicBezTo>
                <a:cubicBezTo>
                  <a:pt x="6476849" y="-11814"/>
                  <a:pt x="6492813" y="16895"/>
                  <a:pt x="6587489" y="0"/>
                </a:cubicBezTo>
                <a:cubicBezTo>
                  <a:pt x="6682165" y="-16895"/>
                  <a:pt x="6827794" y="25936"/>
                  <a:pt x="6934199" y="0"/>
                </a:cubicBezTo>
                <a:cubicBezTo>
                  <a:pt x="7040604" y="-25936"/>
                  <a:pt x="7169389" y="10085"/>
                  <a:pt x="7280909" y="0"/>
                </a:cubicBezTo>
                <a:cubicBezTo>
                  <a:pt x="7392429" y="-10085"/>
                  <a:pt x="7868175" y="94671"/>
                  <a:pt x="8089899" y="0"/>
                </a:cubicBezTo>
                <a:cubicBezTo>
                  <a:pt x="8311623" y="-94671"/>
                  <a:pt x="8422298" y="50239"/>
                  <a:pt x="8667749" y="0"/>
                </a:cubicBezTo>
                <a:cubicBezTo>
                  <a:pt x="8913200" y="-50239"/>
                  <a:pt x="9267454" y="26353"/>
                  <a:pt x="9476738" y="0"/>
                </a:cubicBezTo>
                <a:cubicBezTo>
                  <a:pt x="9686022" y="-26353"/>
                  <a:pt x="9944850" y="76551"/>
                  <a:pt x="10285728" y="0"/>
                </a:cubicBezTo>
                <a:cubicBezTo>
                  <a:pt x="10626606" y="-76551"/>
                  <a:pt x="10788146" y="41956"/>
                  <a:pt x="10979148" y="0"/>
                </a:cubicBezTo>
                <a:cubicBezTo>
                  <a:pt x="11170150" y="-41956"/>
                  <a:pt x="11338434" y="43502"/>
                  <a:pt x="11556998" y="0"/>
                </a:cubicBezTo>
                <a:cubicBezTo>
                  <a:pt x="11570376" y="121589"/>
                  <a:pt x="11511119" y="269254"/>
                  <a:pt x="11556998" y="492944"/>
                </a:cubicBezTo>
                <a:cubicBezTo>
                  <a:pt x="11602877" y="716634"/>
                  <a:pt x="11544699" y="847987"/>
                  <a:pt x="11556998" y="1000245"/>
                </a:cubicBezTo>
                <a:cubicBezTo>
                  <a:pt x="11569297" y="1152503"/>
                  <a:pt x="11527539" y="1287431"/>
                  <a:pt x="11556998" y="1435758"/>
                </a:cubicBezTo>
                <a:cubicBezTo>
                  <a:pt x="11234321" y="1448907"/>
                  <a:pt x="10974785" y="1402327"/>
                  <a:pt x="10748008" y="1435758"/>
                </a:cubicBezTo>
                <a:cubicBezTo>
                  <a:pt x="10521231" y="1469189"/>
                  <a:pt x="10564948" y="1420771"/>
                  <a:pt x="10401298" y="1435758"/>
                </a:cubicBezTo>
                <a:cubicBezTo>
                  <a:pt x="10237648" y="1450745"/>
                  <a:pt x="10085362" y="1417135"/>
                  <a:pt x="9939018" y="1435758"/>
                </a:cubicBezTo>
                <a:cubicBezTo>
                  <a:pt x="9792674" y="1454381"/>
                  <a:pt x="9299652" y="1392539"/>
                  <a:pt x="9130028" y="1435758"/>
                </a:cubicBezTo>
                <a:cubicBezTo>
                  <a:pt x="8960404" y="1478977"/>
                  <a:pt x="8856934" y="1431560"/>
                  <a:pt x="8667749" y="1435758"/>
                </a:cubicBezTo>
                <a:cubicBezTo>
                  <a:pt x="8478564" y="1439956"/>
                  <a:pt x="8113155" y="1400113"/>
                  <a:pt x="7858759" y="1435758"/>
                </a:cubicBezTo>
                <a:cubicBezTo>
                  <a:pt x="7604363" y="1471403"/>
                  <a:pt x="7685784" y="1434502"/>
                  <a:pt x="7627619" y="1435758"/>
                </a:cubicBezTo>
                <a:cubicBezTo>
                  <a:pt x="7569454" y="1437014"/>
                  <a:pt x="6999258" y="1405872"/>
                  <a:pt x="6818629" y="1435758"/>
                </a:cubicBezTo>
                <a:cubicBezTo>
                  <a:pt x="6638000" y="1465644"/>
                  <a:pt x="6677577" y="1410235"/>
                  <a:pt x="6587489" y="1435758"/>
                </a:cubicBezTo>
                <a:cubicBezTo>
                  <a:pt x="6497401" y="1461281"/>
                  <a:pt x="6299199" y="1386998"/>
                  <a:pt x="6125209" y="1435758"/>
                </a:cubicBezTo>
                <a:cubicBezTo>
                  <a:pt x="5951219" y="1484518"/>
                  <a:pt x="5815572" y="1428091"/>
                  <a:pt x="5662929" y="1435758"/>
                </a:cubicBezTo>
                <a:cubicBezTo>
                  <a:pt x="5510286" y="1443425"/>
                  <a:pt x="5165674" y="1427688"/>
                  <a:pt x="4969509" y="1435758"/>
                </a:cubicBezTo>
                <a:cubicBezTo>
                  <a:pt x="4773344" y="1443828"/>
                  <a:pt x="4624108" y="1427386"/>
                  <a:pt x="4391659" y="1435758"/>
                </a:cubicBezTo>
                <a:cubicBezTo>
                  <a:pt x="4159210" y="1444130"/>
                  <a:pt x="3973623" y="1411760"/>
                  <a:pt x="3813809" y="1435758"/>
                </a:cubicBezTo>
                <a:cubicBezTo>
                  <a:pt x="3653995" y="1459756"/>
                  <a:pt x="3506371" y="1388723"/>
                  <a:pt x="3351529" y="1435758"/>
                </a:cubicBezTo>
                <a:cubicBezTo>
                  <a:pt x="3196687" y="1482793"/>
                  <a:pt x="2958887" y="1382255"/>
                  <a:pt x="2773680" y="1435758"/>
                </a:cubicBezTo>
                <a:cubicBezTo>
                  <a:pt x="2588473" y="1489261"/>
                  <a:pt x="2554864" y="1432991"/>
                  <a:pt x="2426970" y="1435758"/>
                </a:cubicBezTo>
                <a:cubicBezTo>
                  <a:pt x="2299076" y="1438525"/>
                  <a:pt x="2179241" y="1411595"/>
                  <a:pt x="1964690" y="1435758"/>
                </a:cubicBezTo>
                <a:cubicBezTo>
                  <a:pt x="1750139" y="1459921"/>
                  <a:pt x="1417026" y="1372235"/>
                  <a:pt x="1155700" y="1435758"/>
                </a:cubicBezTo>
                <a:cubicBezTo>
                  <a:pt x="894374" y="1499281"/>
                  <a:pt x="792804" y="1406535"/>
                  <a:pt x="693420" y="1435758"/>
                </a:cubicBezTo>
                <a:cubicBezTo>
                  <a:pt x="594036" y="1464981"/>
                  <a:pt x="332665" y="1408037"/>
                  <a:pt x="0" y="1435758"/>
                </a:cubicBezTo>
                <a:cubicBezTo>
                  <a:pt x="-31494" y="1191723"/>
                  <a:pt x="40970" y="1156373"/>
                  <a:pt x="0" y="928457"/>
                </a:cubicBezTo>
                <a:cubicBezTo>
                  <a:pt x="-40970" y="700541"/>
                  <a:pt x="27153" y="576168"/>
                  <a:pt x="0" y="421156"/>
                </a:cubicBezTo>
                <a:cubicBezTo>
                  <a:pt x="-27153" y="266144"/>
                  <a:pt x="4130" y="118591"/>
                  <a:pt x="0" y="0"/>
                </a:cubicBezTo>
                <a:close/>
              </a:path>
              <a:path w="11556998" h="1435758" stroke="0" extrusionOk="0">
                <a:moveTo>
                  <a:pt x="0" y="0"/>
                </a:moveTo>
                <a:cubicBezTo>
                  <a:pt x="68609" y="-25480"/>
                  <a:pt x="148418" y="11782"/>
                  <a:pt x="231140" y="0"/>
                </a:cubicBezTo>
                <a:cubicBezTo>
                  <a:pt x="313862" y="-11782"/>
                  <a:pt x="607711" y="25544"/>
                  <a:pt x="924560" y="0"/>
                </a:cubicBezTo>
                <a:cubicBezTo>
                  <a:pt x="1241409" y="-25544"/>
                  <a:pt x="1230820" y="16773"/>
                  <a:pt x="1386840" y="0"/>
                </a:cubicBezTo>
                <a:cubicBezTo>
                  <a:pt x="1542860" y="-16773"/>
                  <a:pt x="1533311" y="6356"/>
                  <a:pt x="1617980" y="0"/>
                </a:cubicBezTo>
                <a:cubicBezTo>
                  <a:pt x="1702649" y="-6356"/>
                  <a:pt x="1776624" y="12365"/>
                  <a:pt x="1849120" y="0"/>
                </a:cubicBezTo>
                <a:cubicBezTo>
                  <a:pt x="1921616" y="-12365"/>
                  <a:pt x="1966648" y="13932"/>
                  <a:pt x="2080260" y="0"/>
                </a:cubicBezTo>
                <a:cubicBezTo>
                  <a:pt x="2193872" y="-13932"/>
                  <a:pt x="2595947" y="12944"/>
                  <a:pt x="2773680" y="0"/>
                </a:cubicBezTo>
                <a:cubicBezTo>
                  <a:pt x="2951413" y="-12944"/>
                  <a:pt x="3143196" y="43682"/>
                  <a:pt x="3235959" y="0"/>
                </a:cubicBezTo>
                <a:cubicBezTo>
                  <a:pt x="3328722" y="-43682"/>
                  <a:pt x="3394441" y="22257"/>
                  <a:pt x="3467099" y="0"/>
                </a:cubicBezTo>
                <a:cubicBezTo>
                  <a:pt x="3539757" y="-22257"/>
                  <a:pt x="3645175" y="27485"/>
                  <a:pt x="3813809" y="0"/>
                </a:cubicBezTo>
                <a:cubicBezTo>
                  <a:pt x="3982443" y="-27485"/>
                  <a:pt x="4049174" y="41823"/>
                  <a:pt x="4276089" y="0"/>
                </a:cubicBezTo>
                <a:cubicBezTo>
                  <a:pt x="4503004" y="-41823"/>
                  <a:pt x="4470977" y="5839"/>
                  <a:pt x="4622799" y="0"/>
                </a:cubicBezTo>
                <a:cubicBezTo>
                  <a:pt x="4774621" y="-5839"/>
                  <a:pt x="5264655" y="61541"/>
                  <a:pt x="5431789" y="0"/>
                </a:cubicBezTo>
                <a:cubicBezTo>
                  <a:pt x="5598923" y="-61541"/>
                  <a:pt x="5572940" y="25953"/>
                  <a:pt x="5662929" y="0"/>
                </a:cubicBezTo>
                <a:cubicBezTo>
                  <a:pt x="5752918" y="-25953"/>
                  <a:pt x="6212941" y="14169"/>
                  <a:pt x="6356349" y="0"/>
                </a:cubicBezTo>
                <a:cubicBezTo>
                  <a:pt x="6499757" y="-14169"/>
                  <a:pt x="6707013" y="75468"/>
                  <a:pt x="7049769" y="0"/>
                </a:cubicBezTo>
                <a:cubicBezTo>
                  <a:pt x="7392525" y="-75468"/>
                  <a:pt x="7365765" y="18028"/>
                  <a:pt x="7512049" y="0"/>
                </a:cubicBezTo>
                <a:cubicBezTo>
                  <a:pt x="7658333" y="-18028"/>
                  <a:pt x="7640253" y="6591"/>
                  <a:pt x="7743189" y="0"/>
                </a:cubicBezTo>
                <a:cubicBezTo>
                  <a:pt x="7846125" y="-6591"/>
                  <a:pt x="7910937" y="6555"/>
                  <a:pt x="7974329" y="0"/>
                </a:cubicBezTo>
                <a:cubicBezTo>
                  <a:pt x="8037721" y="-6555"/>
                  <a:pt x="8136280" y="22435"/>
                  <a:pt x="8205469" y="0"/>
                </a:cubicBezTo>
                <a:cubicBezTo>
                  <a:pt x="8274658" y="-22435"/>
                  <a:pt x="8570432" y="51359"/>
                  <a:pt x="8667749" y="0"/>
                </a:cubicBezTo>
                <a:cubicBezTo>
                  <a:pt x="8765066" y="-51359"/>
                  <a:pt x="9076740" y="50817"/>
                  <a:pt x="9361168" y="0"/>
                </a:cubicBezTo>
                <a:cubicBezTo>
                  <a:pt x="9645596" y="-50817"/>
                  <a:pt x="9934080" y="82972"/>
                  <a:pt x="10170158" y="0"/>
                </a:cubicBezTo>
                <a:cubicBezTo>
                  <a:pt x="10406236" y="-82972"/>
                  <a:pt x="10354288" y="8538"/>
                  <a:pt x="10401298" y="0"/>
                </a:cubicBezTo>
                <a:cubicBezTo>
                  <a:pt x="10448308" y="-8538"/>
                  <a:pt x="10804643" y="16479"/>
                  <a:pt x="10979148" y="0"/>
                </a:cubicBezTo>
                <a:cubicBezTo>
                  <a:pt x="11153653" y="-16479"/>
                  <a:pt x="11348895" y="63938"/>
                  <a:pt x="11556998" y="0"/>
                </a:cubicBezTo>
                <a:cubicBezTo>
                  <a:pt x="11578945" y="203104"/>
                  <a:pt x="11525912" y="371681"/>
                  <a:pt x="11556998" y="478586"/>
                </a:cubicBezTo>
                <a:cubicBezTo>
                  <a:pt x="11588084" y="585491"/>
                  <a:pt x="11530296" y="801623"/>
                  <a:pt x="11556998" y="957172"/>
                </a:cubicBezTo>
                <a:cubicBezTo>
                  <a:pt x="11583700" y="1112721"/>
                  <a:pt x="11507127" y="1230043"/>
                  <a:pt x="11556998" y="1435758"/>
                </a:cubicBezTo>
                <a:cubicBezTo>
                  <a:pt x="11339887" y="1496711"/>
                  <a:pt x="11000248" y="1410173"/>
                  <a:pt x="10748008" y="1435758"/>
                </a:cubicBezTo>
                <a:cubicBezTo>
                  <a:pt x="10495768" y="1461343"/>
                  <a:pt x="10605816" y="1426950"/>
                  <a:pt x="10516868" y="1435758"/>
                </a:cubicBezTo>
                <a:cubicBezTo>
                  <a:pt x="10427920" y="1444566"/>
                  <a:pt x="10242905" y="1409765"/>
                  <a:pt x="10170158" y="1435758"/>
                </a:cubicBezTo>
                <a:cubicBezTo>
                  <a:pt x="10097411" y="1461751"/>
                  <a:pt x="9816508" y="1417881"/>
                  <a:pt x="9707878" y="1435758"/>
                </a:cubicBezTo>
                <a:cubicBezTo>
                  <a:pt x="9599248" y="1453635"/>
                  <a:pt x="9249834" y="1405830"/>
                  <a:pt x="9130028" y="1435758"/>
                </a:cubicBezTo>
                <a:cubicBezTo>
                  <a:pt x="9010222" y="1465686"/>
                  <a:pt x="8697326" y="1396659"/>
                  <a:pt x="8436609" y="1435758"/>
                </a:cubicBezTo>
                <a:cubicBezTo>
                  <a:pt x="8175892" y="1474857"/>
                  <a:pt x="8294214" y="1433696"/>
                  <a:pt x="8205469" y="1435758"/>
                </a:cubicBezTo>
                <a:cubicBezTo>
                  <a:pt x="8116724" y="1437820"/>
                  <a:pt x="7960773" y="1423061"/>
                  <a:pt x="7743189" y="1435758"/>
                </a:cubicBezTo>
                <a:cubicBezTo>
                  <a:pt x="7525605" y="1448455"/>
                  <a:pt x="7317177" y="1358666"/>
                  <a:pt x="7049769" y="1435758"/>
                </a:cubicBezTo>
                <a:cubicBezTo>
                  <a:pt x="6782361" y="1512850"/>
                  <a:pt x="6913904" y="1414805"/>
                  <a:pt x="6818629" y="1435758"/>
                </a:cubicBezTo>
                <a:cubicBezTo>
                  <a:pt x="6723354" y="1456711"/>
                  <a:pt x="6411095" y="1435357"/>
                  <a:pt x="6240779" y="1435758"/>
                </a:cubicBezTo>
                <a:cubicBezTo>
                  <a:pt x="6070463" y="1436159"/>
                  <a:pt x="5823307" y="1401636"/>
                  <a:pt x="5431789" y="1435758"/>
                </a:cubicBezTo>
                <a:cubicBezTo>
                  <a:pt x="5040271" y="1469880"/>
                  <a:pt x="5158727" y="1402977"/>
                  <a:pt x="5085079" y="1435758"/>
                </a:cubicBezTo>
                <a:cubicBezTo>
                  <a:pt x="5011431" y="1468539"/>
                  <a:pt x="4900697" y="1427582"/>
                  <a:pt x="4853939" y="1435758"/>
                </a:cubicBezTo>
                <a:cubicBezTo>
                  <a:pt x="4807181" y="1443934"/>
                  <a:pt x="4303385" y="1394628"/>
                  <a:pt x="4044949" y="1435758"/>
                </a:cubicBezTo>
                <a:cubicBezTo>
                  <a:pt x="3786513" y="1476888"/>
                  <a:pt x="3905759" y="1425114"/>
                  <a:pt x="3813809" y="1435758"/>
                </a:cubicBezTo>
                <a:cubicBezTo>
                  <a:pt x="3721859" y="1446402"/>
                  <a:pt x="3621065" y="1419479"/>
                  <a:pt x="3467099" y="1435758"/>
                </a:cubicBezTo>
                <a:cubicBezTo>
                  <a:pt x="3313133" y="1452037"/>
                  <a:pt x="3156404" y="1401040"/>
                  <a:pt x="3004819" y="1435758"/>
                </a:cubicBezTo>
                <a:cubicBezTo>
                  <a:pt x="2853234" y="1470476"/>
                  <a:pt x="2474570" y="1383513"/>
                  <a:pt x="2311400" y="1435758"/>
                </a:cubicBezTo>
                <a:cubicBezTo>
                  <a:pt x="2148230" y="1488003"/>
                  <a:pt x="1815628" y="1369834"/>
                  <a:pt x="1502410" y="1435758"/>
                </a:cubicBezTo>
                <a:cubicBezTo>
                  <a:pt x="1189192" y="1501682"/>
                  <a:pt x="1070681" y="1408367"/>
                  <a:pt x="808990" y="1435758"/>
                </a:cubicBezTo>
                <a:cubicBezTo>
                  <a:pt x="547299" y="1463149"/>
                  <a:pt x="240623" y="1409284"/>
                  <a:pt x="0" y="1435758"/>
                </a:cubicBezTo>
                <a:cubicBezTo>
                  <a:pt x="-47270" y="1262824"/>
                  <a:pt x="25433" y="1180423"/>
                  <a:pt x="0" y="957172"/>
                </a:cubicBezTo>
                <a:cubicBezTo>
                  <a:pt x="-25433" y="733921"/>
                  <a:pt x="41836" y="738911"/>
                  <a:pt x="0" y="521659"/>
                </a:cubicBezTo>
                <a:cubicBezTo>
                  <a:pt x="-41836" y="304407"/>
                  <a:pt x="51390" y="244763"/>
                  <a:pt x="0" y="0"/>
                </a:cubicBezTo>
                <a:close/>
              </a:path>
            </a:pathLst>
          </a:custGeom>
          <a:solidFill>
            <a:srgbClr val="203864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035338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AD39621D-871F-45C1-8E77-7F8997CA60CC}"/>
              </a:ext>
            </a:extLst>
          </p:cNvPr>
          <p:cNvSpPr txBox="1"/>
          <p:nvPr/>
        </p:nvSpPr>
        <p:spPr>
          <a:xfrm>
            <a:off x="673102" y="498803"/>
            <a:ext cx="1084579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>
                <a:solidFill>
                  <a:schemeClr val="bg1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אומות העולם ירגישו שבני ישראל ממלאים את תפקידם</a:t>
            </a:r>
          </a:p>
          <a:p>
            <a:pPr algn="ctr" rtl="1"/>
            <a:r>
              <a:rPr lang="he-IL" sz="3200" dirty="0">
                <a:solidFill>
                  <a:schemeClr val="bg1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כ:"ממלכת כוהנים וגוי קדוש" </a:t>
            </a:r>
            <a:r>
              <a:rPr lang="he-IL" sz="24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(שמות </a:t>
            </a:r>
            <a:r>
              <a:rPr lang="he-IL" sz="2400" dirty="0" err="1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יט,ו</a:t>
            </a:r>
            <a:r>
              <a:rPr lang="he-IL" sz="24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)</a:t>
            </a:r>
            <a:r>
              <a:rPr lang="he-IL" sz="3200" dirty="0">
                <a:solidFill>
                  <a:schemeClr val="bg1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 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C0172D6-15C0-4F61-AB47-BBC2A7CFFCE1}"/>
              </a:ext>
            </a:extLst>
          </p:cNvPr>
          <p:cNvSpPr txBox="1"/>
          <p:nvPr/>
        </p:nvSpPr>
        <p:spPr>
          <a:xfrm>
            <a:off x="-731935" y="2979779"/>
            <a:ext cx="95097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200" dirty="0">
                <a:solidFill>
                  <a:srgbClr val="203864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הכוהנים מקרינים קדושה ורוחניות על כל עם ישראל,</a:t>
            </a:r>
          </a:p>
          <a:p>
            <a:pPr algn="r" rtl="1"/>
            <a:r>
              <a:rPr lang="he-IL" sz="3200" dirty="0">
                <a:solidFill>
                  <a:srgbClr val="203864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ולכן, כל יהודי שמח לעזור להם.</a:t>
            </a:r>
          </a:p>
        </p:txBody>
      </p:sp>
    </p:spTree>
    <p:extLst>
      <p:ext uri="{BB962C8B-B14F-4D97-AF65-F5344CB8AC3E}">
        <p14:creationId xmlns:p14="http://schemas.microsoft.com/office/powerpoint/2010/main" val="128037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1B13D85-B9FA-44A2-803F-ED8AF08E5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/>
          <a:stretch/>
        </p:blipFill>
        <p:spPr>
          <a:xfrm>
            <a:off x="1645921" y="1688194"/>
            <a:ext cx="8900160" cy="645449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8E3E72F0-C492-41D4-AADD-751665A92CB6}"/>
              </a:ext>
            </a:extLst>
          </p:cNvPr>
          <p:cNvSpPr/>
          <p:nvPr/>
        </p:nvSpPr>
        <p:spPr>
          <a:xfrm>
            <a:off x="317502" y="319200"/>
            <a:ext cx="11556998" cy="1875359"/>
          </a:xfrm>
          <a:custGeom>
            <a:avLst/>
            <a:gdLst>
              <a:gd name="connsiteX0" fmla="*/ 0 w 11556998"/>
              <a:gd name="connsiteY0" fmla="*/ 0 h 1875359"/>
              <a:gd name="connsiteX1" fmla="*/ 346710 w 11556998"/>
              <a:gd name="connsiteY1" fmla="*/ 0 h 1875359"/>
              <a:gd name="connsiteX2" fmla="*/ 693420 w 11556998"/>
              <a:gd name="connsiteY2" fmla="*/ 0 h 1875359"/>
              <a:gd name="connsiteX3" fmla="*/ 1271270 w 11556998"/>
              <a:gd name="connsiteY3" fmla="*/ 0 h 1875359"/>
              <a:gd name="connsiteX4" fmla="*/ 2080260 w 11556998"/>
              <a:gd name="connsiteY4" fmla="*/ 0 h 1875359"/>
              <a:gd name="connsiteX5" fmla="*/ 2426970 w 11556998"/>
              <a:gd name="connsiteY5" fmla="*/ 0 h 1875359"/>
              <a:gd name="connsiteX6" fmla="*/ 2773680 w 11556998"/>
              <a:gd name="connsiteY6" fmla="*/ 0 h 1875359"/>
              <a:gd name="connsiteX7" fmla="*/ 3351529 w 11556998"/>
              <a:gd name="connsiteY7" fmla="*/ 0 h 1875359"/>
              <a:gd name="connsiteX8" fmla="*/ 3698239 w 11556998"/>
              <a:gd name="connsiteY8" fmla="*/ 0 h 1875359"/>
              <a:gd name="connsiteX9" fmla="*/ 4507229 w 11556998"/>
              <a:gd name="connsiteY9" fmla="*/ 0 h 1875359"/>
              <a:gd name="connsiteX10" fmla="*/ 4853939 w 11556998"/>
              <a:gd name="connsiteY10" fmla="*/ 0 h 1875359"/>
              <a:gd name="connsiteX11" fmla="*/ 5085079 w 11556998"/>
              <a:gd name="connsiteY11" fmla="*/ 0 h 1875359"/>
              <a:gd name="connsiteX12" fmla="*/ 5431789 w 11556998"/>
              <a:gd name="connsiteY12" fmla="*/ 0 h 1875359"/>
              <a:gd name="connsiteX13" fmla="*/ 5778499 w 11556998"/>
              <a:gd name="connsiteY13" fmla="*/ 0 h 1875359"/>
              <a:gd name="connsiteX14" fmla="*/ 6587489 w 11556998"/>
              <a:gd name="connsiteY14" fmla="*/ 0 h 1875359"/>
              <a:gd name="connsiteX15" fmla="*/ 7165339 w 11556998"/>
              <a:gd name="connsiteY15" fmla="*/ 0 h 1875359"/>
              <a:gd name="connsiteX16" fmla="*/ 7974329 w 11556998"/>
              <a:gd name="connsiteY16" fmla="*/ 0 h 1875359"/>
              <a:gd name="connsiteX17" fmla="*/ 8783318 w 11556998"/>
              <a:gd name="connsiteY17" fmla="*/ 0 h 1875359"/>
              <a:gd name="connsiteX18" fmla="*/ 9476738 w 11556998"/>
              <a:gd name="connsiteY18" fmla="*/ 0 h 1875359"/>
              <a:gd name="connsiteX19" fmla="*/ 10170158 w 11556998"/>
              <a:gd name="connsiteY19" fmla="*/ 0 h 1875359"/>
              <a:gd name="connsiteX20" fmla="*/ 10863578 w 11556998"/>
              <a:gd name="connsiteY20" fmla="*/ 0 h 1875359"/>
              <a:gd name="connsiteX21" fmla="*/ 11556998 w 11556998"/>
              <a:gd name="connsiteY21" fmla="*/ 0 h 1875359"/>
              <a:gd name="connsiteX22" fmla="*/ 11556998 w 11556998"/>
              <a:gd name="connsiteY22" fmla="*/ 450086 h 1875359"/>
              <a:gd name="connsiteX23" fmla="*/ 11556998 w 11556998"/>
              <a:gd name="connsiteY23" fmla="*/ 956433 h 1875359"/>
              <a:gd name="connsiteX24" fmla="*/ 11556998 w 11556998"/>
              <a:gd name="connsiteY24" fmla="*/ 1444026 h 1875359"/>
              <a:gd name="connsiteX25" fmla="*/ 11556998 w 11556998"/>
              <a:gd name="connsiteY25" fmla="*/ 1875359 h 1875359"/>
              <a:gd name="connsiteX26" fmla="*/ 10863578 w 11556998"/>
              <a:gd name="connsiteY26" fmla="*/ 1875359 h 1875359"/>
              <a:gd name="connsiteX27" fmla="*/ 10401298 w 11556998"/>
              <a:gd name="connsiteY27" fmla="*/ 1875359 h 1875359"/>
              <a:gd name="connsiteX28" fmla="*/ 9592308 w 11556998"/>
              <a:gd name="connsiteY28" fmla="*/ 1875359 h 1875359"/>
              <a:gd name="connsiteX29" fmla="*/ 9361168 w 11556998"/>
              <a:gd name="connsiteY29" fmla="*/ 1875359 h 1875359"/>
              <a:gd name="connsiteX30" fmla="*/ 8552179 w 11556998"/>
              <a:gd name="connsiteY30" fmla="*/ 1875359 h 1875359"/>
              <a:gd name="connsiteX31" fmla="*/ 8321039 w 11556998"/>
              <a:gd name="connsiteY31" fmla="*/ 1875359 h 1875359"/>
              <a:gd name="connsiteX32" fmla="*/ 7858759 w 11556998"/>
              <a:gd name="connsiteY32" fmla="*/ 1875359 h 1875359"/>
              <a:gd name="connsiteX33" fmla="*/ 7396479 w 11556998"/>
              <a:gd name="connsiteY33" fmla="*/ 1875359 h 1875359"/>
              <a:gd name="connsiteX34" fmla="*/ 6703059 w 11556998"/>
              <a:gd name="connsiteY34" fmla="*/ 1875359 h 1875359"/>
              <a:gd name="connsiteX35" fmla="*/ 6125209 w 11556998"/>
              <a:gd name="connsiteY35" fmla="*/ 1875359 h 1875359"/>
              <a:gd name="connsiteX36" fmla="*/ 5547359 w 11556998"/>
              <a:gd name="connsiteY36" fmla="*/ 1875359 h 1875359"/>
              <a:gd name="connsiteX37" fmla="*/ 5085079 w 11556998"/>
              <a:gd name="connsiteY37" fmla="*/ 1875359 h 1875359"/>
              <a:gd name="connsiteX38" fmla="*/ 4507229 w 11556998"/>
              <a:gd name="connsiteY38" fmla="*/ 1875359 h 1875359"/>
              <a:gd name="connsiteX39" fmla="*/ 4160519 w 11556998"/>
              <a:gd name="connsiteY39" fmla="*/ 1875359 h 1875359"/>
              <a:gd name="connsiteX40" fmla="*/ 3698239 w 11556998"/>
              <a:gd name="connsiteY40" fmla="*/ 1875359 h 1875359"/>
              <a:gd name="connsiteX41" fmla="*/ 2889249 w 11556998"/>
              <a:gd name="connsiteY41" fmla="*/ 1875359 h 1875359"/>
              <a:gd name="connsiteX42" fmla="*/ 2426970 w 11556998"/>
              <a:gd name="connsiteY42" fmla="*/ 1875359 h 1875359"/>
              <a:gd name="connsiteX43" fmla="*/ 2195830 w 11556998"/>
              <a:gd name="connsiteY43" fmla="*/ 1875359 h 1875359"/>
              <a:gd name="connsiteX44" fmla="*/ 1386840 w 11556998"/>
              <a:gd name="connsiteY44" fmla="*/ 1875359 h 1875359"/>
              <a:gd name="connsiteX45" fmla="*/ 1040130 w 11556998"/>
              <a:gd name="connsiteY45" fmla="*/ 1875359 h 1875359"/>
              <a:gd name="connsiteX46" fmla="*/ 0 w 11556998"/>
              <a:gd name="connsiteY46" fmla="*/ 1875359 h 1875359"/>
              <a:gd name="connsiteX47" fmla="*/ 0 w 11556998"/>
              <a:gd name="connsiteY47" fmla="*/ 1425273 h 1875359"/>
              <a:gd name="connsiteX48" fmla="*/ 0 w 11556998"/>
              <a:gd name="connsiteY48" fmla="*/ 975187 h 1875359"/>
              <a:gd name="connsiteX49" fmla="*/ 0 w 11556998"/>
              <a:gd name="connsiteY49" fmla="*/ 468840 h 1875359"/>
              <a:gd name="connsiteX50" fmla="*/ 0 w 11556998"/>
              <a:gd name="connsiteY50" fmla="*/ 0 h 187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556998" h="1875359" fill="none" extrusionOk="0">
                <a:moveTo>
                  <a:pt x="0" y="0"/>
                </a:moveTo>
                <a:cubicBezTo>
                  <a:pt x="165261" y="-32055"/>
                  <a:pt x="269065" y="16947"/>
                  <a:pt x="346710" y="0"/>
                </a:cubicBezTo>
                <a:cubicBezTo>
                  <a:pt x="424355" y="-16947"/>
                  <a:pt x="601558" y="9530"/>
                  <a:pt x="693420" y="0"/>
                </a:cubicBezTo>
                <a:cubicBezTo>
                  <a:pt x="785282" y="-9530"/>
                  <a:pt x="1057575" y="16401"/>
                  <a:pt x="1271270" y="0"/>
                </a:cubicBezTo>
                <a:cubicBezTo>
                  <a:pt x="1484965" y="-16401"/>
                  <a:pt x="1792916" y="30889"/>
                  <a:pt x="2080260" y="0"/>
                </a:cubicBezTo>
                <a:cubicBezTo>
                  <a:pt x="2367604" y="-30889"/>
                  <a:pt x="2257863" y="3199"/>
                  <a:pt x="2426970" y="0"/>
                </a:cubicBezTo>
                <a:cubicBezTo>
                  <a:pt x="2596077" y="-3199"/>
                  <a:pt x="2620562" y="26039"/>
                  <a:pt x="2773680" y="0"/>
                </a:cubicBezTo>
                <a:cubicBezTo>
                  <a:pt x="2926798" y="-26039"/>
                  <a:pt x="3136906" y="41439"/>
                  <a:pt x="3351529" y="0"/>
                </a:cubicBezTo>
                <a:cubicBezTo>
                  <a:pt x="3566152" y="-41439"/>
                  <a:pt x="3532584" y="12659"/>
                  <a:pt x="3698239" y="0"/>
                </a:cubicBezTo>
                <a:cubicBezTo>
                  <a:pt x="3863894" y="-12659"/>
                  <a:pt x="4106505" y="36362"/>
                  <a:pt x="4507229" y="0"/>
                </a:cubicBezTo>
                <a:cubicBezTo>
                  <a:pt x="4907953" y="-36362"/>
                  <a:pt x="4733439" y="11814"/>
                  <a:pt x="4853939" y="0"/>
                </a:cubicBezTo>
                <a:cubicBezTo>
                  <a:pt x="4974439" y="-11814"/>
                  <a:pt x="4990403" y="16895"/>
                  <a:pt x="5085079" y="0"/>
                </a:cubicBezTo>
                <a:cubicBezTo>
                  <a:pt x="5179755" y="-16895"/>
                  <a:pt x="5325384" y="25936"/>
                  <a:pt x="5431789" y="0"/>
                </a:cubicBezTo>
                <a:cubicBezTo>
                  <a:pt x="5538194" y="-25936"/>
                  <a:pt x="5666979" y="10085"/>
                  <a:pt x="5778499" y="0"/>
                </a:cubicBezTo>
                <a:cubicBezTo>
                  <a:pt x="5890019" y="-10085"/>
                  <a:pt x="6365765" y="94671"/>
                  <a:pt x="6587489" y="0"/>
                </a:cubicBezTo>
                <a:cubicBezTo>
                  <a:pt x="6809213" y="-94671"/>
                  <a:pt x="6919888" y="50239"/>
                  <a:pt x="7165339" y="0"/>
                </a:cubicBezTo>
                <a:cubicBezTo>
                  <a:pt x="7410790" y="-50239"/>
                  <a:pt x="7762356" y="24107"/>
                  <a:pt x="7974329" y="0"/>
                </a:cubicBezTo>
                <a:cubicBezTo>
                  <a:pt x="8186302" y="-24107"/>
                  <a:pt x="8445991" y="77078"/>
                  <a:pt x="8783318" y="0"/>
                </a:cubicBezTo>
                <a:cubicBezTo>
                  <a:pt x="9120645" y="-77078"/>
                  <a:pt x="9285736" y="41956"/>
                  <a:pt x="9476738" y="0"/>
                </a:cubicBezTo>
                <a:cubicBezTo>
                  <a:pt x="9667740" y="-41956"/>
                  <a:pt x="9897883" y="57370"/>
                  <a:pt x="10170158" y="0"/>
                </a:cubicBezTo>
                <a:cubicBezTo>
                  <a:pt x="10442433" y="-57370"/>
                  <a:pt x="10651058" y="14236"/>
                  <a:pt x="10863578" y="0"/>
                </a:cubicBezTo>
                <a:cubicBezTo>
                  <a:pt x="11076098" y="-14236"/>
                  <a:pt x="11396617" y="14789"/>
                  <a:pt x="11556998" y="0"/>
                </a:cubicBezTo>
                <a:cubicBezTo>
                  <a:pt x="11562615" y="201031"/>
                  <a:pt x="11505327" y="276821"/>
                  <a:pt x="11556998" y="450086"/>
                </a:cubicBezTo>
                <a:cubicBezTo>
                  <a:pt x="11608669" y="623351"/>
                  <a:pt x="11535797" y="800861"/>
                  <a:pt x="11556998" y="956433"/>
                </a:cubicBezTo>
                <a:cubicBezTo>
                  <a:pt x="11578199" y="1112005"/>
                  <a:pt x="11555995" y="1248854"/>
                  <a:pt x="11556998" y="1444026"/>
                </a:cubicBezTo>
                <a:cubicBezTo>
                  <a:pt x="11558001" y="1639198"/>
                  <a:pt x="11511288" y="1775647"/>
                  <a:pt x="11556998" y="1875359"/>
                </a:cubicBezTo>
                <a:cubicBezTo>
                  <a:pt x="11355581" y="1892648"/>
                  <a:pt x="11012910" y="1846009"/>
                  <a:pt x="10863578" y="1875359"/>
                </a:cubicBezTo>
                <a:cubicBezTo>
                  <a:pt x="10714246" y="1904709"/>
                  <a:pt x="10594631" y="1875153"/>
                  <a:pt x="10401298" y="1875359"/>
                </a:cubicBezTo>
                <a:cubicBezTo>
                  <a:pt x="10207965" y="1875565"/>
                  <a:pt x="9846704" y="1839714"/>
                  <a:pt x="9592308" y="1875359"/>
                </a:cubicBezTo>
                <a:cubicBezTo>
                  <a:pt x="9337912" y="1911004"/>
                  <a:pt x="9419333" y="1874103"/>
                  <a:pt x="9361168" y="1875359"/>
                </a:cubicBezTo>
                <a:cubicBezTo>
                  <a:pt x="9303003" y="1876615"/>
                  <a:pt x="8728167" y="1840299"/>
                  <a:pt x="8552179" y="1875359"/>
                </a:cubicBezTo>
                <a:cubicBezTo>
                  <a:pt x="8376191" y="1910419"/>
                  <a:pt x="8411127" y="1849836"/>
                  <a:pt x="8321039" y="1875359"/>
                </a:cubicBezTo>
                <a:cubicBezTo>
                  <a:pt x="8230951" y="1900882"/>
                  <a:pt x="8032749" y="1826599"/>
                  <a:pt x="7858759" y="1875359"/>
                </a:cubicBezTo>
                <a:cubicBezTo>
                  <a:pt x="7684769" y="1924119"/>
                  <a:pt x="7549122" y="1867692"/>
                  <a:pt x="7396479" y="1875359"/>
                </a:cubicBezTo>
                <a:cubicBezTo>
                  <a:pt x="7243836" y="1883026"/>
                  <a:pt x="6899224" y="1867289"/>
                  <a:pt x="6703059" y="1875359"/>
                </a:cubicBezTo>
                <a:cubicBezTo>
                  <a:pt x="6506894" y="1883429"/>
                  <a:pt x="6357658" y="1866987"/>
                  <a:pt x="6125209" y="1875359"/>
                </a:cubicBezTo>
                <a:cubicBezTo>
                  <a:pt x="5892760" y="1883731"/>
                  <a:pt x="5707173" y="1851361"/>
                  <a:pt x="5547359" y="1875359"/>
                </a:cubicBezTo>
                <a:cubicBezTo>
                  <a:pt x="5387545" y="1899357"/>
                  <a:pt x="5239921" y="1828324"/>
                  <a:pt x="5085079" y="1875359"/>
                </a:cubicBezTo>
                <a:cubicBezTo>
                  <a:pt x="4930237" y="1922394"/>
                  <a:pt x="4697300" y="1826087"/>
                  <a:pt x="4507229" y="1875359"/>
                </a:cubicBezTo>
                <a:cubicBezTo>
                  <a:pt x="4317158" y="1924631"/>
                  <a:pt x="4288413" y="1872592"/>
                  <a:pt x="4160519" y="1875359"/>
                </a:cubicBezTo>
                <a:cubicBezTo>
                  <a:pt x="4032625" y="1878126"/>
                  <a:pt x="3912790" y="1851196"/>
                  <a:pt x="3698239" y="1875359"/>
                </a:cubicBezTo>
                <a:cubicBezTo>
                  <a:pt x="3483688" y="1899522"/>
                  <a:pt x="3150575" y="1811836"/>
                  <a:pt x="2889249" y="1875359"/>
                </a:cubicBezTo>
                <a:cubicBezTo>
                  <a:pt x="2627923" y="1938882"/>
                  <a:pt x="2526094" y="1840786"/>
                  <a:pt x="2426970" y="1875359"/>
                </a:cubicBezTo>
                <a:cubicBezTo>
                  <a:pt x="2327846" y="1909932"/>
                  <a:pt x="2250600" y="1847638"/>
                  <a:pt x="2195830" y="1875359"/>
                </a:cubicBezTo>
                <a:cubicBezTo>
                  <a:pt x="2141060" y="1903080"/>
                  <a:pt x="1698763" y="1814525"/>
                  <a:pt x="1386840" y="1875359"/>
                </a:cubicBezTo>
                <a:cubicBezTo>
                  <a:pt x="1074917" y="1936193"/>
                  <a:pt x="1192408" y="1867518"/>
                  <a:pt x="1040130" y="1875359"/>
                </a:cubicBezTo>
                <a:cubicBezTo>
                  <a:pt x="887852" y="1883200"/>
                  <a:pt x="441900" y="1750862"/>
                  <a:pt x="0" y="1875359"/>
                </a:cubicBezTo>
                <a:cubicBezTo>
                  <a:pt x="-44647" y="1664372"/>
                  <a:pt x="27848" y="1519069"/>
                  <a:pt x="0" y="1425273"/>
                </a:cubicBezTo>
                <a:cubicBezTo>
                  <a:pt x="-27848" y="1331477"/>
                  <a:pt x="31458" y="1191587"/>
                  <a:pt x="0" y="975187"/>
                </a:cubicBezTo>
                <a:cubicBezTo>
                  <a:pt x="-31458" y="758787"/>
                  <a:pt x="53402" y="582895"/>
                  <a:pt x="0" y="468840"/>
                </a:cubicBezTo>
                <a:cubicBezTo>
                  <a:pt x="-53402" y="354785"/>
                  <a:pt x="43740" y="143753"/>
                  <a:pt x="0" y="0"/>
                </a:cubicBezTo>
                <a:close/>
              </a:path>
              <a:path w="11556998" h="1875359" stroke="0" extrusionOk="0">
                <a:moveTo>
                  <a:pt x="0" y="0"/>
                </a:moveTo>
                <a:cubicBezTo>
                  <a:pt x="68609" y="-25480"/>
                  <a:pt x="148418" y="11782"/>
                  <a:pt x="231140" y="0"/>
                </a:cubicBezTo>
                <a:cubicBezTo>
                  <a:pt x="313862" y="-11782"/>
                  <a:pt x="607711" y="25544"/>
                  <a:pt x="924560" y="0"/>
                </a:cubicBezTo>
                <a:cubicBezTo>
                  <a:pt x="1241409" y="-25544"/>
                  <a:pt x="1230820" y="16773"/>
                  <a:pt x="1386840" y="0"/>
                </a:cubicBezTo>
                <a:cubicBezTo>
                  <a:pt x="1542860" y="-16773"/>
                  <a:pt x="1533311" y="6356"/>
                  <a:pt x="1617980" y="0"/>
                </a:cubicBezTo>
                <a:cubicBezTo>
                  <a:pt x="1702649" y="-6356"/>
                  <a:pt x="1776624" y="12365"/>
                  <a:pt x="1849120" y="0"/>
                </a:cubicBezTo>
                <a:cubicBezTo>
                  <a:pt x="1921616" y="-12365"/>
                  <a:pt x="1966648" y="13932"/>
                  <a:pt x="2080260" y="0"/>
                </a:cubicBezTo>
                <a:cubicBezTo>
                  <a:pt x="2193872" y="-13932"/>
                  <a:pt x="2595947" y="12944"/>
                  <a:pt x="2773680" y="0"/>
                </a:cubicBezTo>
                <a:cubicBezTo>
                  <a:pt x="2951413" y="-12944"/>
                  <a:pt x="3143196" y="43682"/>
                  <a:pt x="3235959" y="0"/>
                </a:cubicBezTo>
                <a:cubicBezTo>
                  <a:pt x="3328722" y="-43682"/>
                  <a:pt x="3394441" y="22257"/>
                  <a:pt x="3467099" y="0"/>
                </a:cubicBezTo>
                <a:cubicBezTo>
                  <a:pt x="3539757" y="-22257"/>
                  <a:pt x="3645175" y="27485"/>
                  <a:pt x="3813809" y="0"/>
                </a:cubicBezTo>
                <a:cubicBezTo>
                  <a:pt x="3982443" y="-27485"/>
                  <a:pt x="4049174" y="41823"/>
                  <a:pt x="4276089" y="0"/>
                </a:cubicBezTo>
                <a:cubicBezTo>
                  <a:pt x="4503004" y="-41823"/>
                  <a:pt x="4470977" y="5839"/>
                  <a:pt x="4622799" y="0"/>
                </a:cubicBezTo>
                <a:cubicBezTo>
                  <a:pt x="4774621" y="-5839"/>
                  <a:pt x="5264655" y="61541"/>
                  <a:pt x="5431789" y="0"/>
                </a:cubicBezTo>
                <a:cubicBezTo>
                  <a:pt x="5598923" y="-61541"/>
                  <a:pt x="5572940" y="25953"/>
                  <a:pt x="5662929" y="0"/>
                </a:cubicBezTo>
                <a:cubicBezTo>
                  <a:pt x="5752918" y="-25953"/>
                  <a:pt x="6212941" y="14169"/>
                  <a:pt x="6356349" y="0"/>
                </a:cubicBezTo>
                <a:cubicBezTo>
                  <a:pt x="6499757" y="-14169"/>
                  <a:pt x="6707013" y="75468"/>
                  <a:pt x="7049769" y="0"/>
                </a:cubicBezTo>
                <a:cubicBezTo>
                  <a:pt x="7392525" y="-75468"/>
                  <a:pt x="7365765" y="18028"/>
                  <a:pt x="7512049" y="0"/>
                </a:cubicBezTo>
                <a:cubicBezTo>
                  <a:pt x="7658333" y="-18028"/>
                  <a:pt x="7640253" y="6591"/>
                  <a:pt x="7743189" y="0"/>
                </a:cubicBezTo>
                <a:cubicBezTo>
                  <a:pt x="7846125" y="-6591"/>
                  <a:pt x="7910937" y="6555"/>
                  <a:pt x="7974329" y="0"/>
                </a:cubicBezTo>
                <a:cubicBezTo>
                  <a:pt x="8037721" y="-6555"/>
                  <a:pt x="8136280" y="22435"/>
                  <a:pt x="8205469" y="0"/>
                </a:cubicBezTo>
                <a:cubicBezTo>
                  <a:pt x="8274658" y="-22435"/>
                  <a:pt x="8570432" y="51359"/>
                  <a:pt x="8667749" y="0"/>
                </a:cubicBezTo>
                <a:cubicBezTo>
                  <a:pt x="8765066" y="-51359"/>
                  <a:pt x="9076740" y="50817"/>
                  <a:pt x="9361168" y="0"/>
                </a:cubicBezTo>
                <a:cubicBezTo>
                  <a:pt x="9645596" y="-50817"/>
                  <a:pt x="9934080" y="82972"/>
                  <a:pt x="10170158" y="0"/>
                </a:cubicBezTo>
                <a:cubicBezTo>
                  <a:pt x="10406236" y="-82972"/>
                  <a:pt x="10354288" y="8538"/>
                  <a:pt x="10401298" y="0"/>
                </a:cubicBezTo>
                <a:cubicBezTo>
                  <a:pt x="10448308" y="-8538"/>
                  <a:pt x="10804643" y="16479"/>
                  <a:pt x="10979148" y="0"/>
                </a:cubicBezTo>
                <a:cubicBezTo>
                  <a:pt x="11153653" y="-16479"/>
                  <a:pt x="11348895" y="63938"/>
                  <a:pt x="11556998" y="0"/>
                </a:cubicBezTo>
                <a:cubicBezTo>
                  <a:pt x="11566373" y="145724"/>
                  <a:pt x="11514624" y="319635"/>
                  <a:pt x="11556998" y="468840"/>
                </a:cubicBezTo>
                <a:cubicBezTo>
                  <a:pt x="11599372" y="618045"/>
                  <a:pt x="11515384" y="805347"/>
                  <a:pt x="11556998" y="937680"/>
                </a:cubicBezTo>
                <a:cubicBezTo>
                  <a:pt x="11598612" y="1070013"/>
                  <a:pt x="11519479" y="1274049"/>
                  <a:pt x="11556998" y="1369012"/>
                </a:cubicBezTo>
                <a:cubicBezTo>
                  <a:pt x="11594517" y="1463975"/>
                  <a:pt x="11532844" y="1652271"/>
                  <a:pt x="11556998" y="1875359"/>
                </a:cubicBezTo>
                <a:cubicBezTo>
                  <a:pt x="11484257" y="1885635"/>
                  <a:pt x="11374703" y="1838814"/>
                  <a:pt x="11210288" y="1875359"/>
                </a:cubicBezTo>
                <a:cubicBezTo>
                  <a:pt x="11045873" y="1911904"/>
                  <a:pt x="10936325" y="1849366"/>
                  <a:pt x="10863578" y="1875359"/>
                </a:cubicBezTo>
                <a:cubicBezTo>
                  <a:pt x="10790831" y="1901352"/>
                  <a:pt x="10509928" y="1857482"/>
                  <a:pt x="10401298" y="1875359"/>
                </a:cubicBezTo>
                <a:cubicBezTo>
                  <a:pt x="10292668" y="1893236"/>
                  <a:pt x="9943254" y="1845431"/>
                  <a:pt x="9823448" y="1875359"/>
                </a:cubicBezTo>
                <a:cubicBezTo>
                  <a:pt x="9703642" y="1905287"/>
                  <a:pt x="9390860" y="1838948"/>
                  <a:pt x="9130028" y="1875359"/>
                </a:cubicBezTo>
                <a:cubicBezTo>
                  <a:pt x="8869196" y="1911770"/>
                  <a:pt x="8987633" y="1873297"/>
                  <a:pt x="8898888" y="1875359"/>
                </a:cubicBezTo>
                <a:cubicBezTo>
                  <a:pt x="8810143" y="1877421"/>
                  <a:pt x="8645015" y="1853801"/>
                  <a:pt x="8436609" y="1875359"/>
                </a:cubicBezTo>
                <a:cubicBezTo>
                  <a:pt x="8228203" y="1896917"/>
                  <a:pt x="8010597" y="1798267"/>
                  <a:pt x="7743189" y="1875359"/>
                </a:cubicBezTo>
                <a:cubicBezTo>
                  <a:pt x="7475781" y="1952451"/>
                  <a:pt x="7607324" y="1854406"/>
                  <a:pt x="7512049" y="1875359"/>
                </a:cubicBezTo>
                <a:cubicBezTo>
                  <a:pt x="7416774" y="1896312"/>
                  <a:pt x="7104515" y="1874958"/>
                  <a:pt x="6934199" y="1875359"/>
                </a:cubicBezTo>
                <a:cubicBezTo>
                  <a:pt x="6763883" y="1875760"/>
                  <a:pt x="6516727" y="1841237"/>
                  <a:pt x="6125209" y="1875359"/>
                </a:cubicBezTo>
                <a:cubicBezTo>
                  <a:pt x="5733691" y="1909481"/>
                  <a:pt x="5852147" y="1842578"/>
                  <a:pt x="5778499" y="1875359"/>
                </a:cubicBezTo>
                <a:cubicBezTo>
                  <a:pt x="5704851" y="1908140"/>
                  <a:pt x="5594117" y="1867183"/>
                  <a:pt x="5547359" y="1875359"/>
                </a:cubicBezTo>
                <a:cubicBezTo>
                  <a:pt x="5500601" y="1883535"/>
                  <a:pt x="4996805" y="1834229"/>
                  <a:pt x="4738369" y="1875359"/>
                </a:cubicBezTo>
                <a:cubicBezTo>
                  <a:pt x="4479933" y="1916489"/>
                  <a:pt x="4599179" y="1864715"/>
                  <a:pt x="4507229" y="1875359"/>
                </a:cubicBezTo>
                <a:cubicBezTo>
                  <a:pt x="4415279" y="1886003"/>
                  <a:pt x="4314485" y="1859080"/>
                  <a:pt x="4160519" y="1875359"/>
                </a:cubicBezTo>
                <a:cubicBezTo>
                  <a:pt x="4006553" y="1891638"/>
                  <a:pt x="3849824" y="1840641"/>
                  <a:pt x="3698239" y="1875359"/>
                </a:cubicBezTo>
                <a:cubicBezTo>
                  <a:pt x="3546654" y="1910077"/>
                  <a:pt x="3169957" y="1828301"/>
                  <a:pt x="3004819" y="1875359"/>
                </a:cubicBezTo>
                <a:cubicBezTo>
                  <a:pt x="2839681" y="1922417"/>
                  <a:pt x="2504345" y="1808302"/>
                  <a:pt x="2195830" y="1875359"/>
                </a:cubicBezTo>
                <a:cubicBezTo>
                  <a:pt x="1887315" y="1942416"/>
                  <a:pt x="1764101" y="1847968"/>
                  <a:pt x="1502410" y="1875359"/>
                </a:cubicBezTo>
                <a:cubicBezTo>
                  <a:pt x="1240719" y="1902750"/>
                  <a:pt x="1308735" y="1848885"/>
                  <a:pt x="1155700" y="1875359"/>
                </a:cubicBezTo>
                <a:cubicBezTo>
                  <a:pt x="1002665" y="1901833"/>
                  <a:pt x="806312" y="1814679"/>
                  <a:pt x="577850" y="1875359"/>
                </a:cubicBezTo>
                <a:cubicBezTo>
                  <a:pt x="349388" y="1936039"/>
                  <a:pt x="229404" y="1817471"/>
                  <a:pt x="0" y="1875359"/>
                </a:cubicBezTo>
                <a:cubicBezTo>
                  <a:pt x="-41691" y="1713165"/>
                  <a:pt x="16578" y="1527511"/>
                  <a:pt x="0" y="1425273"/>
                </a:cubicBezTo>
                <a:cubicBezTo>
                  <a:pt x="-16578" y="1323035"/>
                  <a:pt x="17362" y="1206934"/>
                  <a:pt x="0" y="993940"/>
                </a:cubicBezTo>
                <a:cubicBezTo>
                  <a:pt x="-17362" y="780946"/>
                  <a:pt x="46045" y="681012"/>
                  <a:pt x="0" y="562608"/>
                </a:cubicBezTo>
                <a:cubicBezTo>
                  <a:pt x="-46045" y="444204"/>
                  <a:pt x="61545" y="251087"/>
                  <a:pt x="0" y="0"/>
                </a:cubicBezTo>
                <a:close/>
              </a:path>
            </a:pathLst>
          </a:custGeom>
          <a:solidFill>
            <a:srgbClr val="203864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035338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AD39621D-871F-45C1-8E77-7F8997CA60CC}"/>
              </a:ext>
            </a:extLst>
          </p:cNvPr>
          <p:cNvSpPr txBox="1"/>
          <p:nvPr/>
        </p:nvSpPr>
        <p:spPr>
          <a:xfrm>
            <a:off x="673102" y="498803"/>
            <a:ext cx="1084579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>
                <a:solidFill>
                  <a:schemeClr val="bg1"/>
                </a:solidFill>
                <a:latin typeface="Assistant Bold" panose="00000800000000000000" pitchFamily="2" charset="-79"/>
                <a:cs typeface="Assistant Bold" panose="00000800000000000000" pitchFamily="2" charset="-79"/>
              </a:rPr>
              <a:t>לעתיד לבוא, עם ישראל כולו, ימלא את תפקידו ויקרין קדושה אמונה וצדק, לכל העולם. לכן כל האומות ירצו  להיות קרובים לישראל ולהושיט להם עזרה, ברצון ובשמחה. 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285BEF49-3435-43CE-A63D-9A262F20C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7" y="5432097"/>
            <a:ext cx="1763562" cy="118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351</Words>
  <Application>Microsoft Office PowerPoint</Application>
  <PresentationFormat>מסך רחב</PresentationFormat>
  <Paragraphs>37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7" baseType="lpstr">
      <vt:lpstr>Assistant ExtraBold</vt:lpstr>
      <vt:lpstr>Calibri</vt:lpstr>
      <vt:lpstr>Arial</vt:lpstr>
      <vt:lpstr>Assistant</vt:lpstr>
      <vt:lpstr>Assistant Bold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82</cp:revision>
  <dcterms:created xsi:type="dcterms:W3CDTF">2020-11-12T12:47:26Z</dcterms:created>
  <dcterms:modified xsi:type="dcterms:W3CDTF">2020-11-30T12:28:35Z</dcterms:modified>
</cp:coreProperties>
</file>