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saveSubsetFonts="1">
  <p:sldMasterIdLst>
    <p:sldMasterId id="2147483672" r:id="rId1"/>
  </p:sldMasterIdLst>
  <p:notesMasterIdLst>
    <p:notesMasterId r:id="rId9"/>
  </p:notesMasterIdLst>
  <p:sldIdLst>
    <p:sldId id="256" r:id="rId2"/>
    <p:sldId id="257" r:id="rId3"/>
    <p:sldId id="276" r:id="rId4"/>
    <p:sldId id="269" r:id="rId5"/>
    <p:sldId id="258" r:id="rId6"/>
    <p:sldId id="270" r:id="rId7"/>
    <p:sldId id="263" r:id="rId8"/>
  </p:sldIdLst>
  <p:sldSz cx="12192000" cy="6858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alibri Light" panose="020F0302020204030204" pitchFamily="34" charset="0"/>
      <p:regular r:id="rId14"/>
      <p:italic r:id="rId15"/>
    </p:embeddedFont>
    <p:embeddedFont>
      <p:font typeface="Fb Tamlil Medium" panose="020B0604020202020204" charset="-79"/>
      <p:regular r:id="rId16"/>
    </p:embeddedFont>
    <p:embeddedFont>
      <p:font typeface="Guttman Stam1" panose="02010401010101010101" pitchFamily="2" charset="-79"/>
      <p:regular r:id="rId1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5C9F2F"/>
    <a:srgbClr val="9FAF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013" autoAdjust="0"/>
    <p:restoredTop sz="94660"/>
  </p:normalViewPr>
  <p:slideViewPr>
    <p:cSldViewPr snapToGrid="0">
      <p:cViewPr>
        <p:scale>
          <a:sx n="75" d="100"/>
          <a:sy n="75" d="100"/>
        </p:scale>
        <p:origin x="1014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F0D2BF5-529E-4AA5-A80E-75BE575F7FC1}" type="datetimeFigureOut">
              <a:rPr lang="he-IL" smtClean="0"/>
              <a:t>י"ז/חשון/תשפ"א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C4EA2D8-58DC-4BE0-9069-28A7159524F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63043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A883-8E3A-4AFF-A855-3E870D733D5C}" type="datetimeFigureOut">
              <a:rPr lang="he-IL" smtClean="0"/>
              <a:t>י"ז/חשון/תשפ"א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AFC20-9327-400F-93F0-7075065CB25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60021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A883-8E3A-4AFF-A855-3E870D733D5C}" type="datetimeFigureOut">
              <a:rPr lang="he-IL" smtClean="0"/>
              <a:t>י"ז/חשון/תשפ"א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AFC20-9327-400F-93F0-7075065CB25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51938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A883-8E3A-4AFF-A855-3E870D733D5C}" type="datetimeFigureOut">
              <a:rPr lang="he-IL" smtClean="0"/>
              <a:t>י"ז/חשון/תשפ"א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AFC20-9327-400F-93F0-7075065CB25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29057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A883-8E3A-4AFF-A855-3E870D733D5C}" type="datetimeFigureOut">
              <a:rPr lang="he-IL" smtClean="0"/>
              <a:t>י"ז/חשון/תשפ"א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AFC20-9327-400F-93F0-7075065CB25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83245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A883-8E3A-4AFF-A855-3E870D733D5C}" type="datetimeFigureOut">
              <a:rPr lang="he-IL" smtClean="0"/>
              <a:t>י"ז/חשון/תשפ"א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AFC20-9327-400F-93F0-7075065CB25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28625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A883-8E3A-4AFF-A855-3E870D733D5C}" type="datetimeFigureOut">
              <a:rPr lang="he-IL" smtClean="0"/>
              <a:t>י"ז/חשון/תשפ"א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AFC20-9327-400F-93F0-7075065CB25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68022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A883-8E3A-4AFF-A855-3E870D733D5C}" type="datetimeFigureOut">
              <a:rPr lang="he-IL" smtClean="0"/>
              <a:t>י"ז/חשון/תשפ"א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AFC20-9327-400F-93F0-7075065CB25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3372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A883-8E3A-4AFF-A855-3E870D733D5C}" type="datetimeFigureOut">
              <a:rPr lang="he-IL" smtClean="0"/>
              <a:t>י"ז/חשון/תשפ"א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AFC20-9327-400F-93F0-7075065CB25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2981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A883-8E3A-4AFF-A855-3E870D733D5C}" type="datetimeFigureOut">
              <a:rPr lang="he-IL" smtClean="0"/>
              <a:t>י"ז/חשון/תשפ"א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AFC20-9327-400F-93F0-7075065CB25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88196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A883-8E3A-4AFF-A855-3E870D733D5C}" type="datetimeFigureOut">
              <a:rPr lang="he-IL" smtClean="0"/>
              <a:t>י"ז/חשון/תשפ"א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AFC20-9327-400F-93F0-7075065CB25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3440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A883-8E3A-4AFF-A855-3E870D733D5C}" type="datetimeFigureOut">
              <a:rPr lang="he-IL" smtClean="0"/>
              <a:t>י"ז/חשון/תשפ"א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AFC20-9327-400F-93F0-7075065CB25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26380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FA883-8E3A-4AFF-A855-3E870D733D5C}" type="datetimeFigureOut">
              <a:rPr lang="he-IL" smtClean="0"/>
              <a:t>י"ז/חשון/תשפ"א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AFC20-9327-400F-93F0-7075065CB25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60645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DACAB7E4-F4DC-4086-B7EB-1C629DED9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" y="0"/>
            <a:ext cx="12190781" cy="6858000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4D7DE801-682B-4BDD-A854-A8AA82372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" y="0"/>
            <a:ext cx="12190781" cy="6858000"/>
          </a:xfrm>
          <a:prstGeom prst="rect">
            <a:avLst/>
          </a:prstGeom>
        </p:spPr>
      </p:pic>
      <p:sp>
        <p:nvSpPr>
          <p:cNvPr id="3" name="מלבן: פינות מעוגלות 2">
            <a:extLst>
              <a:ext uri="{FF2B5EF4-FFF2-40B4-BE49-F238E27FC236}">
                <a16:creationId xmlns:a16="http://schemas.microsoft.com/office/drawing/2014/main" id="{A372CBB1-36F4-4062-BF5E-7EEC3B425544}"/>
              </a:ext>
            </a:extLst>
          </p:cNvPr>
          <p:cNvSpPr/>
          <p:nvPr/>
        </p:nvSpPr>
        <p:spPr>
          <a:xfrm>
            <a:off x="-342900" y="444912"/>
            <a:ext cx="2694846" cy="2164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he-IL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e-IL" sz="100"/>
          </a:p>
        </p:txBody>
      </p:sp>
      <p:sp>
        <p:nvSpPr>
          <p:cNvPr id="4" name="תיבת טקסט 1">
            <a:extLst>
              <a:ext uri="{FF2B5EF4-FFF2-40B4-BE49-F238E27FC236}">
                <a16:creationId xmlns:a16="http://schemas.microsoft.com/office/drawing/2014/main" id="{08DDE85B-B88C-4C7E-B179-5E480E2980C2}"/>
              </a:ext>
            </a:extLst>
          </p:cNvPr>
          <p:cNvSpPr txBox="1"/>
          <p:nvPr/>
        </p:nvSpPr>
        <p:spPr>
          <a:xfrm>
            <a:off x="-406400" y="530498"/>
            <a:ext cx="210249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e-IL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2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b Tamlil" panose="02020503050405020304" pitchFamily="18" charset="-79"/>
                <a:ea typeface="Calibri" panose="020F0502020204030204" pitchFamily="34" charset="0"/>
                <a:cs typeface="Fb Tamlil" panose="02020503050405020304" pitchFamily="18" charset="-79"/>
              </a:rPr>
              <a:t>השפע הגשמי בימות המשיח</a:t>
            </a:r>
            <a:endParaRPr lang="he-IL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96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71E3F8E8-EDF6-4C00-AEBA-99A522D0B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781" cy="6858000"/>
          </a:xfrm>
          <a:prstGeom prst="rect">
            <a:avLst/>
          </a:prstGeom>
        </p:spPr>
      </p:pic>
      <p:sp>
        <p:nvSpPr>
          <p:cNvPr id="23" name="תיבת טקסט 22">
            <a:extLst>
              <a:ext uri="{FF2B5EF4-FFF2-40B4-BE49-F238E27FC236}">
                <a16:creationId xmlns:a16="http://schemas.microsoft.com/office/drawing/2014/main" id="{CD2B7611-3996-420D-9F39-BCBEE69A6D7C}"/>
              </a:ext>
            </a:extLst>
          </p:cNvPr>
          <p:cNvSpPr txBox="1"/>
          <p:nvPr/>
        </p:nvSpPr>
        <p:spPr>
          <a:xfrm>
            <a:off x="2724458" y="1139738"/>
            <a:ext cx="67418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he-IL" sz="4000" b="1" dirty="0">
                <a:solidFill>
                  <a:schemeClr val="accent1">
                    <a:lumMod val="50000"/>
                  </a:schemeClr>
                </a:solidFill>
                <a:latin typeface="Fb Tamlil Medium" panose="02020503050405020304" pitchFamily="18" charset="-79"/>
                <a:cs typeface="Fb Tamlil Medium" panose="02020503050405020304" pitchFamily="18" charset="-79"/>
              </a:rPr>
              <a:t>מהו לדעתכם הדבר העיקרי שיהיה בימות המשיח?</a:t>
            </a:r>
          </a:p>
        </p:txBody>
      </p:sp>
      <p:grpSp>
        <p:nvGrpSpPr>
          <p:cNvPr id="8" name="קבוצה 7">
            <a:extLst>
              <a:ext uri="{FF2B5EF4-FFF2-40B4-BE49-F238E27FC236}">
                <a16:creationId xmlns:a16="http://schemas.microsoft.com/office/drawing/2014/main" id="{B740A8D2-89C1-4EA2-9988-7AEDFA1BFE85}"/>
              </a:ext>
            </a:extLst>
          </p:cNvPr>
          <p:cNvGrpSpPr/>
          <p:nvPr/>
        </p:nvGrpSpPr>
        <p:grpSpPr>
          <a:xfrm>
            <a:off x="209725" y="-125835"/>
            <a:ext cx="1810492" cy="1298345"/>
            <a:chOff x="209725" y="-125835"/>
            <a:chExt cx="1810492" cy="1298345"/>
          </a:xfrm>
        </p:grpSpPr>
        <p:sp>
          <p:nvSpPr>
            <p:cNvPr id="7" name="מלבן: פינות מעוגלות 6">
              <a:extLst>
                <a:ext uri="{FF2B5EF4-FFF2-40B4-BE49-F238E27FC236}">
                  <a16:creationId xmlns:a16="http://schemas.microsoft.com/office/drawing/2014/main" id="{56522550-79A7-4F23-A8E6-9C43B3914D6A}"/>
                </a:ext>
              </a:extLst>
            </p:cNvPr>
            <p:cNvSpPr/>
            <p:nvPr/>
          </p:nvSpPr>
          <p:spPr>
            <a:xfrm>
              <a:off x="209725" y="-125835"/>
              <a:ext cx="1810492" cy="12003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00"/>
            </a:p>
          </p:txBody>
        </p:sp>
        <p:pic>
          <p:nvPicPr>
            <p:cNvPr id="6" name="תמונה 5">
              <a:extLst>
                <a:ext uri="{FF2B5EF4-FFF2-40B4-BE49-F238E27FC236}">
                  <a16:creationId xmlns:a16="http://schemas.microsoft.com/office/drawing/2014/main" id="{AEA3B4A8-3B36-47FA-AF63-8F4846CC0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190" y="-9553"/>
              <a:ext cx="1763562" cy="1182063"/>
            </a:xfrm>
            <a:prstGeom prst="rect">
              <a:avLst/>
            </a:prstGeom>
          </p:spPr>
        </p:pic>
      </p:grp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0F45D5A3-DD8E-47CF-9891-E8E6210411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4" t="12816" r="6282" b="11634"/>
          <a:stretch/>
        </p:blipFill>
        <p:spPr>
          <a:xfrm>
            <a:off x="7700094" y="3188626"/>
            <a:ext cx="3504790" cy="23424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תמונה 2" descr="תמונה שמכילה מקושט, צבעוני, רבים, שולחן&#10;&#10;התיאור נוצר באופן אוטומטי">
            <a:extLst>
              <a:ext uri="{FF2B5EF4-FFF2-40B4-BE49-F238E27FC236}">
                <a16:creationId xmlns:a16="http://schemas.microsoft.com/office/drawing/2014/main" id="{B37EDD14-706C-4A1D-B6E7-648EEB243F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752" y="3187814"/>
            <a:ext cx="2063249" cy="23432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תמונה 8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23BF089D-9A88-4499-98EB-3634452F71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252" y="3159503"/>
            <a:ext cx="3316655" cy="23715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481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71E3F8E8-EDF6-4C00-AEBA-99A522D0B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" y="18983"/>
            <a:ext cx="12190781" cy="6858000"/>
          </a:xfrm>
          <a:prstGeom prst="rect">
            <a:avLst/>
          </a:prstGeom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61E27CAC-960C-4665-80B7-29ED64B5FF65}"/>
              </a:ext>
            </a:extLst>
          </p:cNvPr>
          <p:cNvSpPr txBox="1"/>
          <p:nvPr/>
        </p:nvSpPr>
        <p:spPr>
          <a:xfrm>
            <a:off x="5410200" y="1557790"/>
            <a:ext cx="5598041" cy="39703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3600" b="1" dirty="0">
                <a:solidFill>
                  <a:schemeClr val="accent1">
                    <a:lumMod val="50000"/>
                  </a:schemeClr>
                </a:solidFill>
                <a:latin typeface="Fb Tamlil Medium" panose="02020503050405020304" pitchFamily="18" charset="-79"/>
                <a:cs typeface="Fb Tamlil Medium" panose="02020503050405020304" pitchFamily="18" charset="-79"/>
              </a:rPr>
              <a:t>הדבר העיקרי שיהיה בימות המשיח הוא "ומלאה הארץ דעה את השם...",</a:t>
            </a:r>
          </a:p>
          <a:p>
            <a:pPr algn="ctr" rtl="1"/>
            <a:endParaRPr lang="he-IL" sz="3600" b="1" dirty="0">
              <a:solidFill>
                <a:schemeClr val="accent1">
                  <a:lumMod val="50000"/>
                </a:schemeClr>
              </a:solidFill>
              <a:latin typeface="Fb Tamlil Medium" panose="02020503050405020304" pitchFamily="18" charset="-79"/>
              <a:cs typeface="Fb Tamlil Medium" panose="02020503050405020304" pitchFamily="18" charset="-79"/>
            </a:endParaRPr>
          </a:p>
          <a:p>
            <a:pPr algn="ctr" rtl="1"/>
            <a:r>
              <a:rPr lang="he-IL" sz="3600" b="1" dirty="0">
                <a:solidFill>
                  <a:schemeClr val="accent1">
                    <a:lumMod val="50000"/>
                  </a:schemeClr>
                </a:solidFill>
                <a:latin typeface="Fb Tamlil Medium" panose="02020503050405020304" pitchFamily="18" charset="-79"/>
                <a:cs typeface="Fb Tamlil Medium" panose="02020503050405020304" pitchFamily="18" charset="-79"/>
              </a:rPr>
              <a:t>כולם יוכלו ללמוד ולהעמיק בתורה ולהיות קרובים להשם.</a:t>
            </a:r>
            <a:endParaRPr lang="he-IL" b="1" dirty="0">
              <a:solidFill>
                <a:schemeClr val="accent1">
                  <a:lumMod val="50000"/>
                </a:schemeClr>
              </a:solidFill>
              <a:latin typeface="Fb Tamlil Medium" panose="02020503050405020304" pitchFamily="18" charset="-79"/>
              <a:cs typeface="Fb Tamlil Medium" panose="02020503050405020304" pitchFamily="18" charset="-79"/>
            </a:endParaRPr>
          </a:p>
        </p:txBody>
      </p:sp>
      <p:grpSp>
        <p:nvGrpSpPr>
          <p:cNvPr id="7" name="קבוצה 6">
            <a:extLst>
              <a:ext uri="{FF2B5EF4-FFF2-40B4-BE49-F238E27FC236}">
                <a16:creationId xmlns:a16="http://schemas.microsoft.com/office/drawing/2014/main" id="{DE56A8FC-BCB3-4649-A728-986383E4ABFA}"/>
              </a:ext>
            </a:extLst>
          </p:cNvPr>
          <p:cNvGrpSpPr/>
          <p:nvPr/>
        </p:nvGrpSpPr>
        <p:grpSpPr>
          <a:xfrm>
            <a:off x="209725" y="-125835"/>
            <a:ext cx="1810492" cy="1298345"/>
            <a:chOff x="209725" y="-125835"/>
            <a:chExt cx="1810492" cy="1298345"/>
          </a:xfrm>
        </p:grpSpPr>
        <p:sp>
          <p:nvSpPr>
            <p:cNvPr id="8" name="מלבן: פינות מעוגלות 7">
              <a:extLst>
                <a:ext uri="{FF2B5EF4-FFF2-40B4-BE49-F238E27FC236}">
                  <a16:creationId xmlns:a16="http://schemas.microsoft.com/office/drawing/2014/main" id="{7A9267A7-8D58-44E9-86AA-82477B237688}"/>
                </a:ext>
              </a:extLst>
            </p:cNvPr>
            <p:cNvSpPr/>
            <p:nvPr/>
          </p:nvSpPr>
          <p:spPr>
            <a:xfrm>
              <a:off x="209725" y="-125835"/>
              <a:ext cx="1810492" cy="12003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00"/>
            </a:p>
          </p:txBody>
        </p:sp>
        <p:pic>
          <p:nvPicPr>
            <p:cNvPr id="11" name="תמונה 10">
              <a:extLst>
                <a:ext uri="{FF2B5EF4-FFF2-40B4-BE49-F238E27FC236}">
                  <a16:creationId xmlns:a16="http://schemas.microsoft.com/office/drawing/2014/main" id="{7DD0E1D6-3ADC-4EEE-BFD5-098F7B429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190" y="-9553"/>
              <a:ext cx="1763562" cy="1182063"/>
            </a:xfrm>
            <a:prstGeom prst="rect">
              <a:avLst/>
            </a:prstGeom>
          </p:spPr>
        </p:pic>
      </p:grpSp>
      <p:pic>
        <p:nvPicPr>
          <p:cNvPr id="14" name="תמונה 13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4FE9679A-FCB2-4B03-BE2B-00E6EC9B33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51" b="91252" l="9551" r="89888">
                        <a14:foregroundMark x1="59270" y1="34592" x2="66573" y2="34195"/>
                        <a14:foregroundMark x1="42416" y1="91451" x2="34831" y2="87674"/>
                        <a14:foregroundMark x1="48876" y1="13718" x2="57865" y2="8151"/>
                        <a14:foregroundMark x1="57865" y1="8151" x2="62921" y2="9344"/>
                        <a14:foregroundMark x1="50000" y1="15706" x2="49438" y2="19284"/>
                        <a14:foregroundMark x1="50843" y1="13917" x2="48596" y2="13917"/>
                        <a14:foregroundMark x1="50000" y1="15308" x2="50843" y2="15706"/>
                        <a14:foregroundMark x1="49438" y1="15507" x2="47753" y2="14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329" y="1182063"/>
            <a:ext cx="4038600" cy="570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4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71E3F8E8-EDF6-4C00-AEBA-99A522D0B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" y="0"/>
            <a:ext cx="12190781" cy="6858000"/>
          </a:xfrm>
          <a:prstGeom prst="rect">
            <a:avLst/>
          </a:prstGeom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0D3C30E6-C7EF-4DFD-81FD-77138A00FF11}"/>
              </a:ext>
            </a:extLst>
          </p:cNvPr>
          <p:cNvSpPr txBox="1"/>
          <p:nvPr/>
        </p:nvSpPr>
        <p:spPr>
          <a:xfrm>
            <a:off x="3321398" y="3501364"/>
            <a:ext cx="540379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he-IL" sz="3600" b="1" dirty="0">
                <a:solidFill>
                  <a:schemeClr val="accent1">
                    <a:lumMod val="50000"/>
                  </a:schemeClr>
                </a:solidFill>
                <a:latin typeface="Fb Tamlil Medium" panose="02020503050405020304" pitchFamily="18" charset="-79"/>
                <a:cs typeface="Fb Tamlil Medium" panose="02020503050405020304" pitchFamily="18" charset="-79"/>
              </a:rPr>
              <a:t>אם בימות המשיח, הרוחניות היא העיקר, למה חשוב שגם הגשמיות תהיה כל כך בשפע?</a:t>
            </a:r>
          </a:p>
        </p:txBody>
      </p:sp>
      <p:grpSp>
        <p:nvGrpSpPr>
          <p:cNvPr id="8" name="קבוצה 7">
            <a:extLst>
              <a:ext uri="{FF2B5EF4-FFF2-40B4-BE49-F238E27FC236}">
                <a16:creationId xmlns:a16="http://schemas.microsoft.com/office/drawing/2014/main" id="{AD05E140-5535-480E-BFA5-AD175F6BCA7A}"/>
              </a:ext>
            </a:extLst>
          </p:cNvPr>
          <p:cNvGrpSpPr/>
          <p:nvPr/>
        </p:nvGrpSpPr>
        <p:grpSpPr>
          <a:xfrm>
            <a:off x="209725" y="-125835"/>
            <a:ext cx="1810492" cy="1298345"/>
            <a:chOff x="209725" y="-125835"/>
            <a:chExt cx="1810492" cy="1298345"/>
          </a:xfrm>
        </p:grpSpPr>
        <p:sp>
          <p:nvSpPr>
            <p:cNvPr id="10" name="מלבן: פינות מעוגלות 9">
              <a:extLst>
                <a:ext uri="{FF2B5EF4-FFF2-40B4-BE49-F238E27FC236}">
                  <a16:creationId xmlns:a16="http://schemas.microsoft.com/office/drawing/2014/main" id="{722652FE-B14D-4FD8-A6B9-3AD11C06661D}"/>
                </a:ext>
              </a:extLst>
            </p:cNvPr>
            <p:cNvSpPr/>
            <p:nvPr/>
          </p:nvSpPr>
          <p:spPr>
            <a:xfrm>
              <a:off x="209725" y="-125835"/>
              <a:ext cx="1810492" cy="12003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00"/>
            </a:p>
          </p:txBody>
        </p:sp>
        <p:pic>
          <p:nvPicPr>
            <p:cNvPr id="12" name="תמונה 11">
              <a:extLst>
                <a:ext uri="{FF2B5EF4-FFF2-40B4-BE49-F238E27FC236}">
                  <a16:creationId xmlns:a16="http://schemas.microsoft.com/office/drawing/2014/main" id="{C3FA396E-5698-4787-9CD5-16CE25DB5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190" y="-9553"/>
              <a:ext cx="1763562" cy="1182063"/>
            </a:xfrm>
            <a:prstGeom prst="rect">
              <a:avLst/>
            </a:prstGeom>
          </p:spPr>
        </p:pic>
      </p:grpSp>
      <p:sp>
        <p:nvSpPr>
          <p:cNvPr id="3" name="אליפסה 2">
            <a:extLst>
              <a:ext uri="{FF2B5EF4-FFF2-40B4-BE49-F238E27FC236}">
                <a16:creationId xmlns:a16="http://schemas.microsoft.com/office/drawing/2014/main" id="{0592D447-5F5D-41A1-BBF4-C4404B6D2D19}"/>
              </a:ext>
            </a:extLst>
          </p:cNvPr>
          <p:cNvSpPr/>
          <p:nvPr/>
        </p:nvSpPr>
        <p:spPr>
          <a:xfrm>
            <a:off x="8725190" y="3031173"/>
            <a:ext cx="3161924" cy="293302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>
                <a:solidFill>
                  <a:schemeClr val="accent1">
                    <a:lumMod val="50000"/>
                  </a:schemeClr>
                </a:solidFill>
                <a:latin typeface="Guttman Stam1" panose="02010401010101010101" pitchFamily="2" charset="-79"/>
                <a:cs typeface="Guttman Stam1" panose="02010401010101010101" pitchFamily="2" charset="-79"/>
              </a:rPr>
              <a:t>"עתידה ארץ ישראל שתוציא גלוסקאות וכלי מילת"</a:t>
            </a:r>
          </a:p>
        </p:txBody>
      </p:sp>
      <p:sp>
        <p:nvSpPr>
          <p:cNvPr id="5" name="אליפסה 4">
            <a:extLst>
              <a:ext uri="{FF2B5EF4-FFF2-40B4-BE49-F238E27FC236}">
                <a16:creationId xmlns:a16="http://schemas.microsoft.com/office/drawing/2014/main" id="{D7BCA603-EADF-4147-A822-6E04FFC53ED9}"/>
              </a:ext>
            </a:extLst>
          </p:cNvPr>
          <p:cNvSpPr/>
          <p:nvPr/>
        </p:nvSpPr>
        <p:spPr>
          <a:xfrm>
            <a:off x="6575570" y="98148"/>
            <a:ext cx="3161924" cy="293302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>
                <a:solidFill>
                  <a:schemeClr val="accent1">
                    <a:lumMod val="50000"/>
                  </a:schemeClr>
                </a:solidFill>
                <a:latin typeface="Guttman Stam1" panose="02010401010101010101" pitchFamily="2" charset="-79"/>
                <a:cs typeface="Guttman Stam1" panose="02010401010101010101" pitchFamily="2" charset="-79"/>
              </a:rPr>
              <a:t>"וכל המעדנים יהיו מצויים כעפר"</a:t>
            </a:r>
          </a:p>
        </p:txBody>
      </p:sp>
      <p:sp>
        <p:nvSpPr>
          <p:cNvPr id="6" name="אליפסה 5">
            <a:extLst>
              <a:ext uri="{FF2B5EF4-FFF2-40B4-BE49-F238E27FC236}">
                <a16:creationId xmlns:a16="http://schemas.microsoft.com/office/drawing/2014/main" id="{6B4DD254-882C-4EF3-A853-1BFB07184379}"/>
              </a:ext>
            </a:extLst>
          </p:cNvPr>
          <p:cNvSpPr/>
          <p:nvPr/>
        </p:nvSpPr>
        <p:spPr>
          <a:xfrm>
            <a:off x="2705199" y="147506"/>
            <a:ext cx="3161924" cy="29330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>
                <a:solidFill>
                  <a:schemeClr val="accent1">
                    <a:lumMod val="50000"/>
                  </a:schemeClr>
                </a:solidFill>
                <a:latin typeface="Guttman Stam1" panose="02010401010101010101" pitchFamily="2" charset="-79"/>
                <a:cs typeface="Guttman Stam1" panose="02010401010101010101" pitchFamily="2" charset="-79"/>
              </a:rPr>
              <a:t>"עתידה חיטה שתיתמר כדקל"</a:t>
            </a:r>
          </a:p>
        </p:txBody>
      </p:sp>
      <p:sp>
        <p:nvSpPr>
          <p:cNvPr id="20" name="אליפסה 19">
            <a:extLst>
              <a:ext uri="{FF2B5EF4-FFF2-40B4-BE49-F238E27FC236}">
                <a16:creationId xmlns:a16="http://schemas.microsoft.com/office/drawing/2014/main" id="{946D100B-A870-4872-9A86-621CEF863D3E}"/>
              </a:ext>
            </a:extLst>
          </p:cNvPr>
          <p:cNvSpPr/>
          <p:nvPr/>
        </p:nvSpPr>
        <p:spPr>
          <a:xfrm>
            <a:off x="56236" y="3228037"/>
            <a:ext cx="3161924" cy="293302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>
                <a:solidFill>
                  <a:schemeClr val="accent1">
                    <a:lumMod val="50000"/>
                  </a:schemeClr>
                </a:solidFill>
                <a:latin typeface="Guttman Stam1" panose="02010401010101010101" pitchFamily="2" charset="-79"/>
                <a:cs typeface="Guttman Stam1" panose="02010401010101010101" pitchFamily="2" charset="-79"/>
              </a:rPr>
              <a:t>"הטובה תהיה משופעת הרבה"</a:t>
            </a:r>
          </a:p>
        </p:txBody>
      </p:sp>
    </p:spTree>
    <p:extLst>
      <p:ext uri="{BB962C8B-B14F-4D97-AF65-F5344CB8AC3E}">
        <p14:creationId xmlns:p14="http://schemas.microsoft.com/office/powerpoint/2010/main" val="299854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C4EE2621-9C3A-4218-9081-5B34F3799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" y="0"/>
            <a:ext cx="12190781" cy="6858000"/>
          </a:xfrm>
          <a:prstGeom prst="rect">
            <a:avLst/>
          </a:prstGeom>
        </p:spPr>
      </p:pic>
      <p:grpSp>
        <p:nvGrpSpPr>
          <p:cNvPr id="7" name="קבוצה 6">
            <a:extLst>
              <a:ext uri="{FF2B5EF4-FFF2-40B4-BE49-F238E27FC236}">
                <a16:creationId xmlns:a16="http://schemas.microsoft.com/office/drawing/2014/main" id="{3506F830-198D-4DED-A847-C61B45A54CF4}"/>
              </a:ext>
            </a:extLst>
          </p:cNvPr>
          <p:cNvGrpSpPr/>
          <p:nvPr/>
        </p:nvGrpSpPr>
        <p:grpSpPr>
          <a:xfrm>
            <a:off x="209725" y="-125835"/>
            <a:ext cx="1810492" cy="1298345"/>
            <a:chOff x="209725" y="-125835"/>
            <a:chExt cx="1810492" cy="1298345"/>
          </a:xfrm>
        </p:grpSpPr>
        <p:sp>
          <p:nvSpPr>
            <p:cNvPr id="8" name="מלבן: פינות מעוגלות 7">
              <a:extLst>
                <a:ext uri="{FF2B5EF4-FFF2-40B4-BE49-F238E27FC236}">
                  <a16:creationId xmlns:a16="http://schemas.microsoft.com/office/drawing/2014/main" id="{B40CFE2C-0264-4A95-ABD0-FB2F7BAD7646}"/>
                </a:ext>
              </a:extLst>
            </p:cNvPr>
            <p:cNvSpPr/>
            <p:nvPr/>
          </p:nvSpPr>
          <p:spPr>
            <a:xfrm>
              <a:off x="209725" y="-125835"/>
              <a:ext cx="1810492" cy="12003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00"/>
            </a:p>
          </p:txBody>
        </p:sp>
        <p:pic>
          <p:nvPicPr>
            <p:cNvPr id="12" name="תמונה 11">
              <a:extLst>
                <a:ext uri="{FF2B5EF4-FFF2-40B4-BE49-F238E27FC236}">
                  <a16:creationId xmlns:a16="http://schemas.microsoft.com/office/drawing/2014/main" id="{E9AC6904-4BA6-43E7-B1E7-54F384119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190" y="-9553"/>
              <a:ext cx="1763562" cy="1182063"/>
            </a:xfrm>
            <a:prstGeom prst="rect">
              <a:avLst/>
            </a:prstGeom>
          </p:spPr>
        </p:pic>
      </p:grpSp>
      <p:sp>
        <p:nvSpPr>
          <p:cNvPr id="18" name="מלבן: פינות מעוגלות 17">
            <a:extLst>
              <a:ext uri="{FF2B5EF4-FFF2-40B4-BE49-F238E27FC236}">
                <a16:creationId xmlns:a16="http://schemas.microsoft.com/office/drawing/2014/main" id="{04FD2F64-8DE5-4862-B2D8-5697D425A044}"/>
              </a:ext>
            </a:extLst>
          </p:cNvPr>
          <p:cNvSpPr/>
          <p:nvPr/>
        </p:nvSpPr>
        <p:spPr>
          <a:xfrm>
            <a:off x="7953496" y="-135300"/>
            <a:ext cx="4648200" cy="9601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A9F654D1-EE12-4BF7-873F-72B165BDEA30}"/>
              </a:ext>
            </a:extLst>
          </p:cNvPr>
          <p:cNvSpPr txBox="1"/>
          <p:nvPr/>
        </p:nvSpPr>
        <p:spPr>
          <a:xfrm>
            <a:off x="8064904" y="65006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4400" b="1" dirty="0">
                <a:solidFill>
                  <a:schemeClr val="bg1"/>
                </a:solidFill>
                <a:latin typeface="Fb Tamlil Medium" panose="02020503050405020304" pitchFamily="18" charset="-79"/>
                <a:cs typeface="Fb Tamlil Medium" panose="02020503050405020304" pitchFamily="18" charset="-79"/>
              </a:rPr>
              <a:t>תשובה ראשונה</a:t>
            </a:r>
          </a:p>
        </p:txBody>
      </p:sp>
      <p:pic>
        <p:nvPicPr>
          <p:cNvPr id="22" name="תמונה 21" descr="תמונה שמכילה שלט&#10;&#10;התיאור נוצר באופן אוטומטי">
            <a:extLst>
              <a:ext uri="{FF2B5EF4-FFF2-40B4-BE49-F238E27FC236}">
                <a16:creationId xmlns:a16="http://schemas.microsoft.com/office/drawing/2014/main" id="{033AA6A5-F80F-4DAD-8420-0DA81BEC4E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202" y="235349"/>
            <a:ext cx="4520635" cy="6387301"/>
          </a:xfrm>
          <a:prstGeom prst="rect">
            <a:avLst/>
          </a:prstGeom>
        </p:spPr>
      </p:pic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8181C470-F73A-4FE3-961D-608C6382166C}"/>
              </a:ext>
            </a:extLst>
          </p:cNvPr>
          <p:cNvSpPr txBox="1"/>
          <p:nvPr/>
        </p:nvSpPr>
        <p:spPr>
          <a:xfrm>
            <a:off x="421118" y="5500810"/>
            <a:ext cx="11387423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he-IL" sz="3200" b="1" dirty="0">
                <a:solidFill>
                  <a:schemeClr val="accent1">
                    <a:lumMod val="50000"/>
                  </a:schemeClr>
                </a:solidFill>
                <a:latin typeface="Fb Tamlil Medium" panose="02020503050405020304" pitchFamily="18" charset="-79"/>
                <a:cs typeface="Fb Tamlil Medium" panose="02020503050405020304" pitchFamily="18" charset="-79"/>
              </a:rPr>
              <a:t>כדי שכל ישראל יהיו "</a:t>
            </a:r>
            <a:r>
              <a:rPr lang="he-IL" sz="3200" b="1" dirty="0" err="1">
                <a:solidFill>
                  <a:schemeClr val="accent1">
                    <a:lumMod val="50000"/>
                  </a:schemeClr>
                </a:solidFill>
                <a:latin typeface="Fb Tamlil Medium" panose="02020503050405020304" pitchFamily="18" charset="-79"/>
                <a:cs typeface="Fb Tamlil Medium" panose="02020503050405020304" pitchFamily="18" charset="-79"/>
              </a:rPr>
              <a:t>פנויין</a:t>
            </a:r>
            <a:r>
              <a:rPr lang="he-IL" sz="3200" b="1" dirty="0">
                <a:solidFill>
                  <a:schemeClr val="accent1">
                    <a:lumMod val="50000"/>
                  </a:schemeClr>
                </a:solidFill>
                <a:latin typeface="Fb Tamlil Medium" panose="02020503050405020304" pitchFamily="18" charset="-79"/>
                <a:cs typeface="Fb Tamlil Medium" panose="02020503050405020304" pitchFamily="18" charset="-79"/>
              </a:rPr>
              <a:t> בתורה </a:t>
            </a:r>
            <a:r>
              <a:rPr lang="he-IL" sz="3200" b="1" dirty="0" err="1">
                <a:solidFill>
                  <a:schemeClr val="accent1">
                    <a:lumMod val="50000"/>
                  </a:schemeClr>
                </a:solidFill>
                <a:latin typeface="Fb Tamlil Medium" panose="02020503050405020304" pitchFamily="18" charset="-79"/>
                <a:cs typeface="Fb Tamlil Medium" panose="02020503050405020304" pitchFamily="18" charset="-79"/>
              </a:rPr>
              <a:t>וחכמתה</a:t>
            </a:r>
            <a:r>
              <a:rPr lang="he-IL" sz="3200" b="1" dirty="0">
                <a:solidFill>
                  <a:schemeClr val="accent1">
                    <a:lumMod val="50000"/>
                  </a:schemeClr>
                </a:solidFill>
                <a:latin typeface="Fb Tamlil Medium" panose="02020503050405020304" pitchFamily="18" charset="-79"/>
                <a:cs typeface="Fb Tamlil Medium" panose="02020503050405020304" pitchFamily="18" charset="-79"/>
              </a:rPr>
              <a:t>" (הרמב"ם)</a:t>
            </a:r>
          </a:p>
          <a:p>
            <a:pPr algn="ctr" rtl="1"/>
            <a:r>
              <a:rPr lang="he-IL" sz="3600" b="1" dirty="0">
                <a:solidFill>
                  <a:schemeClr val="accent1">
                    <a:lumMod val="50000"/>
                  </a:schemeClr>
                </a:solidFill>
                <a:latin typeface="Fb Tamlil Medium" panose="02020503050405020304" pitchFamily="18" charset="-79"/>
                <a:cs typeface="Fb Tamlil Medium" panose="02020503050405020304" pitchFamily="18" charset="-79"/>
              </a:rPr>
              <a:t>לא יהיו טרדות גשמיות שיפריעו להתמסר לרוחניות. </a:t>
            </a:r>
          </a:p>
        </p:txBody>
      </p:sp>
      <p:sp>
        <p:nvSpPr>
          <p:cNvPr id="25" name="משושה 24">
            <a:extLst>
              <a:ext uri="{FF2B5EF4-FFF2-40B4-BE49-F238E27FC236}">
                <a16:creationId xmlns:a16="http://schemas.microsoft.com/office/drawing/2014/main" id="{D8EAEDF2-A150-4B4A-B897-64E4620C1FCF}"/>
              </a:ext>
            </a:extLst>
          </p:cNvPr>
          <p:cNvSpPr/>
          <p:nvPr/>
        </p:nvSpPr>
        <p:spPr>
          <a:xfrm>
            <a:off x="1214805" y="1331305"/>
            <a:ext cx="1917091" cy="1718913"/>
          </a:xfrm>
          <a:prstGeom prst="hexag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/>
              <a:t>מחלות</a:t>
            </a:r>
          </a:p>
        </p:txBody>
      </p:sp>
      <p:sp>
        <p:nvSpPr>
          <p:cNvPr id="27" name="משושה 26">
            <a:extLst>
              <a:ext uri="{FF2B5EF4-FFF2-40B4-BE49-F238E27FC236}">
                <a16:creationId xmlns:a16="http://schemas.microsoft.com/office/drawing/2014/main" id="{2E1133C3-8AAC-4B26-BA89-DC116184B30B}"/>
              </a:ext>
            </a:extLst>
          </p:cNvPr>
          <p:cNvSpPr/>
          <p:nvPr/>
        </p:nvSpPr>
        <p:spPr>
          <a:xfrm>
            <a:off x="3622582" y="673100"/>
            <a:ext cx="1917091" cy="1718913"/>
          </a:xfrm>
          <a:prstGeom prst="hexag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/>
              <a:t>חובות</a:t>
            </a:r>
          </a:p>
        </p:txBody>
      </p:sp>
      <p:sp>
        <p:nvSpPr>
          <p:cNvPr id="29" name="משושה 28">
            <a:extLst>
              <a:ext uri="{FF2B5EF4-FFF2-40B4-BE49-F238E27FC236}">
                <a16:creationId xmlns:a16="http://schemas.microsoft.com/office/drawing/2014/main" id="{3F0B4434-56A3-4AE2-BE60-5C0526EA2CEC}"/>
              </a:ext>
            </a:extLst>
          </p:cNvPr>
          <p:cNvSpPr/>
          <p:nvPr/>
        </p:nvSpPr>
        <p:spPr>
          <a:xfrm>
            <a:off x="5899126" y="287457"/>
            <a:ext cx="1917091" cy="1718913"/>
          </a:xfrm>
          <a:prstGeom prst="hexag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/>
              <a:t>מלחמות</a:t>
            </a:r>
          </a:p>
        </p:txBody>
      </p:sp>
      <p:sp>
        <p:nvSpPr>
          <p:cNvPr id="31" name="משושה 30">
            <a:extLst>
              <a:ext uri="{FF2B5EF4-FFF2-40B4-BE49-F238E27FC236}">
                <a16:creationId xmlns:a16="http://schemas.microsoft.com/office/drawing/2014/main" id="{02E4E9A2-EEA8-459B-8CD2-E11AE887B18A}"/>
              </a:ext>
            </a:extLst>
          </p:cNvPr>
          <p:cNvSpPr/>
          <p:nvPr/>
        </p:nvSpPr>
        <p:spPr>
          <a:xfrm>
            <a:off x="9891450" y="2381028"/>
            <a:ext cx="1917091" cy="1718913"/>
          </a:xfrm>
          <a:prstGeom prst="hexag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/>
              <a:t>דאגות</a:t>
            </a:r>
          </a:p>
        </p:txBody>
      </p:sp>
      <p:sp>
        <p:nvSpPr>
          <p:cNvPr id="32" name="אליפסה 31">
            <a:extLst>
              <a:ext uri="{FF2B5EF4-FFF2-40B4-BE49-F238E27FC236}">
                <a16:creationId xmlns:a16="http://schemas.microsoft.com/office/drawing/2014/main" id="{E8067589-D017-42E1-8FF5-D076C1DA5D71}"/>
              </a:ext>
            </a:extLst>
          </p:cNvPr>
          <p:cNvSpPr/>
          <p:nvPr/>
        </p:nvSpPr>
        <p:spPr>
          <a:xfrm>
            <a:off x="2796448" y="2859523"/>
            <a:ext cx="1778000" cy="171891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פרנסה בהרחבה</a:t>
            </a:r>
            <a:endParaRPr lang="he-IL" dirty="0"/>
          </a:p>
        </p:txBody>
      </p:sp>
      <p:sp>
        <p:nvSpPr>
          <p:cNvPr id="34" name="אליפסה 33">
            <a:extLst>
              <a:ext uri="{FF2B5EF4-FFF2-40B4-BE49-F238E27FC236}">
                <a16:creationId xmlns:a16="http://schemas.microsoft.com/office/drawing/2014/main" id="{ED8A1ED7-1326-4801-A23A-DCAF33BB1185}"/>
              </a:ext>
            </a:extLst>
          </p:cNvPr>
          <p:cNvSpPr/>
          <p:nvPr/>
        </p:nvSpPr>
        <p:spPr>
          <a:xfrm>
            <a:off x="8506552" y="3678389"/>
            <a:ext cx="1778000" cy="171891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בריאות שלימה</a:t>
            </a:r>
            <a:endParaRPr lang="he-IL" dirty="0"/>
          </a:p>
        </p:txBody>
      </p:sp>
      <p:sp>
        <p:nvSpPr>
          <p:cNvPr id="36" name="אליפסה 35">
            <a:extLst>
              <a:ext uri="{FF2B5EF4-FFF2-40B4-BE49-F238E27FC236}">
                <a16:creationId xmlns:a16="http://schemas.microsoft.com/office/drawing/2014/main" id="{C715667E-6F69-4948-A418-7137912AD28A}"/>
              </a:ext>
            </a:extLst>
          </p:cNvPr>
          <p:cNvSpPr/>
          <p:nvPr/>
        </p:nvSpPr>
        <p:spPr>
          <a:xfrm>
            <a:off x="7967875" y="1729676"/>
            <a:ext cx="1778000" cy="171891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חיים שלווים</a:t>
            </a:r>
            <a:endParaRPr lang="he-IL" dirty="0"/>
          </a:p>
        </p:txBody>
      </p:sp>
      <p:pic>
        <p:nvPicPr>
          <p:cNvPr id="40" name="תמונה 39">
            <a:extLst>
              <a:ext uri="{FF2B5EF4-FFF2-40B4-BE49-F238E27FC236}">
                <a16:creationId xmlns:a16="http://schemas.microsoft.com/office/drawing/2014/main" id="{66E3637E-122D-4823-B038-47702FACC6C1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78" b="93778" l="6667" r="93778">
                        <a14:foregroundMark x1="87556" y1="6222" x2="79111" y2="16444"/>
                        <a14:foregroundMark x1="6667" y1="8000" x2="15556" y2="20000"/>
                        <a14:foregroundMark x1="93778" y1="90222" x2="78667" y2="79556"/>
                        <a14:foregroundMark x1="9333" y1="93778" x2="21203" y2="89232"/>
                        <a14:foregroundMark x1="34861" y1="81496" x2="36000" y2="80444"/>
                        <a14:backgroundMark x1="34222" y1="80889" x2="21778" y2="8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237" y="417976"/>
            <a:ext cx="990973" cy="990973"/>
          </a:xfrm>
          <a:prstGeom prst="rect">
            <a:avLst/>
          </a:prstGeom>
        </p:spPr>
      </p:pic>
      <p:pic>
        <p:nvPicPr>
          <p:cNvPr id="42" name="תמונה 41">
            <a:extLst>
              <a:ext uri="{FF2B5EF4-FFF2-40B4-BE49-F238E27FC236}">
                <a16:creationId xmlns:a16="http://schemas.microsoft.com/office/drawing/2014/main" id="{EC3A134E-F4DC-4C86-8C08-51D4BE4FACF6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78" b="93778" l="6667" r="93778">
                        <a14:foregroundMark x1="87556" y1="6222" x2="79111" y2="16444"/>
                        <a14:foregroundMark x1="6667" y1="8000" x2="15556" y2="20000"/>
                        <a14:foregroundMark x1="93778" y1="90222" x2="78667" y2="79556"/>
                        <a14:foregroundMark x1="9333" y1="93778" x2="21203" y2="89232"/>
                        <a14:foregroundMark x1="34861" y1="81496" x2="36000" y2="80444"/>
                        <a14:backgroundMark x1="34222" y1="80889" x2="21778" y2="8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830" y="26755"/>
            <a:ext cx="990973" cy="990973"/>
          </a:xfrm>
          <a:prstGeom prst="rect">
            <a:avLst/>
          </a:prstGeom>
        </p:spPr>
      </p:pic>
      <p:pic>
        <p:nvPicPr>
          <p:cNvPr id="44" name="תמונה 43">
            <a:extLst>
              <a:ext uri="{FF2B5EF4-FFF2-40B4-BE49-F238E27FC236}">
                <a16:creationId xmlns:a16="http://schemas.microsoft.com/office/drawing/2014/main" id="{0F0CC467-8D32-4929-A63C-AC82006AF9AB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78" b="93778" l="6667" r="93778">
                        <a14:foregroundMark x1="87556" y1="6222" x2="79111" y2="16444"/>
                        <a14:foregroundMark x1="6667" y1="8000" x2="15556" y2="20000"/>
                        <a14:foregroundMark x1="93778" y1="90222" x2="78667" y2="79556"/>
                        <a14:foregroundMark x1="9333" y1="93778" x2="21203" y2="89232"/>
                        <a14:foregroundMark x1="34861" y1="81496" x2="36000" y2="80444"/>
                        <a14:backgroundMark x1="34222" y1="80889" x2="21778" y2="8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271" y="969245"/>
            <a:ext cx="990973" cy="990973"/>
          </a:xfrm>
          <a:prstGeom prst="rect">
            <a:avLst/>
          </a:prstGeom>
        </p:spPr>
      </p:pic>
      <p:pic>
        <p:nvPicPr>
          <p:cNvPr id="46" name="תמונה 45">
            <a:extLst>
              <a:ext uri="{FF2B5EF4-FFF2-40B4-BE49-F238E27FC236}">
                <a16:creationId xmlns:a16="http://schemas.microsoft.com/office/drawing/2014/main" id="{A95B59C2-43A2-4700-8086-E4F76AF2F9C7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78" b="93778" l="6667" r="93778">
                        <a14:foregroundMark x1="87556" y1="6222" x2="79111" y2="16444"/>
                        <a14:foregroundMark x1="6667" y1="8000" x2="15556" y2="20000"/>
                        <a14:foregroundMark x1="93778" y1="90222" x2="78667" y2="79556"/>
                        <a14:foregroundMark x1="9333" y1="93778" x2="21203" y2="89232"/>
                        <a14:foregroundMark x1="34861" y1="81496" x2="36000" y2="80444"/>
                        <a14:backgroundMark x1="34222" y1="80889" x2="21778" y2="8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500" y="2160355"/>
            <a:ext cx="990973" cy="99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3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5" grpId="0" animBg="1"/>
      <p:bldP spid="27" grpId="0" animBg="1"/>
      <p:bldP spid="29" grpId="0" animBg="1"/>
      <p:bldP spid="31" grpId="0" animBg="1"/>
      <p:bldP spid="32" grpId="0" animBg="1"/>
      <p:bldP spid="34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E0301870-2FC7-4ABF-B215-839766062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" y="0"/>
            <a:ext cx="12190781" cy="6858000"/>
          </a:xfrm>
          <a:prstGeom prst="rect">
            <a:avLst/>
          </a:prstGeom>
        </p:spPr>
      </p:pic>
      <p:pic>
        <p:nvPicPr>
          <p:cNvPr id="21" name="תמונה 20">
            <a:extLst>
              <a:ext uri="{FF2B5EF4-FFF2-40B4-BE49-F238E27FC236}">
                <a16:creationId xmlns:a16="http://schemas.microsoft.com/office/drawing/2014/main" id="{FAE24763-2AA2-42C5-8D17-EC9F74AC1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842" y="-6302334"/>
            <a:ext cx="12690458" cy="12690458"/>
          </a:xfrm>
          <a:prstGeom prst="rect">
            <a:avLst/>
          </a:prstGeom>
        </p:spPr>
      </p:pic>
      <p:grpSp>
        <p:nvGrpSpPr>
          <p:cNvPr id="6" name="קבוצה 5">
            <a:extLst>
              <a:ext uri="{FF2B5EF4-FFF2-40B4-BE49-F238E27FC236}">
                <a16:creationId xmlns:a16="http://schemas.microsoft.com/office/drawing/2014/main" id="{0F5142B6-ADD3-42B3-9B66-B32538A6DA22}"/>
              </a:ext>
            </a:extLst>
          </p:cNvPr>
          <p:cNvGrpSpPr/>
          <p:nvPr/>
        </p:nvGrpSpPr>
        <p:grpSpPr>
          <a:xfrm>
            <a:off x="209725" y="-125835"/>
            <a:ext cx="1810492" cy="1298345"/>
            <a:chOff x="209725" y="-125835"/>
            <a:chExt cx="1810492" cy="1298345"/>
          </a:xfrm>
        </p:grpSpPr>
        <p:sp>
          <p:nvSpPr>
            <p:cNvPr id="9" name="מלבן: פינות מעוגלות 8">
              <a:extLst>
                <a:ext uri="{FF2B5EF4-FFF2-40B4-BE49-F238E27FC236}">
                  <a16:creationId xmlns:a16="http://schemas.microsoft.com/office/drawing/2014/main" id="{5E2733BA-A880-445E-9186-2716AF99CA3A}"/>
                </a:ext>
              </a:extLst>
            </p:cNvPr>
            <p:cNvSpPr/>
            <p:nvPr/>
          </p:nvSpPr>
          <p:spPr>
            <a:xfrm>
              <a:off x="209725" y="-125835"/>
              <a:ext cx="1810492" cy="12003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00"/>
            </a:p>
          </p:txBody>
        </p:sp>
        <p:pic>
          <p:nvPicPr>
            <p:cNvPr id="11" name="תמונה 10">
              <a:extLst>
                <a:ext uri="{FF2B5EF4-FFF2-40B4-BE49-F238E27FC236}">
                  <a16:creationId xmlns:a16="http://schemas.microsoft.com/office/drawing/2014/main" id="{5F7CE250-EBE9-4897-851C-0C96C6E5A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190" y="-9553"/>
              <a:ext cx="1763562" cy="1182063"/>
            </a:xfrm>
            <a:prstGeom prst="rect">
              <a:avLst/>
            </a:prstGeom>
          </p:spPr>
        </p:pic>
      </p:grpSp>
      <p:pic>
        <p:nvPicPr>
          <p:cNvPr id="17" name="תמונה 16">
            <a:extLst>
              <a:ext uri="{FF2B5EF4-FFF2-40B4-BE49-F238E27FC236}">
                <a16:creationId xmlns:a16="http://schemas.microsoft.com/office/drawing/2014/main" id="{C4372739-2FCF-4BAA-AE35-19B706D24E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344" y="2457203"/>
            <a:ext cx="3933956" cy="4400798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3A669A0F-726E-4B11-96D9-F8B3160AA918}"/>
              </a:ext>
            </a:extLst>
          </p:cNvPr>
          <p:cNvSpPr txBox="1"/>
          <p:nvPr/>
        </p:nvSpPr>
        <p:spPr>
          <a:xfrm>
            <a:off x="1356306" y="2183543"/>
            <a:ext cx="9479385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3200" b="1" dirty="0">
                <a:solidFill>
                  <a:schemeClr val="accent1">
                    <a:lumMod val="50000"/>
                  </a:schemeClr>
                </a:solidFill>
                <a:latin typeface="Fb Tamlil Medium" panose="02020503050405020304" pitchFamily="18" charset="-79"/>
                <a:cs typeface="Fb Tamlil Medium" panose="02020503050405020304" pitchFamily="18" charset="-79"/>
              </a:rPr>
              <a:t>בימות המשיח השם יתגלה בעולם. הכוח האלוקי הוא אין סופי. </a:t>
            </a:r>
          </a:p>
          <a:p>
            <a:pPr algn="ctr" rtl="1"/>
            <a:r>
              <a:rPr lang="he-IL" sz="3200" b="1" dirty="0">
                <a:solidFill>
                  <a:schemeClr val="accent1">
                    <a:lumMod val="50000"/>
                  </a:schemeClr>
                </a:solidFill>
                <a:latin typeface="Fb Tamlil Medium" panose="02020503050405020304" pitchFamily="18" charset="-79"/>
                <a:cs typeface="Fb Tamlil Medium" panose="02020503050405020304" pitchFamily="18" charset="-79"/>
              </a:rPr>
              <a:t>הוא ישפיע על כולם ועל </a:t>
            </a:r>
            <a:r>
              <a:rPr lang="he-IL" sz="3200" b="1" dirty="0" err="1">
                <a:solidFill>
                  <a:schemeClr val="accent1">
                    <a:lumMod val="50000"/>
                  </a:schemeClr>
                </a:solidFill>
                <a:latin typeface="Fb Tamlil Medium" panose="02020503050405020304" pitchFamily="18" charset="-79"/>
                <a:cs typeface="Fb Tamlil Medium" panose="02020503050405020304" pitchFamily="18" charset="-79"/>
              </a:rPr>
              <a:t>הכל</a:t>
            </a:r>
            <a:r>
              <a:rPr lang="he-IL" sz="3200" b="1" dirty="0">
                <a:solidFill>
                  <a:schemeClr val="accent1">
                    <a:lumMod val="50000"/>
                  </a:schemeClr>
                </a:solidFill>
                <a:latin typeface="Fb Tamlil Medium" panose="02020503050405020304" pitchFamily="18" charset="-79"/>
                <a:cs typeface="Fb Tamlil Medium" panose="02020503050405020304" pitchFamily="18" charset="-79"/>
              </a:rPr>
              <a:t>, לכן גם עולם הצומח יהיה מושלם, גם עולם החי יהיה מושלם, גם הדומם. </a:t>
            </a:r>
          </a:p>
        </p:txBody>
      </p:sp>
      <p:sp>
        <p:nvSpPr>
          <p:cNvPr id="22" name="מלבן: פינות מעוגלות 21">
            <a:extLst>
              <a:ext uri="{FF2B5EF4-FFF2-40B4-BE49-F238E27FC236}">
                <a16:creationId xmlns:a16="http://schemas.microsoft.com/office/drawing/2014/main" id="{F95106A3-BA62-4CA4-A55D-3E0DB7891A74}"/>
              </a:ext>
            </a:extLst>
          </p:cNvPr>
          <p:cNvSpPr/>
          <p:nvPr/>
        </p:nvSpPr>
        <p:spPr>
          <a:xfrm>
            <a:off x="7953496" y="-135300"/>
            <a:ext cx="4648200" cy="9601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3" name="תיבת טקסט 22">
            <a:extLst>
              <a:ext uri="{FF2B5EF4-FFF2-40B4-BE49-F238E27FC236}">
                <a16:creationId xmlns:a16="http://schemas.microsoft.com/office/drawing/2014/main" id="{16F7AEE0-B710-4D2C-8DCE-83213B910DFF}"/>
              </a:ext>
            </a:extLst>
          </p:cNvPr>
          <p:cNvSpPr txBox="1"/>
          <p:nvPr/>
        </p:nvSpPr>
        <p:spPr>
          <a:xfrm>
            <a:off x="8064904" y="65006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4400" b="1" dirty="0">
                <a:solidFill>
                  <a:schemeClr val="bg1"/>
                </a:solidFill>
                <a:latin typeface="Fb Tamlil Medium" panose="02020503050405020304" pitchFamily="18" charset="-79"/>
                <a:cs typeface="Fb Tamlil Medium" panose="02020503050405020304" pitchFamily="18" charset="-79"/>
              </a:rPr>
              <a:t>תשובה שניה</a:t>
            </a:r>
          </a:p>
        </p:txBody>
      </p:sp>
    </p:spTree>
    <p:extLst>
      <p:ext uri="{BB962C8B-B14F-4D97-AF65-F5344CB8AC3E}">
        <p14:creationId xmlns:p14="http://schemas.microsoft.com/office/powerpoint/2010/main" val="304196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DA89B176-3F8C-4639-8800-4972477E2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" y="0"/>
            <a:ext cx="12190781" cy="6858000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E8C352C4-D063-4232-87DC-7B91709968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842" y="-6302334"/>
            <a:ext cx="12690458" cy="12690458"/>
          </a:xfrm>
          <a:prstGeom prst="rect">
            <a:avLst/>
          </a:prstGeom>
        </p:spPr>
      </p:pic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48A35B3D-472F-4A43-B759-B9788DC0E27E}"/>
              </a:ext>
            </a:extLst>
          </p:cNvPr>
          <p:cNvSpPr txBox="1"/>
          <p:nvPr/>
        </p:nvSpPr>
        <p:spPr>
          <a:xfrm>
            <a:off x="660400" y="1497984"/>
            <a:ext cx="1133352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he-IL" sz="2800" b="1" dirty="0">
                <a:solidFill>
                  <a:schemeClr val="accent1">
                    <a:lumMod val="50000"/>
                  </a:schemeClr>
                </a:solidFill>
                <a:latin typeface="Fb Tamlil Medium" panose="02020503050405020304" pitchFamily="18" charset="-79"/>
                <a:cs typeface="Fb Tamlil Medium" panose="02020503050405020304" pitchFamily="18" charset="-79"/>
              </a:rPr>
              <a:t>על כל דבר בעולם נראה את ההתגלות האלוקית.  </a:t>
            </a:r>
          </a:p>
          <a:p>
            <a:pPr algn="ctr" rtl="1"/>
            <a:r>
              <a:rPr lang="he-IL" sz="2800" b="1" dirty="0">
                <a:solidFill>
                  <a:schemeClr val="accent1">
                    <a:lumMod val="50000"/>
                  </a:schemeClr>
                </a:solidFill>
                <a:latin typeface="Fb Tamlil Medium" panose="02020503050405020304" pitchFamily="18" charset="-79"/>
                <a:cs typeface="Fb Tamlil Medium" panose="02020503050405020304" pitchFamily="18" charset="-79"/>
              </a:rPr>
              <a:t>חישבו: מהו הדבר שאותו הכי תשמחו לראות, כאשר תהיה בעולם ההתגלות האלוקית המושלמת?</a:t>
            </a:r>
          </a:p>
        </p:txBody>
      </p:sp>
      <p:grpSp>
        <p:nvGrpSpPr>
          <p:cNvPr id="6" name="קבוצה 5">
            <a:extLst>
              <a:ext uri="{FF2B5EF4-FFF2-40B4-BE49-F238E27FC236}">
                <a16:creationId xmlns:a16="http://schemas.microsoft.com/office/drawing/2014/main" id="{E1D674B4-9B2F-4B6B-B466-7E5564023733}"/>
              </a:ext>
            </a:extLst>
          </p:cNvPr>
          <p:cNvGrpSpPr/>
          <p:nvPr/>
        </p:nvGrpSpPr>
        <p:grpSpPr>
          <a:xfrm>
            <a:off x="209725" y="-125835"/>
            <a:ext cx="1810492" cy="1298345"/>
            <a:chOff x="209725" y="-125835"/>
            <a:chExt cx="1810492" cy="1298345"/>
          </a:xfrm>
        </p:grpSpPr>
        <p:sp>
          <p:nvSpPr>
            <p:cNvPr id="7" name="מלבן: פינות מעוגלות 6">
              <a:extLst>
                <a:ext uri="{FF2B5EF4-FFF2-40B4-BE49-F238E27FC236}">
                  <a16:creationId xmlns:a16="http://schemas.microsoft.com/office/drawing/2014/main" id="{F492AFB7-4706-4ED6-9B4F-18E6297A825C}"/>
                </a:ext>
              </a:extLst>
            </p:cNvPr>
            <p:cNvSpPr/>
            <p:nvPr/>
          </p:nvSpPr>
          <p:spPr>
            <a:xfrm>
              <a:off x="209725" y="-125835"/>
              <a:ext cx="1810492" cy="12003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00"/>
            </a:p>
          </p:txBody>
        </p:sp>
        <p:pic>
          <p:nvPicPr>
            <p:cNvPr id="10" name="תמונה 9">
              <a:extLst>
                <a:ext uri="{FF2B5EF4-FFF2-40B4-BE49-F238E27FC236}">
                  <a16:creationId xmlns:a16="http://schemas.microsoft.com/office/drawing/2014/main" id="{3C0A6A79-BD3B-45B1-AF2E-E48AAEC31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190" y="-9553"/>
              <a:ext cx="1763562" cy="1182063"/>
            </a:xfrm>
            <a:prstGeom prst="rect">
              <a:avLst/>
            </a:prstGeom>
          </p:spPr>
        </p:pic>
      </p:grpSp>
      <p:pic>
        <p:nvPicPr>
          <p:cNvPr id="4" name="תמונה 3" descr="תמונה שמכילה בניין&#10;&#10;התיאור נוצר באופן אוטומטי">
            <a:extLst>
              <a:ext uri="{FF2B5EF4-FFF2-40B4-BE49-F238E27FC236}">
                <a16:creationId xmlns:a16="http://schemas.microsoft.com/office/drawing/2014/main" id="{DDCF2117-D652-468F-AFD4-EE91F214D3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29" y="3869541"/>
            <a:ext cx="3995936" cy="298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5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ערכת נושא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19055</TotalTime>
  <Words>173</Words>
  <Application>Microsoft Office PowerPoint</Application>
  <PresentationFormat>מסך רחב</PresentationFormat>
  <Paragraphs>25</Paragraphs>
  <Slides>7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7</vt:i4>
      </vt:variant>
    </vt:vector>
  </HeadingPairs>
  <TitlesOfParts>
    <vt:vector size="14" baseType="lpstr">
      <vt:lpstr>Calibri</vt:lpstr>
      <vt:lpstr>Fb Tamlil</vt:lpstr>
      <vt:lpstr>Fb Tamlil Medium</vt:lpstr>
      <vt:lpstr>Guttman Stam1</vt:lpstr>
      <vt:lpstr>Calibri Light</vt:lpstr>
      <vt:lpstr>Arial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מלכה לאה</dc:creator>
  <cp:lastModifiedBy>Mushka Gurelik</cp:lastModifiedBy>
  <cp:revision>77</cp:revision>
  <dcterms:created xsi:type="dcterms:W3CDTF">2020-08-06T12:54:20Z</dcterms:created>
  <dcterms:modified xsi:type="dcterms:W3CDTF">2020-11-04T13:04:56Z</dcterms:modified>
</cp:coreProperties>
</file>