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4" r:id="rId8"/>
    <p:sldId id="263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Fb Tamlil" panose="02020503050405020304" pitchFamily="18" charset="-79"/>
      <p:regular r:id="rId16"/>
      <p:bold r:id="rId17"/>
    </p:embeddedFont>
    <p:embeddedFont>
      <p:font typeface="Guttman Mantova" panose="02010401010101010101" pitchFamily="2" charset="-79"/>
      <p:regular r:id="rId18"/>
      <p:bold r:id="rId19"/>
    </p:embeddedFont>
    <p:embeddedFont>
      <p:font typeface="Guttman Yad-Brush" panose="02010401010101010101" pitchFamily="2" charset="-79"/>
      <p:regular r:id="rId20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A29790-CFB3-4AFF-9649-D46393FCE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23311D3-B6A4-4B8A-84D9-C25107B42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1A62C4-13AF-49E3-97D2-7C0F339A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C9C1408-B0FC-45F6-BB38-AF050134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A010C42-F5D8-48C3-B385-B0ACEEEB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988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34C0DD-40D3-48A8-A0A7-2D63EBC8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37BBC6F-90B9-4AAD-A8ED-D2D4F94C7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3213FCE-C2F2-4B30-8CEF-C0D978C4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7C83D9-F7BF-4ECB-9B73-D5244E0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B8F67D6-3D56-43FA-93EE-9B7875DF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42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A8EA5E4-5263-4B44-92FD-EA97E407E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42EC11C-161B-45F1-A846-26EDEB8B0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09329B-D35C-4BDD-B7EA-10A7337F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31814A9-E023-4133-9C06-F7416CB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3A8D159-5C5C-437F-9FE6-3719974F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080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10E15C-C9C3-4309-B076-CBE0DFA7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231BC2F-5745-4373-B121-8D867E9C2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CC8CA23-E104-41B8-8942-D502AD2E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344EEE0-F5F2-45A4-B6D8-50D18D442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1B9AEDE-A745-4F6B-9386-EB3B7F9C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911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2E2D81-4CE4-49FB-B1DC-6D709238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D2EB1A5-6066-4303-BD9A-3369633D9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EE97016-9AC7-47E6-91CA-0DFBF3B4F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0544800-46D8-4C4D-AC90-C5223E37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CEA2B8-2E54-4703-8AF7-0D36D5CE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556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3118414-3C02-4B9C-9206-A6275D8C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0FA71BD-9731-409B-979E-E085B206B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9E28164-1A38-44AC-AD6B-F82A1AD3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7B21745-C11D-409E-AAB0-205526DB5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8C6D00D-FD2D-4A70-8703-F4A7515B6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45B910B-4C2A-4EB2-BD00-B3D57FF4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332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0C5B9A-FD15-46AC-939C-6DBFEA10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D057126-F8DE-4BD3-AB5B-5BAE76940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E90206A-1D63-4BD9-A75D-01979DF4E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B6BF315-2A68-43D7-89BC-4A64CC631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9F41F70-F2AA-428E-B906-C59A3D78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84B5326-1894-41AA-B179-CD897CD6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D3FC6C8-2DCF-43AA-870C-51F8947D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375E7EB1-B48E-4D08-B35C-93EA63F9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799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2D084C-B676-465E-9B13-7D6C964C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CC9BC1F-FD7B-4287-AA76-00CF1F33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918C9A7-4D8D-49AD-8927-379CFB8B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62FE1A4-D697-4C62-A3F5-7C32C7825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667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74A188B-A9A2-4370-ABF2-5A86010C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66EAB35-E419-4381-9798-ABD2473D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1975BFF-02CD-4CA8-A536-37B609E0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865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2DD5B9-A985-4383-861C-C73CE720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7BBE8BF-5E4E-4E65-A17D-56905A9CE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6A0D52C-A2F9-45A6-A8BD-83FBB5F7F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0E7B9E5-FB92-435A-B117-5307C1FE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7968DBB-CD54-49DD-B349-8717AD04C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874B985-2890-41DC-9320-C9A1BC86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992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1D0E22-705C-41B8-BA99-98FA522C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C51AF30-7448-4552-99CB-52B20E8B4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4D4846C-9B34-4BFE-811A-1E3D73325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D552C33-20B9-4B04-A504-5DD09C66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882004E-8455-4045-B86E-40C2999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37D71B8-4910-490E-9B6D-FB9AAD2E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250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7C15B2FB-05FF-4B56-AF59-698239A2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ED4F1A2-DBEB-4910-B1D9-4F5C74F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7E06197-5ACE-47C9-A9EB-7599217F0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52DD0-6385-4677-91BB-E370391D9937}" type="datetimeFigureOut">
              <a:rPr lang="he-IL" smtClean="0"/>
              <a:t>י"ט/אלול/תש"ף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78B1F83-48D4-472C-9022-BE5485AF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2D71EF3-7DF8-4635-AC1A-19E258065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A9F29-6955-4B71-94CC-CFED2C8594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727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microsoft.com/office/2007/relationships/hdphoto" Target="../media/hdphoto11.wdp"/><Relationship Id="rId3" Type="http://schemas.openxmlformats.org/officeDocument/2006/relationships/image" Target="../media/image3.jpg"/><Relationship Id="rId21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openxmlformats.org/officeDocument/2006/relationships/image" Target="../media/image15.png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4.png"/><Relationship Id="rId28" Type="http://schemas.microsoft.com/office/2007/relationships/hdphoto" Target="../media/hdphoto12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microsoft.com/office/2007/relationships/hdphoto" Target="../media/hdphoto9.wdp"/><Relationship Id="rId27" Type="http://schemas.openxmlformats.org/officeDocument/2006/relationships/image" Target="../media/image16.png"/><Relationship Id="rId30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.png"/><Relationship Id="rId18" Type="http://schemas.microsoft.com/office/2007/relationships/hdphoto" Target="../media/hdphoto13.wdp"/><Relationship Id="rId3" Type="http://schemas.openxmlformats.org/officeDocument/2006/relationships/image" Target="../media/image9.png"/><Relationship Id="rId21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17" Type="http://schemas.openxmlformats.org/officeDocument/2006/relationships/image" Target="../media/image17.png"/><Relationship Id="rId2" Type="http://schemas.openxmlformats.org/officeDocument/2006/relationships/image" Target="../media/image19.jpg"/><Relationship Id="rId16" Type="http://schemas.microsoft.com/office/2007/relationships/hdphoto" Target="../media/hdphoto10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microsoft.com/office/2007/relationships/hdphoto" Target="../media/hdphoto8.wdp"/><Relationship Id="rId19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microsoft.com/office/2007/relationships/hdphoto" Target="../media/hdphoto11.wdp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398ECC1-4360-4979-8974-B7749637E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" y="0"/>
            <a:ext cx="12190781" cy="6858000"/>
          </a:xfrm>
          <a:prstGeom prst="rect">
            <a:avLst/>
          </a:prstGeom>
        </p:spPr>
      </p:pic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662E2444-9CEA-4527-8D49-DF7704DE108F}"/>
              </a:ext>
            </a:extLst>
          </p:cNvPr>
          <p:cNvSpPr/>
          <p:nvPr/>
        </p:nvSpPr>
        <p:spPr>
          <a:xfrm>
            <a:off x="-330200" y="584200"/>
            <a:ext cx="3098800" cy="184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0EB6A88-53D0-49ED-A2AD-CE842630B9F0}"/>
              </a:ext>
            </a:extLst>
          </p:cNvPr>
          <p:cNvSpPr txBox="1"/>
          <p:nvPr/>
        </p:nvSpPr>
        <p:spPr>
          <a:xfrm>
            <a:off x="-330200" y="751871"/>
            <a:ext cx="2667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העולם כחלום</a:t>
            </a:r>
            <a:endParaRPr lang="he-IL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7A0B25-C858-4EE5-9B7B-F320A7E22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" name="מציין מיקום תוכן 6">
            <a:extLst>
              <a:ext uri="{FF2B5EF4-FFF2-40B4-BE49-F238E27FC236}">
                <a16:creationId xmlns:a16="http://schemas.microsoft.com/office/drawing/2014/main" id="{3F503E83-3A13-4758-AC5C-D6E52416F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64" y="1825625"/>
            <a:ext cx="6536472" cy="4351338"/>
          </a:xfr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BFCF3EC-B663-4D12-80EE-CB9D588DF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81" cy="6858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3A435F2-609D-4A11-BB74-CCEE78D167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85" b="53284" l="89787" r="95759">
                        <a14:foregroundMark x1="93384" y1="47273" x2="93276" y2="48323"/>
                        <a14:foregroundMark x1="93276" y1="48323" x2="92388" y2="47717"/>
                        <a14:foregroundMark x1="92388" y1="47717" x2="92792" y2="4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41" t="41698" r="3494" b="45429"/>
          <a:stretch/>
        </p:blipFill>
        <p:spPr>
          <a:xfrm rot="2299903">
            <a:off x="4838473" y="-279457"/>
            <a:ext cx="1541416" cy="176938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8FD187E-0A10-4DF4-9634-075C14AD85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091" b="79394" l="33029" r="39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2" t="67817" r="59673" b="19310"/>
          <a:stretch/>
        </p:blipFill>
        <p:spPr>
          <a:xfrm>
            <a:off x="717848" y="5200285"/>
            <a:ext cx="1676367" cy="192429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B52D2715-AE06-4332-83A0-9B9B822CEA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495" b="58990" l="69929" r="100000">
                        <a14:foregroundMark x1="89233" y1="47515" x2="88445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13" t="24635" b="41752"/>
          <a:stretch/>
        </p:blipFill>
        <p:spPr>
          <a:xfrm>
            <a:off x="7051736" y="5003911"/>
            <a:ext cx="2576463" cy="1924294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78A2946A-5E1A-4F65-9DB6-64330039C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889" b="96081" l="0" r="23736">
                        <a14:foregroundMark x1="8265" y1="75192" x2="7287" y2="70424"/>
                        <a14:foregroundMark x1="9679" y1="72929" x2="7015" y2="70303"/>
                        <a14:foregroundMark x1="7015" y1="70303" x2="8265" y2="70545"/>
                        <a14:foregroundMark x1="8265" y1="70545" x2="6824" y2="71636"/>
                        <a14:foregroundMark x1="6824" y1="71636" x2="8075" y2="69495"/>
                        <a14:foregroundMark x1="14845" y1="93697" x2="14845" y2="9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397" t="57596" r="77110" b="4020"/>
          <a:stretch/>
        </p:blipFill>
        <p:spPr>
          <a:xfrm>
            <a:off x="5171817" y="5554101"/>
            <a:ext cx="1678780" cy="1431806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1A306AA0-139A-4906-93B2-A062B7AE53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450" b="72850" l="2750" r="58350">
                        <a14:foregroundMark x1="42900" y1="69550" x2="43500" y2="69200"/>
                        <a14:foregroundMark x1="41850" y1="68800" x2="42900" y2="68950"/>
                        <a14:foregroundMark x1="41350" y1="68950" x2="39800" y2="68950"/>
                        <a14:foregroundMark x1="45400" y1="69200" x2="45850" y2="69050"/>
                        <a14:foregroundMark x1="51900" y1="61950" x2="53100" y2="62150"/>
                        <a14:foregroundMark x1="53450" y1="64800" x2="54400" y2="65000"/>
                        <a14:foregroundMark x1="27000" y1="68250" x2="25700" y2="68450"/>
                        <a14:foregroundMark x1="8700" y1="65500" x2="6800" y2="65750"/>
                        <a14:foregroundMark x1="12250" y1="68000" x2="10700" y2="68000"/>
                        <a14:foregroundMark x1="12850" y1="63600" x2="12250" y2="63500"/>
                        <a14:foregroundMark x1="5050" y1="65400" x2="6350" y2="65750"/>
                        <a14:foregroundMark x1="36000" y1="40650" x2="35500" y2="43300"/>
                        <a14:foregroundMark x1="41100" y1="32250" x2="42150" y2="3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" t="29440" r="42838" b="27712"/>
          <a:stretch/>
        </p:blipFill>
        <p:spPr>
          <a:xfrm>
            <a:off x="-314027" y="297026"/>
            <a:ext cx="2716970" cy="2125856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1F3C57DF-3D7F-418D-A328-7DB2D913C8A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3" b="53955" l="0" r="45190">
                        <a14:foregroundMark x1="40218" y1="13761" x2="39688" y2="13519"/>
                        <a14:foregroundMark x1="25478" y1="2058" x2="26567" y2="2542"/>
                        <a14:foregroundMark x1="16623" y1="10573" x2="17682" y2="1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8" t="207" r="53386" b="46220"/>
          <a:stretch/>
        </p:blipFill>
        <p:spPr>
          <a:xfrm>
            <a:off x="32774" y="1873316"/>
            <a:ext cx="4088010" cy="3408394"/>
          </a:xfrm>
          <a:prstGeom prst="rect">
            <a:avLst/>
          </a:prstGeom>
          <a:effectLst>
            <a:glow rad="177800">
              <a:srgbClr val="FFCC00">
                <a:alpha val="55000"/>
              </a:srgbClr>
            </a:glow>
          </a:effectLst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F3B7A1B6-5623-449A-BB99-75EB61A14EC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9167" b="99250" l="0" r="4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58" r="47004"/>
          <a:stretch/>
        </p:blipFill>
        <p:spPr>
          <a:xfrm>
            <a:off x="8819718" y="2141979"/>
            <a:ext cx="2280963" cy="2050504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D5AD4AB5-9D17-4B16-94D9-99A8E5EAED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589" b="97820" l="72144" r="98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4" t="46335" r="-1"/>
          <a:stretch/>
        </p:blipFill>
        <p:spPr>
          <a:xfrm>
            <a:off x="10213878" y="1636083"/>
            <a:ext cx="2031604" cy="3868057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2CF15375-823E-45EE-81DE-C16B8E9EAF0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7905" b="96609" l="38232" r="7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67341" r="27991" b="2549"/>
          <a:stretch/>
        </p:blipFill>
        <p:spPr>
          <a:xfrm>
            <a:off x="2577689" y="4116767"/>
            <a:ext cx="3375530" cy="2997047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31488B48-A34F-4411-9804-FD23138AD98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688" b="51698" l="78618" r="99677">
                        <a14:foregroundMark x1="86783" y1="45028" x2="8678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t="25454" r="2697" b="51566"/>
          <a:stretch/>
        </p:blipFill>
        <p:spPr>
          <a:xfrm>
            <a:off x="7002800" y="-330780"/>
            <a:ext cx="2250831" cy="2501149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E99FF411-6822-40C6-BC45-62DCD633B89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2921" b="80947" l="26153" r="38899">
                        <a14:foregroundMark x1="29931" y1="53803" x2="31055" y2="55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45712" r="57846" b="21967"/>
          <a:stretch/>
        </p:blipFill>
        <p:spPr>
          <a:xfrm rot="1721962">
            <a:off x="9265036" y="798883"/>
            <a:ext cx="1420155" cy="2146918"/>
          </a:xfrm>
          <a:prstGeom prst="rect">
            <a:avLst/>
          </a:prstGeom>
        </p:spPr>
      </p:pic>
      <p:pic>
        <p:nvPicPr>
          <p:cNvPr id="45" name="תמונה 44">
            <a:extLst>
              <a:ext uri="{FF2B5EF4-FFF2-40B4-BE49-F238E27FC236}">
                <a16:creationId xmlns:a16="http://schemas.microsoft.com/office/drawing/2014/main" id="{622A4C65-8A5B-4B1C-AADA-D7CD88479E6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5677" b="97455" l="62833" r="100000">
                        <a14:foregroundMark x1="90865" y1="73980" x2="78439" y2="74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12" t="53930"/>
          <a:stretch/>
        </p:blipFill>
        <p:spPr>
          <a:xfrm>
            <a:off x="8963907" y="4450076"/>
            <a:ext cx="3375531" cy="2663738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B85C58B4-B6D1-4C33-B0CF-E76B24EB3DE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264" b="20655" l="30154" r="48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9" t="2" r="51200" b="77018"/>
          <a:stretch/>
        </p:blipFill>
        <p:spPr>
          <a:xfrm>
            <a:off x="6850597" y="2690250"/>
            <a:ext cx="2347021" cy="260803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07E74BF-22E6-4A0E-BFA6-BCDD3ECD60A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4082" b="97255" l="2584" r="32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7" r="67434" b="6681"/>
          <a:stretch/>
        </p:blipFill>
        <p:spPr>
          <a:xfrm>
            <a:off x="5227782" y="1474463"/>
            <a:ext cx="3651833" cy="2287064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D67D7A73-87C6-437F-B09E-780D10E0A16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5313" b="100000" l="60364" r="96162">
                        <a14:foregroundMark x1="76848" y1="47232" x2="78222" y2="43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3" t="38114"/>
          <a:stretch/>
        </p:blipFill>
        <p:spPr>
          <a:xfrm>
            <a:off x="4618315" y="2181095"/>
            <a:ext cx="1759725" cy="2867597"/>
          </a:xfrm>
          <a:prstGeom prst="rect">
            <a:avLst/>
          </a:prstGeom>
        </p:spPr>
      </p:pic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32E224D4-0CE7-4C8E-9A4B-B5C327070E3B}"/>
              </a:ext>
            </a:extLst>
          </p:cNvPr>
          <p:cNvSpPr txBox="1"/>
          <p:nvPr/>
        </p:nvSpPr>
        <p:spPr>
          <a:xfrm>
            <a:off x="-54701" y="13488"/>
            <a:ext cx="12300183" cy="7940635"/>
          </a:xfrm>
          <a:prstGeom prst="rect">
            <a:avLst/>
          </a:prstGeom>
          <a:solidFill>
            <a:srgbClr val="66FFFF">
              <a:alpha val="80000"/>
            </a:srgb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endParaRPr lang="he-IL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he-IL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he-IL" sz="60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נסו להרכיב מכמה שיותר תמונות, </a:t>
            </a:r>
          </a:p>
          <a:p>
            <a:pPr algn="ctr"/>
            <a:r>
              <a:rPr lang="he-IL" sz="60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סיפור שקרה </a:t>
            </a:r>
          </a:p>
          <a:p>
            <a:pPr algn="ctr"/>
            <a:r>
              <a:rPr lang="he-IL" sz="60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לילד אחד בדקה אחת!</a:t>
            </a:r>
            <a:endParaRPr lang="he-IL" sz="5400" b="1" dirty="0">
              <a:latin typeface="Fb Tamlil" panose="02020503050405020304" pitchFamily="18" charset="-79"/>
              <a:cs typeface="Fb Tamlil" panose="02020503050405020304" pitchFamily="18" charset="-79"/>
            </a:endParaRPr>
          </a:p>
          <a:p>
            <a:pPr algn="ctr"/>
            <a:endParaRPr lang="he-IL" sz="5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he-IL" sz="5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he-IL" sz="5400" dirty="0"/>
          </a:p>
        </p:txBody>
      </p:sp>
    </p:spTree>
    <p:extLst>
      <p:ext uri="{BB962C8B-B14F-4D97-AF65-F5344CB8AC3E}">
        <p14:creationId xmlns:p14="http://schemas.microsoft.com/office/powerpoint/2010/main" val="40918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9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2.91667E-6 1.85185E-6 L 0.06705 0.04004 C 0.08099 0.04907 0.10195 0.05393 0.12396 0.05393 C 0.14896 0.05393 0.16901 0.04907 0.18294 0.04004 L 0.25 1.85185E-6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A3C0751-7D88-4AC1-9AEA-2CBE8A247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74DCB56-31E4-4155-B282-372A81386688}"/>
              </a:ext>
            </a:extLst>
          </p:cNvPr>
          <p:cNvSpPr txBox="1"/>
          <p:nvPr/>
        </p:nvSpPr>
        <p:spPr>
          <a:xfrm>
            <a:off x="-54702" y="1546241"/>
            <a:ext cx="12300183" cy="483209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4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הצלחתם ליצור סיפור הגיוני? </a:t>
            </a:r>
          </a:p>
          <a:p>
            <a:pPr algn="ctr"/>
            <a:r>
              <a:rPr lang="he-IL" sz="44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כמובן שלא.</a:t>
            </a:r>
          </a:p>
          <a:p>
            <a:pPr algn="ctr"/>
            <a:r>
              <a:rPr lang="he-IL" sz="44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 </a:t>
            </a:r>
          </a:p>
          <a:p>
            <a:pPr algn="ctr"/>
            <a:r>
              <a:rPr lang="he-IL" sz="44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יוסי מספר שהיה זמן בו הוא חווה סיפור </a:t>
            </a:r>
          </a:p>
          <a:p>
            <a:pPr algn="ctr"/>
            <a:r>
              <a:rPr lang="he-IL" sz="44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בן דקה שהיה מורכב מכל התמונות הללו, </a:t>
            </a:r>
          </a:p>
          <a:p>
            <a:pPr algn="ctr"/>
            <a:r>
              <a:rPr lang="he-IL" sz="44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והיה הגיוני.</a:t>
            </a:r>
          </a:p>
          <a:p>
            <a:pPr algn="ctr"/>
            <a:r>
              <a:rPr lang="he-IL" sz="44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נסו לחשוב: מתי זה קרה?</a:t>
            </a:r>
            <a:endParaRPr lang="he-IL" sz="4400" b="1" dirty="0">
              <a:latin typeface="Fb Tamlil" panose="02020503050405020304" pitchFamily="18" charset="-79"/>
              <a:cs typeface="Fb Tamlil" panose="02020503050405020304" pitchFamily="18" charset="-79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E1FBC00-55AC-4B83-B9CB-8835414A61DE}"/>
              </a:ext>
            </a:extLst>
          </p:cNvPr>
          <p:cNvSpPr txBox="1"/>
          <p:nvPr/>
        </p:nvSpPr>
        <p:spPr>
          <a:xfrm>
            <a:off x="10582563" y="479667"/>
            <a:ext cx="1453662" cy="39395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Brush" panose="02010401010101010101" pitchFamily="2" charset="-79"/>
                <a:cs typeface="Guttman Yad-Brush" panose="02010401010101010101" pitchFamily="2" charset="-79"/>
              </a:rPr>
              <a:t>?</a:t>
            </a:r>
            <a:endParaRPr lang="he-IL" sz="25000" dirty="0"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BA52A3E-553E-4868-87AF-18D659D68144}"/>
              </a:ext>
            </a:extLst>
          </p:cNvPr>
          <p:cNvSpPr txBox="1"/>
          <p:nvPr/>
        </p:nvSpPr>
        <p:spPr>
          <a:xfrm>
            <a:off x="654385" y="717403"/>
            <a:ext cx="1453662" cy="39395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Brush" panose="02010401010101010101" pitchFamily="2" charset="-79"/>
                <a:cs typeface="Guttman Yad-Brush" panose="02010401010101010101" pitchFamily="2" charset="-79"/>
              </a:rPr>
              <a:t>!</a:t>
            </a:r>
          </a:p>
        </p:txBody>
      </p:sp>
      <p:pic>
        <p:nvPicPr>
          <p:cNvPr id="10" name="מציין מיקום תוכן 9">
            <a:extLst>
              <a:ext uri="{FF2B5EF4-FFF2-40B4-BE49-F238E27FC236}">
                <a16:creationId xmlns:a16="http://schemas.microsoft.com/office/drawing/2014/main" id="{FEE9A573-898B-4C03-B870-FA8CE59C5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21" b="52881" l="43201" r="4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5" t="43364" r="49996" b="46061"/>
          <a:stretch/>
        </p:blipFill>
        <p:spPr>
          <a:xfrm>
            <a:off x="9805361" y="997140"/>
            <a:ext cx="2883846" cy="2685581"/>
          </a:xfrm>
        </p:spPr>
      </p:pic>
      <p:pic>
        <p:nvPicPr>
          <p:cNvPr id="11" name="מציין מיקום תוכן 9">
            <a:extLst>
              <a:ext uri="{FF2B5EF4-FFF2-40B4-BE49-F238E27FC236}">
                <a16:creationId xmlns:a16="http://schemas.microsoft.com/office/drawing/2014/main" id="{026832D9-8714-433A-84CE-68DBF4C89B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0" b="51320" l="90318" r="96365">
                        <a14:foregroundMark x1="93841" y1="48485" x2="93034" y2="47394"/>
                        <a14:foregroundMark x1="92254" y1="47515" x2="92711" y2="48283"/>
                        <a14:foregroundMark x1="92926" y1="48566" x2="92200" y2="47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62" t="41802" r="2879" b="47623"/>
          <a:stretch/>
        </p:blipFill>
        <p:spPr>
          <a:xfrm>
            <a:off x="156568" y="829317"/>
            <a:ext cx="2449296" cy="22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3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8" grpId="0"/>
      <p:bldP spid="8" grpId="1"/>
      <p:bldP spid="8" grpId="2"/>
      <p:bldP spid="8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274B299-D19F-404C-AE1A-883BC6523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2C1B878-3752-4A68-A218-9ED69A4B1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" b="53955" l="0" r="45190">
                        <a14:foregroundMark x1="40218" y1="13761" x2="39688" y2="13519"/>
                        <a14:foregroundMark x1="25478" y1="2058" x2="26567" y2="2542"/>
                        <a14:foregroundMark x1="16623" y1="10573" x2="17682" y2="1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8" t="207" r="53386" b="46220"/>
          <a:stretch/>
        </p:blipFill>
        <p:spPr>
          <a:xfrm>
            <a:off x="-13413" y="627141"/>
            <a:ext cx="3261395" cy="2719201"/>
          </a:xfrm>
          <a:prstGeom prst="rect">
            <a:avLst/>
          </a:prstGeom>
          <a:effectLst>
            <a:glow rad="177800">
              <a:srgbClr val="FFCC00">
                <a:alpha val="55000"/>
              </a:srgbClr>
            </a:glo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7FC0427-B1EE-4AE6-9407-0925AF4D99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91" b="79394" l="33029" r="39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2" t="67817" r="59673" b="19310"/>
          <a:stretch/>
        </p:blipFill>
        <p:spPr>
          <a:xfrm>
            <a:off x="3578231" y="-30740"/>
            <a:ext cx="1549812" cy="177902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F4056B3-49C8-4B5D-B617-BD359CB191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167" b="99250" l="0" r="4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58" r="47004"/>
          <a:stretch/>
        </p:blipFill>
        <p:spPr>
          <a:xfrm>
            <a:off x="6443493" y="-788034"/>
            <a:ext cx="2280963" cy="20505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B89C5DB-A370-4233-8C24-22CACCA561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05" b="96609" l="38232" r="7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67341" r="27991" b="2549"/>
          <a:stretch/>
        </p:blipFill>
        <p:spPr>
          <a:xfrm>
            <a:off x="1651361" y="3946484"/>
            <a:ext cx="3465755" cy="307715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EDC69EA-BEF3-40A2-B451-1AB3364D7E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88" b="51698" l="78618" r="99677">
                        <a14:foregroundMark x1="86783" y1="45028" x2="8678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t="25454" r="2697" b="51566"/>
          <a:stretch/>
        </p:blipFill>
        <p:spPr>
          <a:xfrm>
            <a:off x="8983057" y="-300592"/>
            <a:ext cx="3261395" cy="362409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0959AC9-32EE-4BA6-A4A7-9D2DBCBB341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77" b="97455" l="62833" r="100000">
                        <a14:foregroundMark x1="90865" y1="73980" x2="78439" y2="74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12" t="53930"/>
          <a:stretch/>
        </p:blipFill>
        <p:spPr>
          <a:xfrm>
            <a:off x="8925988" y="3825862"/>
            <a:ext cx="3375531" cy="2663738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14966FE5-2675-4C11-998F-7D0AE70247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21" b="80947" l="26153" r="38899">
                        <a14:foregroundMark x1="29931" y1="53803" x2="31055" y2="55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45712" r="57846" b="21967"/>
          <a:stretch/>
        </p:blipFill>
        <p:spPr>
          <a:xfrm rot="1721962">
            <a:off x="5539100" y="175655"/>
            <a:ext cx="866045" cy="1309243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531C3695-B790-4B35-A5E6-93830BABAB2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082" b="97255" l="2584" r="32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7" r="67434" b="6681"/>
          <a:stretch/>
        </p:blipFill>
        <p:spPr>
          <a:xfrm>
            <a:off x="5331224" y="4882939"/>
            <a:ext cx="3651833" cy="2287064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E4AEE1C9-AC3F-481A-B972-62C72E7281A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313" b="100000" l="60364" r="96162">
                        <a14:foregroundMark x1="76848" y1="47232" x2="78222" y2="43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3" t="38114"/>
          <a:stretch/>
        </p:blipFill>
        <p:spPr>
          <a:xfrm>
            <a:off x="-17823" y="3658979"/>
            <a:ext cx="2026485" cy="3302301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62D2A42B-28C4-49D1-84EA-F1CCF364744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889" b="96081" l="0" r="23736">
                        <a14:foregroundMark x1="8265" y1="75192" x2="7287" y2="70424"/>
                        <a14:foregroundMark x1="9679" y1="72929" x2="7015" y2="70303"/>
                        <a14:foregroundMark x1="7015" y1="70303" x2="8265" y2="70545"/>
                        <a14:foregroundMark x1="8265" y1="70545" x2="6824" y2="71636"/>
                        <a14:foregroundMark x1="6824" y1="71636" x2="8075" y2="69495"/>
                        <a14:foregroundMark x1="14845" y1="93697" x2="14845" y2="9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397" t="57596" r="77110" b="4020"/>
          <a:stretch/>
        </p:blipFill>
        <p:spPr>
          <a:xfrm>
            <a:off x="7831864" y="312003"/>
            <a:ext cx="1678780" cy="143180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CD39924-9F21-4AA9-B43A-5F92F302ECB2}"/>
              </a:ext>
            </a:extLst>
          </p:cNvPr>
          <p:cNvSpPr txBox="1"/>
          <p:nvPr/>
        </p:nvSpPr>
        <p:spPr>
          <a:xfrm>
            <a:off x="319371" y="1410597"/>
            <a:ext cx="12300183" cy="34778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זה קרה לו בחלום! </a:t>
            </a:r>
          </a:p>
          <a:p>
            <a:pPr algn="ctr"/>
            <a:r>
              <a:rPr lang="he-IL" sz="44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בלילה, כשאנחנו חולמים, </a:t>
            </a:r>
          </a:p>
          <a:p>
            <a:pPr algn="ctr"/>
            <a:r>
              <a:rPr lang="he-IL" sz="44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גם דברים ממש מוזרים, </a:t>
            </a:r>
          </a:p>
          <a:p>
            <a:pPr algn="ctr"/>
            <a:r>
              <a:rPr lang="he-IL" sz="44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יכולים להיראות לנו </a:t>
            </a:r>
          </a:p>
          <a:p>
            <a:pPr algn="ctr"/>
            <a:r>
              <a:rPr lang="he-IL" sz="44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הגיוניים לגמרי!</a:t>
            </a:r>
            <a:endParaRPr lang="he-IL" sz="4000" b="1" dirty="0">
              <a:latin typeface="Fb Tamlil" panose="02020503050405020304" pitchFamily="18" charset="-79"/>
              <a:cs typeface="Fb Tamlil" panose="02020503050405020304" pitchFamily="18" charset="-79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2C043CD4-4155-4C48-8CF3-DDB8D36786A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5495" b="58990" l="69929" r="100000">
                        <a14:foregroundMark x1="89233" y1="47515" x2="88445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13" t="24635" b="41752"/>
          <a:stretch/>
        </p:blipFill>
        <p:spPr>
          <a:xfrm>
            <a:off x="2550855" y="4577190"/>
            <a:ext cx="1888950" cy="141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39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39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39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39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3739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3739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4039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4039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4339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4339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4639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4639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4939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4939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6039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autoRev="1" fill="hold" nodeType="withEffect">
                                  <p:stCondLst>
                                    <p:cond delay="6839"/>
                                  </p:stCondLst>
                                  <p:childTnLst>
                                    <p:animMotion origin="layout" path="M 1.25E-6 1.11111E-6 L 1.25E-6 -0.25 " pathEditMode="relative" rAng="0" ptsTypes="AA">
                                      <p:cBhvr>
                                        <p:cTn id="61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autoRev="1" fill="hold" nodeType="withEffect">
                                  <p:stCondLst>
                                    <p:cond delay="7239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AE57886-4BF9-4BF7-A469-52D394C30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9938CD8-BC64-4633-9632-6B4A7AEB7236}"/>
              </a:ext>
            </a:extLst>
          </p:cNvPr>
          <p:cNvSpPr txBox="1"/>
          <p:nvPr/>
        </p:nvSpPr>
        <p:spPr>
          <a:xfrm>
            <a:off x="0" y="883298"/>
            <a:ext cx="123001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יש היום הרבה דברים מבולבלים בעולם:</a:t>
            </a:r>
            <a:endParaRPr lang="he-IL" sz="3200" b="1" dirty="0">
              <a:latin typeface="Fb Tamlil" panose="02020503050405020304" pitchFamily="18" charset="-79"/>
              <a:cs typeface="Fb Tamlil" panose="02020503050405020304" pitchFamily="18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52E9BC0-0BAE-4B7C-8844-8DF6341FF3C0}"/>
              </a:ext>
            </a:extLst>
          </p:cNvPr>
          <p:cNvSpPr txBox="1"/>
          <p:nvPr/>
        </p:nvSpPr>
        <p:spPr>
          <a:xfrm>
            <a:off x="-54092" y="5789598"/>
            <a:ext cx="123001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האם תמיד אנחנו מצליחים לנצח את היצר הרע?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8802EC28-A4BA-4838-B1C7-DF0D20060AB4}"/>
              </a:ext>
            </a:extLst>
          </p:cNvPr>
          <p:cNvSpPr txBox="1"/>
          <p:nvPr/>
        </p:nvSpPr>
        <p:spPr>
          <a:xfrm>
            <a:off x="-54092" y="5088272"/>
            <a:ext cx="123001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האם כולם לומדים תורה ושומרים שבת?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D2E8140-5049-422A-869D-BC63428460B6}"/>
              </a:ext>
            </a:extLst>
          </p:cNvPr>
          <p:cNvSpPr txBox="1"/>
          <p:nvPr/>
        </p:nvSpPr>
        <p:spPr>
          <a:xfrm>
            <a:off x="78911" y="4408166"/>
            <a:ext cx="123001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האם כולם בריאים ושמחים? </a:t>
            </a:r>
            <a:endParaRPr lang="he-IL" sz="3600" dirty="0">
              <a:latin typeface="Fb Tamlil" panose="02020503050405020304" pitchFamily="18" charset="-79"/>
              <a:cs typeface="Fb Tamlil" panose="02020503050405020304" pitchFamily="18" charset="-79"/>
            </a:endParaRPr>
          </a:p>
        </p:txBody>
      </p:sp>
      <p:pic>
        <p:nvPicPr>
          <p:cNvPr id="18" name="מציין מיקום תוכן 17">
            <a:extLst>
              <a:ext uri="{FF2B5EF4-FFF2-40B4-BE49-F238E27FC236}">
                <a16:creationId xmlns:a16="http://schemas.microsoft.com/office/drawing/2014/main" id="{0F2783AA-F086-4E84-AD21-A879CC170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6" t="17283"/>
          <a:stretch/>
        </p:blipFill>
        <p:spPr>
          <a:xfrm>
            <a:off x="570166" y="1644055"/>
            <a:ext cx="2764021" cy="2506417"/>
          </a:xfr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D0D5A812-1DBD-49B3-A384-33F438DF92BD}"/>
              </a:ext>
            </a:extLst>
          </p:cNvPr>
          <p:cNvSpPr txBox="1"/>
          <p:nvPr/>
        </p:nvSpPr>
        <p:spPr>
          <a:xfrm>
            <a:off x="655402" y="1915870"/>
            <a:ext cx="27640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מסעדה</a:t>
            </a:r>
            <a:endParaRPr lang="he-IL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uttman Mantova" panose="02010401010101010101" pitchFamily="2" charset="-79"/>
              <a:cs typeface="Guttman Mantova" panose="02010401010101010101" pitchFamily="2" charset="-79"/>
            </a:endParaRP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0E205EED-EC57-4BAF-99AF-C602DAACD5B6}"/>
              </a:ext>
            </a:extLst>
          </p:cNvPr>
          <p:cNvSpPr txBox="1"/>
          <p:nvPr/>
        </p:nvSpPr>
        <p:spPr>
          <a:xfrm>
            <a:off x="1738518" y="2814033"/>
            <a:ext cx="1216315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פתוח שבעה ימים בשבוע!</a:t>
            </a:r>
          </a:p>
        </p:txBody>
      </p: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8AF142E5-F7F7-464D-82A8-25C0951B8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49" y="1766174"/>
            <a:ext cx="2109141" cy="2109141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7BF40A8D-BAC0-41C1-A5B5-068856890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0" b="95400" l="400" r="98600">
                        <a14:foregroundMark x1="74000" y1="59800" x2="77800" y2="59800"/>
                        <a14:foregroundMark x1="47400" y1="82800" x2="43000" y2="77200"/>
                        <a14:foregroundMark x1="64800" y1="42000" x2="66200" y2="13600"/>
                        <a14:foregroundMark x1="57000" y1="14200" x2="58600" y2="40200"/>
                        <a14:backgroundMark x1="61200" y1="21000" x2="63000" y2="3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13" y="1066331"/>
            <a:ext cx="3494852" cy="34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286DF12-A450-47FF-964B-188C997AC129}"/>
              </a:ext>
            </a:extLst>
          </p:cNvPr>
          <p:cNvSpPr txBox="1"/>
          <p:nvPr/>
        </p:nvSpPr>
        <p:spPr>
          <a:xfrm>
            <a:off x="812800" y="1166842"/>
            <a:ext cx="10774504" cy="452431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48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לא. </a:t>
            </a:r>
          </a:p>
          <a:p>
            <a:r>
              <a:rPr lang="he-IL" sz="40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העולם היום הוא לא כמו שהוא צריך להיות.</a:t>
            </a:r>
          </a:p>
          <a:p>
            <a:endParaRPr lang="he-IL" sz="4000" b="1" spc="5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b Tamlil" panose="02020503050405020304" pitchFamily="18" charset="-79"/>
              <a:ea typeface="Calibri" panose="020F0502020204030204" pitchFamily="34" charset="0"/>
              <a:cs typeface="Fb Tamlil" panose="02020503050405020304" pitchFamily="18" charset="-79"/>
            </a:endParaRPr>
          </a:p>
          <a:p>
            <a:r>
              <a:rPr lang="he-IL" sz="40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כמו שבחלום דברים לא הגיוניים נראים לנו</a:t>
            </a:r>
          </a:p>
          <a:p>
            <a:r>
              <a:rPr lang="he-IL" sz="40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הגיוניים, ככה גם עכשיו, </a:t>
            </a:r>
          </a:p>
          <a:p>
            <a:r>
              <a:rPr lang="he-IL" sz="40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התרגלנו למצב, </a:t>
            </a:r>
          </a:p>
          <a:p>
            <a:r>
              <a:rPr lang="he-IL" sz="40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אבל הוא לא הגיוני!</a:t>
            </a:r>
          </a:p>
        </p:txBody>
      </p:sp>
    </p:spTree>
    <p:extLst>
      <p:ext uri="{BB962C8B-B14F-4D97-AF65-F5344CB8AC3E}">
        <p14:creationId xmlns:p14="http://schemas.microsoft.com/office/powerpoint/2010/main" val="138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4BC8284-9A29-44B4-A554-20BB294B1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2"/>
          <a:stretch/>
        </p:blipFill>
        <p:spPr>
          <a:xfrm>
            <a:off x="-36945" y="-35626"/>
            <a:ext cx="12228945" cy="6893625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E71BB82-7059-4555-A82C-122C7E50F282}"/>
              </a:ext>
            </a:extLst>
          </p:cNvPr>
          <p:cNvSpPr txBox="1"/>
          <p:nvPr/>
        </p:nvSpPr>
        <p:spPr>
          <a:xfrm>
            <a:off x="1333500" y="556198"/>
            <a:ext cx="7008038" cy="255454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40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המצב הנורמלי של העולם </a:t>
            </a:r>
          </a:p>
          <a:p>
            <a:r>
              <a:rPr lang="he-IL" sz="40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הוא שרואים שאלוקים נמצא בכל מקום, ושקורים בו רק דברים טובים.</a:t>
            </a:r>
          </a:p>
        </p:txBody>
      </p:sp>
    </p:spTree>
    <p:extLst>
      <p:ext uri="{BB962C8B-B14F-4D97-AF65-F5344CB8AC3E}">
        <p14:creationId xmlns:p14="http://schemas.microsoft.com/office/powerpoint/2010/main" val="37206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60DAB22-9940-4F19-B0A5-77896E2DBA07}"/>
              </a:ext>
            </a:extLst>
          </p:cNvPr>
          <p:cNvSpPr txBox="1"/>
          <p:nvPr/>
        </p:nvSpPr>
        <p:spPr>
          <a:xfrm>
            <a:off x="461889" y="809844"/>
            <a:ext cx="11268222" cy="324087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prstTxWarp prst="textPlain">
              <a:avLst/>
            </a:prstTxWarp>
            <a:spAutoFit/>
          </a:bodyPr>
          <a:lstStyle/>
          <a:p>
            <a:pPr algn="ctr"/>
            <a:r>
              <a:rPr lang="he-IL" sz="4800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כשיבוא המשיח, הכל יחזור להיות כמו שהגיוני וצריך באמת להיות.</a:t>
            </a:r>
          </a:p>
          <a:p>
            <a:pPr algn="ctr"/>
            <a:r>
              <a:rPr lang="he-IL" sz="4800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לא יהיו עוד דברים לא טובים</a:t>
            </a:r>
          </a:p>
          <a:p>
            <a:pPr algn="ctr"/>
            <a:endParaRPr lang="he-IL" sz="4800" spc="5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Fb Tamlil" panose="02020503050405020304" pitchFamily="18" charset="-79"/>
              <a:ea typeface="Calibri" panose="020F0502020204030204" pitchFamily="34" charset="0"/>
              <a:cs typeface="Fb Tamlil" panose="02020503050405020304" pitchFamily="18" charset="-79"/>
            </a:endParaRPr>
          </a:p>
          <a:p>
            <a:pPr algn="ctr"/>
            <a:r>
              <a:rPr lang="he-IL" sz="6600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העולם כולו יהיה קדוש!</a:t>
            </a:r>
          </a:p>
        </p:txBody>
      </p:sp>
    </p:spTree>
    <p:extLst>
      <p:ext uri="{BB962C8B-B14F-4D97-AF65-F5344CB8AC3E}">
        <p14:creationId xmlns:p14="http://schemas.microsoft.com/office/powerpoint/2010/main" val="34749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</TotalTime>
  <Words>179</Words>
  <Application>Microsoft Office PowerPoint</Application>
  <PresentationFormat>מסך רחב</PresentationFormat>
  <Paragraphs>40</Paragraphs>
  <Slides>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5" baseType="lpstr">
      <vt:lpstr>Fb Tamlil</vt:lpstr>
      <vt:lpstr>Calibri Light</vt:lpstr>
      <vt:lpstr>Calibri</vt:lpstr>
      <vt:lpstr>Arial</vt:lpstr>
      <vt:lpstr>Guttman Yad-Brush</vt:lpstr>
      <vt:lpstr>Guttman Mantova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משתמש</dc:creator>
  <cp:lastModifiedBy>Yitzchok Kaplan</cp:lastModifiedBy>
  <cp:revision>13</cp:revision>
  <dcterms:created xsi:type="dcterms:W3CDTF">2020-08-10T23:09:14Z</dcterms:created>
  <dcterms:modified xsi:type="dcterms:W3CDTF">2020-09-07T21:18:08Z</dcterms:modified>
</cp:coreProperties>
</file>