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69" r:id="rId4"/>
    <p:sldId id="258" r:id="rId5"/>
    <p:sldId id="271" r:id="rId6"/>
    <p:sldId id="270" r:id="rId7"/>
    <p:sldId id="272" r:id="rId8"/>
    <p:sldId id="264" r:id="rId9"/>
    <p:sldId id="263" r:id="rId10"/>
    <p:sldId id="273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Fb Tamlil" panose="02020503050405020304" pitchFamily="18" charset="-79"/>
      <p:regular r:id="rId19"/>
      <p:bold r:id="rId20"/>
    </p:embeddedFont>
    <p:embeddedFont>
      <p:font typeface="Fb Tamlil Medium" panose="02020503050405020304" pitchFamily="18" charset="-79"/>
      <p:regular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AF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F0D2BF5-529E-4AA5-A80E-75BE575F7FC1}" type="datetimeFigureOut">
              <a:rPr lang="he-IL" smtClean="0"/>
              <a:t>י"ט/אלול/תש"ף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C4EA2D8-58DC-4BE0-9069-28A7159524F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63043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883-8E3A-4AFF-A855-3E870D733D5C}" type="datetimeFigureOut">
              <a:rPr lang="he-IL" smtClean="0"/>
              <a:t>י"ט/אלול/תש"ף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FC20-9327-400F-93F0-7075065CB2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60021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883-8E3A-4AFF-A855-3E870D733D5C}" type="datetimeFigureOut">
              <a:rPr lang="he-IL" smtClean="0"/>
              <a:t>י"ט/אלול/תש"ף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FC20-9327-400F-93F0-7075065CB2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1938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883-8E3A-4AFF-A855-3E870D733D5C}" type="datetimeFigureOut">
              <a:rPr lang="he-IL" smtClean="0"/>
              <a:t>י"ט/אלול/תש"ף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FC20-9327-400F-93F0-7075065CB2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29057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883-8E3A-4AFF-A855-3E870D733D5C}" type="datetimeFigureOut">
              <a:rPr lang="he-IL" smtClean="0"/>
              <a:t>י"ט/אלול/תש"ף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FC20-9327-400F-93F0-7075065CB2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83245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883-8E3A-4AFF-A855-3E870D733D5C}" type="datetimeFigureOut">
              <a:rPr lang="he-IL" smtClean="0"/>
              <a:t>י"ט/אלול/תש"ף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FC20-9327-400F-93F0-7075065CB2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28625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883-8E3A-4AFF-A855-3E870D733D5C}" type="datetimeFigureOut">
              <a:rPr lang="he-IL" smtClean="0"/>
              <a:t>י"ט/אלול/תש"ף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FC20-9327-400F-93F0-7075065CB2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8022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883-8E3A-4AFF-A855-3E870D733D5C}" type="datetimeFigureOut">
              <a:rPr lang="he-IL" smtClean="0"/>
              <a:t>י"ט/אלול/תש"ף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FC20-9327-400F-93F0-7075065CB2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3372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883-8E3A-4AFF-A855-3E870D733D5C}" type="datetimeFigureOut">
              <a:rPr lang="he-IL" smtClean="0"/>
              <a:t>י"ט/אלול/תש"ף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FC20-9327-400F-93F0-7075065CB2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883-8E3A-4AFF-A855-3E870D733D5C}" type="datetimeFigureOut">
              <a:rPr lang="he-IL" smtClean="0"/>
              <a:t>י"ט/אלול/תש"ף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FC20-9327-400F-93F0-7075065CB2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88196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883-8E3A-4AFF-A855-3E870D733D5C}" type="datetimeFigureOut">
              <a:rPr lang="he-IL" smtClean="0"/>
              <a:t>י"ט/אלול/תש"ף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FC20-9327-400F-93F0-7075065CB2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3440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883-8E3A-4AFF-A855-3E870D733D5C}" type="datetimeFigureOut">
              <a:rPr lang="he-IL" smtClean="0"/>
              <a:t>י"ט/אלול/תש"ף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FC20-9327-400F-93F0-7075065CB2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6380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FA883-8E3A-4AFF-A855-3E870D733D5C}" type="datetimeFigureOut">
              <a:rPr lang="he-IL" smtClean="0"/>
              <a:t>י"ט/אלול/תש"ף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AFC20-9327-400F-93F0-7075065CB2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6064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DACAB7E4-F4DC-4086-B7EB-1C629DED9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0"/>
            <a:ext cx="12190781" cy="6858000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4D7DE801-682B-4BDD-A854-A8AA82372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0"/>
            <a:ext cx="12190781" cy="6858000"/>
          </a:xfrm>
          <a:prstGeom prst="rect">
            <a:avLst/>
          </a:prstGeom>
        </p:spPr>
      </p:pic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A9ADFC9C-AC0E-4AD5-A075-CE9C542F4B21}"/>
              </a:ext>
            </a:extLst>
          </p:cNvPr>
          <p:cNvSpPr/>
          <p:nvPr/>
        </p:nvSpPr>
        <p:spPr>
          <a:xfrm>
            <a:off x="-330200" y="584200"/>
            <a:ext cx="3098800" cy="26371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00"/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2E0A867F-B96E-4590-B083-94AF5444A842}"/>
              </a:ext>
            </a:extLst>
          </p:cNvPr>
          <p:cNvSpPr txBox="1"/>
          <p:nvPr/>
        </p:nvSpPr>
        <p:spPr>
          <a:xfrm>
            <a:off x="189917" y="720120"/>
            <a:ext cx="2667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b Tamlil" panose="02020503050405020304" pitchFamily="18" charset="-79"/>
                <a:ea typeface="Calibri" panose="020F0502020204030204" pitchFamily="34" charset="0"/>
                <a:cs typeface="Fb Tamlil" panose="02020503050405020304" pitchFamily="18" charset="-79"/>
              </a:rPr>
              <a:t>גאולה כתינוק שנולד</a:t>
            </a:r>
            <a:endParaRPr lang="he-IL" sz="48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96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71E3F8E8-EDF6-4C00-AEBA-99A522D0B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0"/>
            <a:ext cx="12190781" cy="685800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9B7E32F2-0D3D-457C-B3E0-E6D5AF3E8E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42"/>
          <a:stretch/>
        </p:blipFill>
        <p:spPr>
          <a:xfrm>
            <a:off x="86081" y="2417681"/>
            <a:ext cx="5377028" cy="4353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99C58D07-B835-4257-8167-3ABCE2E032BC}"/>
              </a:ext>
            </a:extLst>
          </p:cNvPr>
          <p:cNvGrpSpPr/>
          <p:nvPr/>
        </p:nvGrpSpPr>
        <p:grpSpPr>
          <a:xfrm>
            <a:off x="5078430" y="50946"/>
            <a:ext cx="6924932" cy="4886205"/>
            <a:chOff x="5078430" y="50946"/>
            <a:chExt cx="6924932" cy="4886205"/>
          </a:xfrm>
        </p:grpSpPr>
        <p:sp>
          <p:nvSpPr>
            <p:cNvPr id="6" name="בועת מחשבה: ענן 5">
              <a:extLst>
                <a:ext uri="{FF2B5EF4-FFF2-40B4-BE49-F238E27FC236}">
                  <a16:creationId xmlns:a16="http://schemas.microsoft.com/office/drawing/2014/main" id="{61F93B50-E090-4315-A354-0710967ACFE1}"/>
                </a:ext>
              </a:extLst>
            </p:cNvPr>
            <p:cNvSpPr/>
            <p:nvPr/>
          </p:nvSpPr>
          <p:spPr>
            <a:xfrm rot="901271">
              <a:off x="5078430" y="50946"/>
              <a:ext cx="6924932" cy="4886205"/>
            </a:xfrm>
            <a:prstGeom prst="cloudCallout">
              <a:avLst>
                <a:gd name="adj1" fmla="val -46985"/>
                <a:gd name="adj2" fmla="val 56089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" name="תיבת טקסט 9">
              <a:extLst>
                <a:ext uri="{FF2B5EF4-FFF2-40B4-BE49-F238E27FC236}">
                  <a16:creationId xmlns:a16="http://schemas.microsoft.com/office/drawing/2014/main" id="{9511002A-AD9A-44CB-B9ED-A5EDE8324F04}"/>
                </a:ext>
              </a:extLst>
            </p:cNvPr>
            <p:cNvSpPr txBox="1"/>
            <p:nvPr/>
          </p:nvSpPr>
          <p:spPr>
            <a:xfrm>
              <a:off x="5463109" y="1179917"/>
              <a:ext cx="6155574" cy="35394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>
                <a:spcBef>
                  <a:spcPts val="0"/>
                </a:spcBef>
                <a:spcAft>
                  <a:spcPts val="0"/>
                </a:spcAft>
              </a:pPr>
              <a:r>
                <a:rPr lang="he-IL" sz="2800" b="1" dirty="0">
                  <a:solidFill>
                    <a:schemeClr val="bg1"/>
                  </a:solidFill>
                  <a:latin typeface="Fb Tamlil Medium" panose="02020503050405020304" pitchFamily="18" charset="-79"/>
                  <a:cs typeface="Fb Tamlil Medium" panose="02020503050405020304" pitchFamily="18" charset="-79"/>
                </a:rPr>
                <a:t>במשך חודשים גדלתי וגדלתי עד שהייתי מוכן להגיע </a:t>
              </a:r>
              <a:r>
                <a:rPr lang="he-IL" sz="2800" b="1">
                  <a:solidFill>
                    <a:schemeClr val="bg1"/>
                  </a:solidFill>
                  <a:latin typeface="Fb Tamlil Medium" panose="02020503050405020304" pitchFamily="18" charset="-79"/>
                  <a:cs typeface="Fb Tamlil Medium" panose="02020503050405020304" pitchFamily="18" charset="-79"/>
                </a:rPr>
                <a:t>לעולם - לחיים.</a:t>
              </a:r>
              <a:endParaRPr lang="he-IL" sz="2800" b="1" dirty="0">
                <a:solidFill>
                  <a:schemeClr val="bg1"/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endParaRPr>
            </a:p>
            <a:p>
              <a:pPr algn="ctr" rtl="1">
                <a:spcBef>
                  <a:spcPts val="0"/>
                </a:spcBef>
                <a:spcAft>
                  <a:spcPts val="0"/>
                </a:spcAft>
              </a:pPr>
              <a:endParaRPr lang="he-IL" sz="2800" b="1" dirty="0">
                <a:solidFill>
                  <a:schemeClr val="bg1"/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endParaRPr>
            </a:p>
            <a:p>
              <a:pPr algn="ctr" rtl="1">
                <a:spcBef>
                  <a:spcPts val="0"/>
                </a:spcBef>
                <a:spcAft>
                  <a:spcPts val="0"/>
                </a:spcAft>
              </a:pPr>
              <a:r>
                <a:rPr lang="he-IL" sz="2800" b="1" dirty="0">
                  <a:solidFill>
                    <a:schemeClr val="bg1"/>
                  </a:solidFill>
                  <a:latin typeface="Fb Tamlil Medium" panose="02020503050405020304" pitchFamily="18" charset="-79"/>
                  <a:cs typeface="Fb Tamlil Medium" panose="02020503050405020304" pitchFamily="18" charset="-79"/>
                </a:rPr>
                <a:t>גם המעשים הטובים שאנחנו עושים בזמן הגלות, מכינים אותנו להגעה לגאולה - לחיים בימות המשיח.  </a:t>
              </a:r>
            </a:p>
            <a:p>
              <a:br>
                <a:rPr lang="he-IL" sz="2800" b="0" dirty="0">
                  <a:effectLst/>
                </a:rPr>
              </a:br>
              <a:endParaRPr lang="he-IL" sz="2800" b="1" dirty="0">
                <a:solidFill>
                  <a:schemeClr val="bg1"/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769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71E3F8E8-EDF6-4C00-AEBA-99A522D0B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0"/>
            <a:ext cx="12190781" cy="6858000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E8E8532D-DD68-42EF-B9EC-12CE5F8BA2AB}"/>
              </a:ext>
            </a:extLst>
          </p:cNvPr>
          <p:cNvSpPr txBox="1"/>
          <p:nvPr/>
        </p:nvSpPr>
        <p:spPr>
          <a:xfrm>
            <a:off x="799076" y="5310798"/>
            <a:ext cx="10593845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6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חישבו, האם לפני שבועיים, חיים לא היה קיים? למה הוא אומר שהוא רק בן שבוע?</a:t>
            </a:r>
          </a:p>
          <a:p>
            <a:br>
              <a:rPr lang="he-IL" sz="3600" dirty="0"/>
            </a:br>
            <a:br>
              <a:rPr lang="he-IL" dirty="0"/>
            </a:br>
            <a:endParaRPr lang="he-IL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94985AB1-4AAC-4D61-A99B-AF34D2A8DA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42"/>
          <a:stretch/>
        </p:blipFill>
        <p:spPr>
          <a:xfrm>
            <a:off x="799076" y="980479"/>
            <a:ext cx="5377028" cy="4353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בועת מחשבה: ענן 5">
            <a:extLst>
              <a:ext uri="{FF2B5EF4-FFF2-40B4-BE49-F238E27FC236}">
                <a16:creationId xmlns:a16="http://schemas.microsoft.com/office/drawing/2014/main" id="{61F93B50-E090-4315-A354-0710967ACFE1}"/>
              </a:ext>
            </a:extLst>
          </p:cNvPr>
          <p:cNvSpPr/>
          <p:nvPr/>
        </p:nvSpPr>
        <p:spPr>
          <a:xfrm rot="901271">
            <a:off x="5544589" y="231096"/>
            <a:ext cx="4256116" cy="2215991"/>
          </a:xfrm>
          <a:prstGeom prst="cloudCallout">
            <a:avLst>
              <a:gd name="adj1" fmla="val -46474"/>
              <a:gd name="adj2" fmla="val 77268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9511002A-AD9A-44CB-B9ED-A5EDE8324F04}"/>
              </a:ext>
            </a:extLst>
          </p:cNvPr>
          <p:cNvSpPr txBox="1"/>
          <p:nvPr/>
        </p:nvSpPr>
        <p:spPr>
          <a:xfrm>
            <a:off x="4677199" y="605028"/>
            <a:ext cx="615557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he-IL" sz="2800" b="1" i="0" u="none" strike="noStrike" dirty="0">
                <a:solidFill>
                  <a:schemeClr val="bg1"/>
                </a:solidFill>
                <a:effectLst/>
                <a:latin typeface="Fb Tamlil Medium" panose="02020503050405020304" pitchFamily="18" charset="-79"/>
                <a:cs typeface="Fb Tamlil Medium" panose="02020503050405020304" pitchFamily="18" charset="-79"/>
              </a:rPr>
              <a:t>שלום, </a:t>
            </a:r>
          </a:p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he-IL" sz="2800" b="1" i="0" u="none" strike="noStrike" dirty="0">
                <a:solidFill>
                  <a:schemeClr val="bg1"/>
                </a:solidFill>
                <a:effectLst/>
                <a:latin typeface="Fb Tamlil Medium" panose="02020503050405020304" pitchFamily="18" charset="-79"/>
                <a:cs typeface="Fb Tamlil Medium" panose="02020503050405020304" pitchFamily="18" charset="-79"/>
              </a:rPr>
              <a:t>קוראים לי חיים </a:t>
            </a:r>
          </a:p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he-IL" sz="2800" b="1" i="0" u="none" strike="noStrike" dirty="0">
                <a:solidFill>
                  <a:schemeClr val="bg1"/>
                </a:solidFill>
                <a:effectLst/>
                <a:latin typeface="Fb Tamlil Medium" panose="02020503050405020304" pitchFamily="18" charset="-79"/>
                <a:cs typeface="Fb Tamlil Medium" panose="02020503050405020304" pitchFamily="18" charset="-79"/>
              </a:rPr>
              <a:t>ואני בן שבוע...</a:t>
            </a:r>
            <a:endParaRPr lang="he-IL" sz="1800" b="1" i="0" u="none" strike="noStrike" dirty="0">
              <a:solidFill>
                <a:schemeClr val="bg1"/>
              </a:solidFill>
              <a:effectLst/>
              <a:latin typeface="Fb Tamlil Medium" panose="02020503050405020304" pitchFamily="18" charset="-79"/>
              <a:cs typeface="Fb Tamlil Medium" panose="02020503050405020304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481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71E3F8E8-EDF6-4C00-AEBA-99A522D0B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0"/>
            <a:ext cx="12190781" cy="6858000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E8E8532D-DD68-42EF-B9EC-12CE5F8BA2AB}"/>
              </a:ext>
            </a:extLst>
          </p:cNvPr>
          <p:cNvSpPr txBox="1"/>
          <p:nvPr/>
        </p:nvSpPr>
        <p:spPr>
          <a:xfrm>
            <a:off x="799076" y="5302485"/>
            <a:ext cx="10593845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6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לפני שבועיים חיים היה חי, הוא היה קיים, אבל החושים שלו לא היו בפעולה.</a:t>
            </a:r>
          </a:p>
          <a:p>
            <a:br>
              <a:rPr lang="he-IL" sz="3600" dirty="0"/>
            </a:br>
            <a:br>
              <a:rPr lang="he-IL" sz="3600" dirty="0"/>
            </a:br>
            <a:br>
              <a:rPr lang="he-IL" dirty="0"/>
            </a:br>
            <a:endParaRPr lang="he-IL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CD785311-81DB-4D67-983A-DF5DDCEA70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42"/>
          <a:stretch/>
        </p:blipFill>
        <p:spPr>
          <a:xfrm>
            <a:off x="799076" y="980479"/>
            <a:ext cx="5377028" cy="4353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854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C4EE2621-9C3A-4218-9081-5B34F3799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0"/>
            <a:ext cx="12190781" cy="6858000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E8E8532D-DD68-42EF-B9EC-12CE5F8BA2AB}"/>
              </a:ext>
            </a:extLst>
          </p:cNvPr>
          <p:cNvSpPr txBox="1"/>
          <p:nvPr/>
        </p:nvSpPr>
        <p:spPr>
          <a:xfrm>
            <a:off x="1828667" y="1530150"/>
            <a:ext cx="9222377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6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חיים היה עסוק בגדילה. אבל הוא לא שמע, לא ראה, ואפילו לא ידע לבכות ולצרוח:)</a:t>
            </a:r>
          </a:p>
          <a:p>
            <a:pPr algn="ctr"/>
            <a:br>
              <a:rPr lang="he-IL" sz="36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</a:br>
            <a:br>
              <a:rPr lang="he-IL" sz="36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</a:br>
            <a:br>
              <a:rPr lang="he-IL" sz="36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</a:br>
            <a:endParaRPr lang="he-IL" sz="3600" b="1" dirty="0">
              <a:solidFill>
                <a:schemeClr val="accent1">
                  <a:lumMod val="50000"/>
                </a:schemeClr>
              </a:solidFill>
              <a:latin typeface="Fb Tamlil Medium" panose="02020503050405020304" pitchFamily="18" charset="-79"/>
              <a:cs typeface="Fb Tamlil Medium" panose="02020503050405020304" pitchFamily="18" charset="-79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A5391947-A348-4B48-832D-FBF6AA81367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2133" y="3813133"/>
            <a:ext cx="2710544" cy="1514717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02B9630C-CE20-4938-87A7-177FED7FF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0730" y="3606990"/>
            <a:ext cx="2950847" cy="1693109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2A14A6FF-D250-4522-94DC-B686880532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5948" y="3882874"/>
            <a:ext cx="3421717" cy="115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3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71E3F8E8-EDF6-4C00-AEBA-99A522D0B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0"/>
            <a:ext cx="12190781" cy="6858000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307C7C79-8C61-4A26-9C7E-00B6BBDD46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42"/>
          <a:stretch/>
        </p:blipFill>
        <p:spPr>
          <a:xfrm>
            <a:off x="77769" y="2464215"/>
            <a:ext cx="5377028" cy="4353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342FB215-09A2-4065-AE27-B5D3B01EA18B}"/>
              </a:ext>
            </a:extLst>
          </p:cNvPr>
          <p:cNvGrpSpPr/>
          <p:nvPr/>
        </p:nvGrpSpPr>
        <p:grpSpPr>
          <a:xfrm>
            <a:off x="5235909" y="21113"/>
            <a:ext cx="6694723" cy="4886205"/>
            <a:chOff x="5235909" y="21113"/>
            <a:chExt cx="6694723" cy="4886205"/>
          </a:xfrm>
        </p:grpSpPr>
        <p:sp>
          <p:nvSpPr>
            <p:cNvPr id="6" name="בועת מחשבה: ענן 5">
              <a:extLst>
                <a:ext uri="{FF2B5EF4-FFF2-40B4-BE49-F238E27FC236}">
                  <a16:creationId xmlns:a16="http://schemas.microsoft.com/office/drawing/2014/main" id="{61F93B50-E090-4315-A354-0710967ACFE1}"/>
                </a:ext>
              </a:extLst>
            </p:cNvPr>
            <p:cNvSpPr/>
            <p:nvPr/>
          </p:nvSpPr>
          <p:spPr>
            <a:xfrm rot="901271">
              <a:off x="5235909" y="21113"/>
              <a:ext cx="6694723" cy="4886205"/>
            </a:xfrm>
            <a:prstGeom prst="cloudCallout">
              <a:avLst>
                <a:gd name="adj1" fmla="val -46985"/>
                <a:gd name="adj2" fmla="val 56089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" name="תיבת טקסט 9">
              <a:extLst>
                <a:ext uri="{FF2B5EF4-FFF2-40B4-BE49-F238E27FC236}">
                  <a16:creationId xmlns:a16="http://schemas.microsoft.com/office/drawing/2014/main" id="{9511002A-AD9A-44CB-B9ED-A5EDE8324F04}"/>
                </a:ext>
              </a:extLst>
            </p:cNvPr>
            <p:cNvSpPr txBox="1"/>
            <p:nvPr/>
          </p:nvSpPr>
          <p:spPr>
            <a:xfrm>
              <a:off x="5562862" y="1337860"/>
              <a:ext cx="6155574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he-IL" sz="4000" b="1" dirty="0">
                  <a:solidFill>
                    <a:schemeClr val="bg1"/>
                  </a:solidFill>
                  <a:latin typeface="Fb Tamlil Medium" panose="02020503050405020304" pitchFamily="18" charset="-79"/>
                  <a:cs typeface="Fb Tamlil Medium" panose="02020503050405020304" pitchFamily="18" charset="-79"/>
                </a:rPr>
                <a:t>לפני שנולדתי </a:t>
              </a:r>
            </a:p>
            <a:p>
              <a:pPr algn="ctr" rtl="1"/>
              <a:r>
                <a:rPr lang="he-IL" sz="4000" b="1" dirty="0">
                  <a:solidFill>
                    <a:schemeClr val="bg1"/>
                  </a:solidFill>
                  <a:latin typeface="Fb Tamlil Medium" panose="02020503050405020304" pitchFamily="18" charset="-79"/>
                  <a:cs typeface="Fb Tamlil Medium" panose="02020503050405020304" pitchFamily="18" charset="-79"/>
                </a:rPr>
                <a:t>לא ידעתי שיש בחוץ </a:t>
              </a:r>
            </a:p>
            <a:p>
              <a:pPr algn="ctr" rtl="1"/>
              <a:r>
                <a:rPr lang="he-IL" sz="4000" b="1" dirty="0">
                  <a:solidFill>
                    <a:schemeClr val="bg1"/>
                  </a:solidFill>
                  <a:latin typeface="Fb Tamlil Medium" panose="02020503050405020304" pitchFamily="18" charset="-79"/>
                  <a:cs typeface="Fb Tamlil Medium" panose="02020503050405020304" pitchFamily="18" charset="-79"/>
                </a:rPr>
                <a:t>כזה עולם ענק ומענין!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952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>
            <a:extLst>
              <a:ext uri="{FF2B5EF4-FFF2-40B4-BE49-F238E27FC236}">
                <a16:creationId xmlns:a16="http://schemas.microsoft.com/office/drawing/2014/main" id="{E0301870-2FC7-4ABF-B215-839766062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0"/>
            <a:ext cx="12190781" cy="6858000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3A669A0F-726E-4B11-96D9-F8B3160AA918}"/>
              </a:ext>
            </a:extLst>
          </p:cNvPr>
          <p:cNvSpPr txBox="1"/>
          <p:nvPr/>
        </p:nvSpPr>
        <p:spPr>
          <a:xfrm>
            <a:off x="1923007" y="4850848"/>
            <a:ext cx="8409713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0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"חבלי יולדה יבואו לו" (הושע </a:t>
            </a:r>
            <a:r>
              <a:rPr lang="he-IL" sz="4000" b="1" dirty="0" err="1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יג</a:t>
            </a:r>
            <a:r>
              <a:rPr lang="he-IL" sz="40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 </a:t>
            </a:r>
            <a:r>
              <a:rPr lang="he-IL" sz="4000" b="1" dirty="0" err="1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יג</a:t>
            </a:r>
            <a:r>
              <a:rPr lang="he-IL" sz="40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)</a:t>
            </a:r>
          </a:p>
          <a:p>
            <a:pPr algn="ctr" rtl="1"/>
            <a:r>
              <a:rPr lang="he-IL" sz="32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הגלות נמשלה לעיבור, והגאולה - ללידה.</a:t>
            </a:r>
          </a:p>
          <a:p>
            <a:pPr algn="ctr" rtl="1"/>
            <a:br>
              <a:rPr lang="he-IL" sz="24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</a:br>
            <a:br>
              <a:rPr lang="he-IL" sz="24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</a:br>
            <a:endParaRPr lang="he-IL" sz="2400" b="1" dirty="0">
              <a:solidFill>
                <a:schemeClr val="accent1">
                  <a:lumMod val="50000"/>
                </a:schemeClr>
              </a:solidFill>
              <a:latin typeface="Fb Tamlil Medium" panose="02020503050405020304" pitchFamily="18" charset="-79"/>
              <a:cs typeface="Fb Tamlil Medium" panose="02020503050405020304" pitchFamily="18" charset="-79"/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00FEEC48-05A6-4C23-B9E2-561A1DF39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293" y="-317756"/>
            <a:ext cx="8211140" cy="578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6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C4EE2621-9C3A-4218-9081-5B34F3799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" y="0"/>
            <a:ext cx="12190781" cy="6858000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E8E8532D-DD68-42EF-B9EC-12CE5F8BA2AB}"/>
              </a:ext>
            </a:extLst>
          </p:cNvPr>
          <p:cNvSpPr txBox="1"/>
          <p:nvPr/>
        </p:nvSpPr>
        <p:spPr>
          <a:xfrm>
            <a:off x="302320" y="1112952"/>
            <a:ext cx="11790877" cy="20005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800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כשאנחנו חיים בגלות, נראה לנו </a:t>
            </a:r>
            <a:r>
              <a:rPr lang="he-IL" sz="28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כאילו</a:t>
            </a:r>
            <a:r>
              <a:rPr lang="he-IL" sz="2800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 אלו חיים מלאים. </a:t>
            </a:r>
          </a:p>
          <a:p>
            <a:pPr algn="ctr" rtl="1"/>
            <a:r>
              <a:rPr lang="he-IL" sz="28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כאילו</a:t>
            </a:r>
            <a:r>
              <a:rPr lang="he-IL" sz="2800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 אנחנו מנצלים את כל הכוחות והחושים שלנו. </a:t>
            </a:r>
          </a:p>
          <a:p>
            <a:pPr algn="ctr" rtl="1"/>
            <a:endParaRPr lang="he-IL" sz="600" dirty="0">
              <a:solidFill>
                <a:schemeClr val="accent1">
                  <a:lumMod val="50000"/>
                </a:schemeClr>
              </a:solidFill>
              <a:latin typeface="Fb Tamlil Medium" panose="02020503050405020304" pitchFamily="18" charset="-79"/>
              <a:cs typeface="Fb Tamlil Medium" panose="02020503050405020304" pitchFamily="18" charset="-79"/>
            </a:endParaRPr>
          </a:p>
          <a:p>
            <a:pPr algn="ctr" rtl="1"/>
            <a:endParaRPr lang="he-IL" sz="600" dirty="0">
              <a:solidFill>
                <a:schemeClr val="accent1">
                  <a:lumMod val="50000"/>
                </a:schemeClr>
              </a:solidFill>
              <a:latin typeface="Fb Tamlil Medium" panose="02020503050405020304" pitchFamily="18" charset="-79"/>
              <a:cs typeface="Fb Tamlil Medium" panose="02020503050405020304" pitchFamily="18" charset="-79"/>
            </a:endParaRPr>
          </a:p>
          <a:p>
            <a:pPr algn="ctr" rtl="1"/>
            <a:r>
              <a:rPr lang="he-IL" sz="2800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אבל האמת היא שאנחנו ממש כמו </a:t>
            </a:r>
          </a:p>
          <a:p>
            <a:pPr algn="ctr" rtl="1"/>
            <a:r>
              <a:rPr lang="he-IL" sz="2800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אותו תינוק קטן הנמצא בבטן </a:t>
            </a:r>
            <a:r>
              <a:rPr lang="he-IL" sz="2800" dirty="0" err="1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אמו</a:t>
            </a:r>
            <a:r>
              <a:rPr lang="he-IL" sz="2800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.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E9F7A8AD-5E34-453C-8DD3-3E5729A8CC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7" t="84902" r="24111" b="1132"/>
          <a:stretch/>
        </p:blipFill>
        <p:spPr>
          <a:xfrm>
            <a:off x="3148119" y="2824906"/>
            <a:ext cx="5996320" cy="377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1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8AD2793E-E8FE-4915-9229-DC973AEDB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0"/>
            <a:ext cx="12190781" cy="685800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4387B2B1-32DF-420C-92AF-D7DA8448A1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7" t="1022" r="8943" b="4156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D9525AE6-4D30-44E0-AAD7-296ADF15B726}"/>
              </a:ext>
            </a:extLst>
          </p:cNvPr>
          <p:cNvSpPr txBox="1"/>
          <p:nvPr/>
        </p:nvSpPr>
        <p:spPr>
          <a:xfrm>
            <a:off x="-786967" y="2240397"/>
            <a:ext cx="13178612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3200" b="1" dirty="0">
                <a:latin typeface="Fb Tamlil Medium" panose="02020503050405020304" pitchFamily="18" charset="-79"/>
                <a:cs typeface="Fb Tamlil Medium" panose="02020503050405020304" pitchFamily="18" charset="-79"/>
              </a:rPr>
              <a:t>בימות המשיח </a:t>
            </a:r>
          </a:p>
          <a:p>
            <a:pPr algn="ctr" rtl="1"/>
            <a:r>
              <a:rPr lang="he-IL" sz="3200" b="1" dirty="0">
                <a:latin typeface="Fb Tamlil Medium" panose="02020503050405020304" pitchFamily="18" charset="-79"/>
                <a:cs typeface="Fb Tamlil Medium" panose="02020503050405020304" pitchFamily="18" charset="-79"/>
              </a:rPr>
              <a:t>פתאום נוכל</a:t>
            </a:r>
            <a:endParaRPr lang="he-IL" sz="2400" b="1" dirty="0">
              <a:latin typeface="Fb Tamlil Medium" panose="02020503050405020304" pitchFamily="18" charset="-79"/>
              <a:cs typeface="Fb Tamlil Medium" panose="02020503050405020304" pitchFamily="18" charset="-79"/>
            </a:endParaRPr>
          </a:p>
          <a:p>
            <a:pPr algn="ctr" rtl="1"/>
            <a:r>
              <a:rPr lang="he-IL" sz="2400" b="1" dirty="0">
                <a:latin typeface="Fb Tamlil Medium" panose="02020503050405020304" pitchFamily="18" charset="-79"/>
                <a:cs typeface="Fb Tamlil Medium" panose="02020503050405020304" pitchFamily="18" charset="-79"/>
              </a:rPr>
              <a:t> </a:t>
            </a:r>
          </a:p>
          <a:p>
            <a:pPr algn="ctr" rtl="1"/>
            <a:r>
              <a:rPr lang="he-IL" sz="2400" b="1" dirty="0">
                <a:latin typeface="Fb Tamlil Medium" panose="02020503050405020304" pitchFamily="18" charset="-79"/>
                <a:cs typeface="Fb Tamlil Medium" panose="02020503050405020304" pitchFamily="18" charset="-79"/>
              </a:rPr>
              <a:t>לראות, לקלוט, </a:t>
            </a:r>
          </a:p>
          <a:p>
            <a:pPr algn="ctr" rtl="1"/>
            <a:r>
              <a:rPr lang="he-IL" sz="2400" b="1" dirty="0">
                <a:latin typeface="Fb Tamlil Medium" panose="02020503050405020304" pitchFamily="18" charset="-79"/>
                <a:cs typeface="Fb Tamlil Medium" panose="02020503050405020304" pitchFamily="18" charset="-79"/>
              </a:rPr>
              <a:t>להרגיש ולהתרגש, </a:t>
            </a:r>
          </a:p>
          <a:p>
            <a:pPr algn="ctr" rtl="1"/>
            <a:r>
              <a:rPr lang="he-IL" sz="2400" b="1" dirty="0">
                <a:latin typeface="Fb Tamlil Medium" panose="02020503050405020304" pitchFamily="18" charset="-79"/>
                <a:cs typeface="Fb Tamlil Medium" panose="02020503050405020304" pitchFamily="18" charset="-79"/>
              </a:rPr>
              <a:t>מהשם הבורא את </a:t>
            </a:r>
          </a:p>
          <a:p>
            <a:pPr algn="ctr" rtl="1"/>
            <a:r>
              <a:rPr lang="he-IL" sz="2400" b="1" dirty="0">
                <a:latin typeface="Fb Tamlil Medium" panose="02020503050405020304" pitchFamily="18" charset="-79"/>
                <a:cs typeface="Fb Tamlil Medium" panose="02020503050405020304" pitchFamily="18" charset="-79"/>
              </a:rPr>
              <a:t>העולם בכל רגע. </a:t>
            </a:r>
            <a:endParaRPr lang="he-IL" sz="4000" dirty="0"/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4B5A205A-F566-4B9E-A6A2-7576041D88EC}"/>
              </a:ext>
            </a:extLst>
          </p:cNvPr>
          <p:cNvSpPr txBox="1"/>
          <p:nvPr/>
        </p:nvSpPr>
        <p:spPr>
          <a:xfrm>
            <a:off x="6903612" y="930549"/>
            <a:ext cx="627500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000" b="1" dirty="0">
                <a:solidFill>
                  <a:schemeClr val="bg1"/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עולם ענק וזוהר </a:t>
            </a:r>
          </a:p>
          <a:p>
            <a:pPr algn="ctr" rtl="1"/>
            <a:r>
              <a:rPr lang="he-IL" sz="4000" b="1" dirty="0">
                <a:solidFill>
                  <a:schemeClr val="bg1"/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ממתין לנו….</a:t>
            </a:r>
            <a:r>
              <a:rPr lang="he-IL" sz="8000" b="1" dirty="0">
                <a:solidFill>
                  <a:schemeClr val="accent5">
                    <a:lumMod val="75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676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DA89B176-3F8C-4639-8800-4972477E2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0"/>
            <a:ext cx="12190781" cy="685800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1A6E9C6E-1BED-4CB5-97F2-6B92C1727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2702" y="-574046"/>
            <a:ext cx="6818521" cy="8006092"/>
          </a:xfrm>
          <a:prstGeom prst="rect">
            <a:avLst/>
          </a:prstGeom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603DAC46-194F-4E30-B39A-3A797BF951DF}"/>
              </a:ext>
            </a:extLst>
          </p:cNvPr>
          <p:cNvSpPr txBox="1"/>
          <p:nvPr/>
        </p:nvSpPr>
        <p:spPr>
          <a:xfrm>
            <a:off x="-3056845" y="3666146"/>
            <a:ext cx="12026534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8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פתאום נוכל ללמוד תורה </a:t>
            </a:r>
          </a:p>
          <a:p>
            <a:pPr algn="ctr" rtl="1"/>
            <a:r>
              <a:rPr lang="he-IL" sz="28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מתוך חוויה עמוקה ומתוקה </a:t>
            </a:r>
          </a:p>
          <a:p>
            <a:pPr algn="ctr" rtl="1"/>
            <a:r>
              <a:rPr lang="he-IL" sz="28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של אהבת השם וחיבור להשם</a:t>
            </a:r>
            <a:r>
              <a:rPr lang="he-IL" dirty="0"/>
              <a:t>.</a:t>
            </a:r>
            <a:endParaRPr lang="he-IL" sz="2800" b="1" dirty="0">
              <a:solidFill>
                <a:schemeClr val="accent1">
                  <a:lumMod val="50000"/>
                </a:schemeClr>
              </a:solidFill>
              <a:latin typeface="Fb Tamlil Medium" panose="02020503050405020304" pitchFamily="18" charset="-79"/>
              <a:cs typeface="Fb Tamlil Medium" panose="02020503050405020304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1655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18740</TotalTime>
  <Words>209</Words>
  <Application>Microsoft Office PowerPoint</Application>
  <PresentationFormat>מסך רחב</PresentationFormat>
  <Paragraphs>38</Paragraphs>
  <Slides>10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6" baseType="lpstr">
      <vt:lpstr>Fb Tamlil</vt:lpstr>
      <vt:lpstr>Calibri Light</vt:lpstr>
      <vt:lpstr>Calibri</vt:lpstr>
      <vt:lpstr>Arial</vt:lpstr>
      <vt:lpstr>Fb Tamlil Medium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מלכה לאה</dc:creator>
  <cp:lastModifiedBy>Yitzchok Kaplan</cp:lastModifiedBy>
  <cp:revision>50</cp:revision>
  <dcterms:created xsi:type="dcterms:W3CDTF">2020-08-06T12:54:20Z</dcterms:created>
  <dcterms:modified xsi:type="dcterms:W3CDTF">2020-09-07T21:23:16Z</dcterms:modified>
</cp:coreProperties>
</file>