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76" r:id="rId4"/>
    <p:sldId id="269" r:id="rId5"/>
    <p:sldId id="258" r:id="rId6"/>
    <p:sldId id="270" r:id="rId7"/>
    <p:sldId id="263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b Tamlil Medium" panose="020B0604020202020204" charset="-79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0D2BF5-529E-4AA5-A80E-75BE575F7FC1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4EA2D8-58DC-4BE0-9069-28A71595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0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9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0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2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1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CAB7E4-F4DC-4086-B7EB-1C629DED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7DE801-682B-4BDD-A854-A8AA82372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372CBB1-36F4-4062-BF5E-7EEC3B425544}"/>
              </a:ext>
            </a:extLst>
          </p:cNvPr>
          <p:cNvSpPr/>
          <p:nvPr/>
        </p:nvSpPr>
        <p:spPr>
          <a:xfrm>
            <a:off x="-746854" y="444912"/>
            <a:ext cx="3098800" cy="18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sz="100"/>
          </a:p>
        </p:txBody>
      </p:sp>
      <p:sp>
        <p:nvSpPr>
          <p:cNvPr id="4" name="תיבת טקסט 1">
            <a:extLst>
              <a:ext uri="{FF2B5EF4-FFF2-40B4-BE49-F238E27FC236}">
                <a16:creationId xmlns:a16="http://schemas.microsoft.com/office/drawing/2014/main" id="{08DDE85B-B88C-4C7E-B179-5E480E2980C2}"/>
              </a:ext>
            </a:extLst>
          </p:cNvPr>
          <p:cNvSpPr txBox="1"/>
          <p:nvPr/>
        </p:nvSpPr>
        <p:spPr>
          <a:xfrm>
            <a:off x="-463842" y="530498"/>
            <a:ext cx="266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 Tamlil" panose="02020503050405020304" pitchFamily="18" charset="-79"/>
                <a:ea typeface="Calibri" panose="020F0502020204030204" pitchFamily="34" charset="0"/>
                <a:cs typeface="Fb Tamlil" panose="02020503050405020304" pitchFamily="18" charset="-79"/>
              </a:rPr>
              <a:t>מחכים ומצפים</a:t>
            </a:r>
            <a:endParaRPr lang="he-IL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6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6382512" y="3105834"/>
            <a:ext cx="5284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סידרנו וניקינו את הבית,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C7D0D67-4B3F-45E0-B873-BEF88C4B2D22}"/>
              </a:ext>
            </a:extLst>
          </p:cNvPr>
          <p:cNvSpPr txBox="1"/>
          <p:nvPr/>
        </p:nvSpPr>
        <p:spPr>
          <a:xfrm>
            <a:off x="641497" y="829718"/>
            <a:ext cx="105938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סבא וסבתא הודיעו שיבואו לבקר.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הם לא הודיעו מתי!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9D2E637-F109-443A-A8CE-0B87D3F25B9F}"/>
              </a:ext>
            </a:extLst>
          </p:cNvPr>
          <p:cNvSpPr txBox="1"/>
          <p:nvPr/>
        </p:nvSpPr>
        <p:spPr>
          <a:xfrm>
            <a:off x="1589287" y="3105833"/>
            <a:ext cx="2643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הכנו כיבוד,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1EE32E5-4789-4811-9A21-5B32249A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27" y="4079754"/>
            <a:ext cx="2189571" cy="221076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D56D87E-97D5-43F4-A223-04E271E27CE9}"/>
              </a:ext>
            </a:extLst>
          </p:cNvPr>
          <p:cNvGrpSpPr/>
          <p:nvPr/>
        </p:nvGrpSpPr>
        <p:grpSpPr>
          <a:xfrm>
            <a:off x="7821930" y="3802992"/>
            <a:ext cx="3198577" cy="2795429"/>
            <a:chOff x="7821930" y="3802992"/>
            <a:chExt cx="3198577" cy="2795429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D7685851-1D22-4D4E-9B10-AFFAEB5D8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038" y="4790691"/>
              <a:ext cx="2220469" cy="1736802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3AA69262-411A-4EE1-B676-CDE94273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41689">
              <a:off x="7821930" y="3802992"/>
              <a:ext cx="856165" cy="2795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1E27CAC-960C-4665-80B7-29ED64B5FF65}"/>
              </a:ext>
            </a:extLst>
          </p:cNvPr>
          <p:cNvSpPr txBox="1"/>
          <p:nvPr/>
        </p:nvSpPr>
        <p:spPr>
          <a:xfrm>
            <a:off x="2493258" y="648736"/>
            <a:ext cx="72054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C00000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וחיכינו, </a:t>
            </a:r>
          </a:p>
          <a:p>
            <a:pPr algn="ctr" rtl="1"/>
            <a:r>
              <a:rPr lang="he-IL" sz="3600" b="1" dirty="0">
                <a:solidFill>
                  <a:srgbClr val="C00000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וציפינו,</a:t>
            </a:r>
          </a:p>
          <a:p>
            <a:pPr algn="ctr" rtl="1"/>
            <a:r>
              <a:rPr lang="he-IL" sz="3600" b="1" dirty="0">
                <a:solidFill>
                  <a:srgbClr val="C00000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ושאלנו: נו, מתי הם כבר יבואו???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D0DBADF-150D-409D-8164-2C3ECC815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1" t="11043" r="36591" b="28755"/>
          <a:stretch/>
        </p:blipFill>
        <p:spPr>
          <a:xfrm>
            <a:off x="3580241" y="2496347"/>
            <a:ext cx="5031515" cy="43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4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873890" y="3282491"/>
            <a:ext cx="1059384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כשסבא וסבתא הגיעו, מה לדעתכם הכי שימח אותם?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הבית הנקי?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הכיבוד שהכנו?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או הקריאה שקראנו: </a:t>
            </a:r>
          </a:p>
          <a:p>
            <a:pPr algn="ctr" rtl="1"/>
            <a:r>
              <a:rPr lang="he-IL" sz="3600" b="1" dirty="0">
                <a:solidFill>
                  <a:srgbClr val="C00000"/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הנה הם! הם הגיעו! איזה יופי, כמה חיכינו!!!</a:t>
            </a:r>
          </a:p>
          <a:p>
            <a:pPr algn="ctr"/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dirty="0"/>
            </a:br>
            <a:br>
              <a:rPr lang="he-IL" sz="3600" dirty="0"/>
            </a:b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85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828667" y="1530150"/>
            <a:ext cx="922237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כשאנחנו מאוד מחכים ומצפים למשהו, 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רואים כולם שהדבר יקר לנו, חשוב ואהוב.</a:t>
            </a:r>
          </a:p>
          <a:p>
            <a:pPr algn="ctr"/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02E4BFE-3640-46BB-80DC-9D5BA115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73" y="2961311"/>
            <a:ext cx="4173167" cy="3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7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8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E0301870-2FC7-4ABF-B215-83976606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A669A0F-726E-4B11-96D9-F8B3160AA918}"/>
              </a:ext>
            </a:extLst>
          </p:cNvPr>
          <p:cNvSpPr txBox="1"/>
          <p:nvPr/>
        </p:nvSpPr>
        <p:spPr>
          <a:xfrm>
            <a:off x="2114200" y="5374549"/>
            <a:ext cx="8409713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הגאולה בדרך, הנה היא באה.</a:t>
            </a:r>
          </a:p>
          <a:p>
            <a:pPr algn="ctr" rtl="1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האם אנחנו מצפים לה?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0FEEC48-05A6-4C23-B9E2-561A1DF39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2816" r="6282" b="11634"/>
          <a:stretch/>
        </p:blipFill>
        <p:spPr>
          <a:xfrm>
            <a:off x="3050770" y="493476"/>
            <a:ext cx="6989865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A89B176-3F8C-4639-8800-4972477E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A6E9C6E-1BED-4CB5-97F2-6B92C172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080" y="3945264"/>
            <a:ext cx="2080690" cy="244308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3DAC46-194F-4E30-B39A-3A797BF951DF}"/>
              </a:ext>
            </a:extLst>
          </p:cNvPr>
          <p:cNvSpPr txBox="1"/>
          <p:nvPr/>
        </p:nvSpPr>
        <p:spPr>
          <a:xfrm>
            <a:off x="498205" y="666572"/>
            <a:ext cx="1202653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מי שמחכה ומצפה לגאולה, שתבוא עוד היום,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מוכיח שהוא אוהב את השם, ולכן הוא מאד מחכה לזמן הגאולה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שאז יתגלה כבוד השם בכל העולם.</a:t>
            </a: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מי שמחכה ומצפה לגאולה, מוכיח שהתורה והמצוות יקרים בעיניו,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כי הוא מבין את המטרה שלהם, לתקן את העולם ולהפוך אותו לקדוש!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הוא רוצה לראות איך התורה והמצוות מקדשים את העולם.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14B3B8-C798-446C-93A4-6553942F0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t="5867" r="50000" b="65067"/>
          <a:stretch/>
        </p:blipFill>
        <p:spPr>
          <a:xfrm>
            <a:off x="784324" y="3925277"/>
            <a:ext cx="2444259" cy="24147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78B0801-726F-444A-88A4-3EBC30273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0" r="16280" b="59480"/>
          <a:stretch/>
        </p:blipFill>
        <p:spPr>
          <a:xfrm>
            <a:off x="4012297" y="3291423"/>
            <a:ext cx="1302009" cy="350195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411B46-6EEF-43A2-961D-F2BFAF2AD5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8"/>
          <a:stretch/>
        </p:blipFill>
        <p:spPr>
          <a:xfrm>
            <a:off x="5869707" y="3291423"/>
            <a:ext cx="2541972" cy="36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8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9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3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6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188721" y="915007"/>
            <a:ext cx="980413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כשנשמתו של יהודי עולה למעלה, אחת השאלות ששואלים אותו היא:</a:t>
            </a:r>
          </a:p>
          <a:p>
            <a:pPr algn="ctr" rtl="1"/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</a:t>
            </a:r>
            <a:r>
              <a:rPr lang="he-IL" sz="5400" b="1" dirty="0">
                <a:solidFill>
                  <a:schemeClr val="accent2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"ציפית לישועה"?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(ע"פ הגמרא, שבת </a:t>
            </a:r>
            <a:r>
              <a:rPr lang="he-IL" sz="20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לא.א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)</a:t>
            </a:r>
          </a:p>
          <a:p>
            <a:pPr algn="ctr" rtl="1"/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התורה דורשת מכל יהודי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שיצפה לגאולה,     </a:t>
            </a: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לא רק יאמין בה.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808D99-73D3-49D1-AF09-28F691329568}"/>
              </a:ext>
            </a:extLst>
          </p:cNvPr>
          <p:cNvSpPr txBox="1"/>
          <p:nvPr/>
        </p:nvSpPr>
        <p:spPr>
          <a:xfrm>
            <a:off x="1961804" y="5426839"/>
            <a:ext cx="922237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נחשוב: מה כדאי לנו ללמוד ולדעת, כדי שנוכל לצפות יותר לגאולה?  </a:t>
            </a:r>
          </a:p>
          <a:p>
            <a:pPr algn="ctr"/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911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8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4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18866</TotalTime>
  <Words>218</Words>
  <Application>Microsoft Office PowerPoint</Application>
  <PresentationFormat>מסך רחב</PresentationFormat>
  <Paragraphs>33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Fb Tamlil Medium</vt:lpstr>
      <vt:lpstr>Calibri Light</vt:lpstr>
      <vt:lpstr>Fb Tamlil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מלכה לאה</dc:creator>
  <cp:lastModifiedBy>רישיון אופיס שיע מחשבים</cp:lastModifiedBy>
  <cp:revision>60</cp:revision>
  <dcterms:created xsi:type="dcterms:W3CDTF">2020-08-06T12:54:20Z</dcterms:created>
  <dcterms:modified xsi:type="dcterms:W3CDTF">2020-10-15T06:38:20Z</dcterms:modified>
</cp:coreProperties>
</file>