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72" r:id="rId1"/>
  </p:sldMasterIdLst>
  <p:notesMasterIdLst>
    <p:notesMasterId r:id="rId10"/>
  </p:notesMasterIdLst>
  <p:sldIdLst>
    <p:sldId id="256" r:id="rId2"/>
    <p:sldId id="257" r:id="rId3"/>
    <p:sldId id="276" r:id="rId4"/>
    <p:sldId id="269" r:id="rId5"/>
    <p:sldId id="258" r:id="rId6"/>
    <p:sldId id="270" r:id="rId7"/>
    <p:sldId id="263" r:id="rId8"/>
    <p:sldId id="275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alibri Light" panose="020F0302020204030204" pitchFamily="34" charset="0"/>
      <p:regular r:id="rId15"/>
      <p:italic r:id="rId16"/>
    </p:embeddedFont>
    <p:embeddedFont>
      <p:font typeface="Fb Tamlil Medium" panose="020B0604020202020204" charset="-79"/>
      <p:regular r:id="rId1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AF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-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F0D2BF5-529E-4AA5-A80E-75BE575F7FC1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C4EA2D8-58DC-4BE0-9069-28A7159524F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63043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60021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5193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29057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83245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28625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68022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3372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2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88196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3440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26380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60645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DACAB7E4-F4DC-4086-B7EB-1C629DED9F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4D7DE801-682B-4BDD-A854-A8AA823728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3" name="מלבן: פינות מעוגלות 2">
            <a:extLst>
              <a:ext uri="{FF2B5EF4-FFF2-40B4-BE49-F238E27FC236}">
                <a16:creationId xmlns:a16="http://schemas.microsoft.com/office/drawing/2014/main" id="{A372CBB1-36F4-4062-BF5E-7EEC3B425544}"/>
              </a:ext>
            </a:extLst>
          </p:cNvPr>
          <p:cNvSpPr/>
          <p:nvPr/>
        </p:nvSpPr>
        <p:spPr>
          <a:xfrm>
            <a:off x="-746854" y="444912"/>
            <a:ext cx="3098800" cy="1841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he-IL" sz="100"/>
          </a:p>
        </p:txBody>
      </p:sp>
      <p:sp>
        <p:nvSpPr>
          <p:cNvPr id="4" name="תיבת טקסט 1">
            <a:extLst>
              <a:ext uri="{FF2B5EF4-FFF2-40B4-BE49-F238E27FC236}">
                <a16:creationId xmlns:a16="http://schemas.microsoft.com/office/drawing/2014/main" id="{08DDE85B-B88C-4C7E-B179-5E480E2980C2}"/>
              </a:ext>
            </a:extLst>
          </p:cNvPr>
          <p:cNvSpPr txBox="1"/>
          <p:nvPr/>
        </p:nvSpPr>
        <p:spPr>
          <a:xfrm>
            <a:off x="-463842" y="530498"/>
            <a:ext cx="2667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800" b="1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מחכים ומצפים</a:t>
            </a:r>
            <a:endParaRPr lang="he-IL" sz="48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966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71E3F8E8-EDF6-4C00-AEBA-99A522D0B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E8E8532D-DD68-42EF-B9EC-12CE5F8BA2AB}"/>
              </a:ext>
            </a:extLst>
          </p:cNvPr>
          <p:cNvSpPr txBox="1"/>
          <p:nvPr/>
        </p:nvSpPr>
        <p:spPr>
          <a:xfrm>
            <a:off x="6382512" y="3105834"/>
            <a:ext cx="528472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סידרנו וניקינו את הבית,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8C7D0D67-4B3F-45E0-B873-BEF88C4B2D22}"/>
              </a:ext>
            </a:extLst>
          </p:cNvPr>
          <p:cNvSpPr txBox="1"/>
          <p:nvPr/>
        </p:nvSpPr>
        <p:spPr>
          <a:xfrm>
            <a:off x="641497" y="829718"/>
            <a:ext cx="1059384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סבא וסבתא הודיעו שיבואו לבקר.</a:t>
            </a:r>
          </a:p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הם לא הודיעו מתי!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F9D2E637-F109-443A-A8CE-0B87D3F25B9F}"/>
              </a:ext>
            </a:extLst>
          </p:cNvPr>
          <p:cNvSpPr txBox="1"/>
          <p:nvPr/>
        </p:nvSpPr>
        <p:spPr>
          <a:xfrm>
            <a:off x="1589287" y="3105833"/>
            <a:ext cx="264386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הכנו כיבוד,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11EE32E5-4789-4811-9A21-5B32249AEC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1727" y="4079754"/>
            <a:ext cx="2189571" cy="2210760"/>
          </a:xfrm>
          <a:prstGeom prst="rect">
            <a:avLst/>
          </a:prstGeom>
        </p:spPr>
      </p:pic>
      <p:grpSp>
        <p:nvGrpSpPr>
          <p:cNvPr id="11" name="קבוצה 10">
            <a:extLst>
              <a:ext uri="{FF2B5EF4-FFF2-40B4-BE49-F238E27FC236}">
                <a16:creationId xmlns:a16="http://schemas.microsoft.com/office/drawing/2014/main" id="{0D56D87E-97D5-43F4-A223-04E271E27CE9}"/>
              </a:ext>
            </a:extLst>
          </p:cNvPr>
          <p:cNvGrpSpPr/>
          <p:nvPr/>
        </p:nvGrpSpPr>
        <p:grpSpPr>
          <a:xfrm>
            <a:off x="7821930" y="3802992"/>
            <a:ext cx="3198577" cy="2795429"/>
            <a:chOff x="7821930" y="3802992"/>
            <a:chExt cx="3198577" cy="2795429"/>
          </a:xfrm>
        </p:grpSpPr>
        <p:pic>
          <p:nvPicPr>
            <p:cNvPr id="6" name="תמונה 5">
              <a:extLst>
                <a:ext uri="{FF2B5EF4-FFF2-40B4-BE49-F238E27FC236}">
                  <a16:creationId xmlns:a16="http://schemas.microsoft.com/office/drawing/2014/main" id="{D7685851-1D22-4D4E-9B10-AFFAEB5D8D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00038" y="4790691"/>
              <a:ext cx="2220469" cy="1736802"/>
            </a:xfrm>
            <a:prstGeom prst="rect">
              <a:avLst/>
            </a:prstGeom>
          </p:spPr>
        </p:pic>
        <p:pic>
          <p:nvPicPr>
            <p:cNvPr id="10" name="תמונה 9">
              <a:extLst>
                <a:ext uri="{FF2B5EF4-FFF2-40B4-BE49-F238E27FC236}">
                  <a16:creationId xmlns:a16="http://schemas.microsoft.com/office/drawing/2014/main" id="{3AA69262-411A-4EE1-B676-CDE942738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041689">
              <a:off x="7821930" y="3802992"/>
              <a:ext cx="856165" cy="27954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813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71E3F8E8-EDF6-4C00-AEBA-99A522D0B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61E27CAC-960C-4665-80B7-29ED64B5FF65}"/>
              </a:ext>
            </a:extLst>
          </p:cNvPr>
          <p:cNvSpPr txBox="1"/>
          <p:nvPr/>
        </p:nvSpPr>
        <p:spPr>
          <a:xfrm>
            <a:off x="2493258" y="648736"/>
            <a:ext cx="7205482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600" b="1" dirty="0">
                <a:solidFill>
                  <a:srgbClr val="C00000"/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וחיכינו, </a:t>
            </a:r>
          </a:p>
          <a:p>
            <a:pPr algn="ctr" rtl="1"/>
            <a:r>
              <a:rPr lang="he-IL" sz="3600" b="1" dirty="0">
                <a:solidFill>
                  <a:srgbClr val="C00000"/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וציפינו,</a:t>
            </a:r>
          </a:p>
          <a:p>
            <a:pPr algn="ctr" rtl="1"/>
            <a:r>
              <a:rPr lang="he-IL" sz="3600" b="1" dirty="0">
                <a:solidFill>
                  <a:srgbClr val="C00000"/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ושאלנו: נו, מתי הם כבר יבואו???</a:t>
            </a: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9D0DBADF-150D-409D-8164-2C3ECC8156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621" t="11043" r="36591" b="28755"/>
          <a:stretch/>
        </p:blipFill>
        <p:spPr>
          <a:xfrm>
            <a:off x="3580241" y="2496347"/>
            <a:ext cx="5031515" cy="439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241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71E3F8E8-EDF6-4C00-AEBA-99A522D0B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E8E8532D-DD68-42EF-B9EC-12CE5F8BA2AB}"/>
              </a:ext>
            </a:extLst>
          </p:cNvPr>
          <p:cNvSpPr txBox="1"/>
          <p:nvPr/>
        </p:nvSpPr>
        <p:spPr>
          <a:xfrm>
            <a:off x="873890" y="3282491"/>
            <a:ext cx="10593845" cy="56323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כשסבא וסבתא הגיעו, מה לדעתכם הכי שימח אותם?</a:t>
            </a:r>
          </a:p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הבית הנקי?</a:t>
            </a:r>
          </a:p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הכיבוד שהכנו?</a:t>
            </a:r>
          </a:p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או הקריאה שקראנו: </a:t>
            </a:r>
          </a:p>
          <a:p>
            <a:pPr algn="ctr" rtl="1"/>
            <a:r>
              <a:rPr lang="he-IL" sz="3600" b="1" dirty="0">
                <a:solidFill>
                  <a:srgbClr val="C00000"/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הנה הם! הם הגיעו! איזה יופי, כמה חיכינו!!!</a:t>
            </a:r>
          </a:p>
          <a:p>
            <a:pPr algn="ctr"/>
            <a:b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</a:br>
            <a:br>
              <a:rPr lang="he-IL" sz="3600" dirty="0"/>
            </a:br>
            <a:br>
              <a:rPr lang="he-IL" sz="3600" dirty="0"/>
            </a:br>
            <a:br>
              <a:rPr lang="he-IL" dirty="0"/>
            </a:b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998542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>
            <a:extLst>
              <a:ext uri="{FF2B5EF4-FFF2-40B4-BE49-F238E27FC236}">
                <a16:creationId xmlns:a16="http://schemas.microsoft.com/office/drawing/2014/main" id="{C4EE2621-9C3A-4218-9081-5B34F3799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E8E8532D-DD68-42EF-B9EC-12CE5F8BA2AB}"/>
              </a:ext>
            </a:extLst>
          </p:cNvPr>
          <p:cNvSpPr txBox="1"/>
          <p:nvPr/>
        </p:nvSpPr>
        <p:spPr>
          <a:xfrm>
            <a:off x="1828667" y="1530150"/>
            <a:ext cx="9222377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כשאנחנו מאוד מחכים ומצפים למשהו, </a:t>
            </a:r>
          </a:p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רואים כולם שהדבר יקר לנו, חשוב ואהוב.</a:t>
            </a:r>
          </a:p>
          <a:p>
            <a:pPr algn="ctr"/>
            <a:b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</a:br>
            <a:b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</a:br>
            <a:endParaRPr lang="he-IL" sz="36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802E4BFE-3640-46BB-80DC-9D5BA115A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7873" y="2961311"/>
            <a:ext cx="4173167" cy="368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934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6" presetClass="emph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7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8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תמונה 7">
            <a:extLst>
              <a:ext uri="{FF2B5EF4-FFF2-40B4-BE49-F238E27FC236}">
                <a16:creationId xmlns:a16="http://schemas.microsoft.com/office/drawing/2014/main" id="{E0301870-2FC7-4ABF-B215-8397660625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3A669A0F-726E-4B11-96D9-F8B3160AA918}"/>
              </a:ext>
            </a:extLst>
          </p:cNvPr>
          <p:cNvSpPr txBox="1"/>
          <p:nvPr/>
        </p:nvSpPr>
        <p:spPr>
          <a:xfrm>
            <a:off x="2114200" y="5374549"/>
            <a:ext cx="8409713" cy="169277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40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הגאולה בדרך, הנה היא באה.</a:t>
            </a:r>
          </a:p>
          <a:p>
            <a:pPr algn="ctr" rtl="1"/>
            <a:r>
              <a:rPr lang="he-IL" sz="40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האם אנחנו מצפים לה?</a:t>
            </a:r>
            <a:b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</a:br>
            <a:endParaRPr lang="he-IL" sz="24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</p:txBody>
      </p:sp>
      <p:pic>
        <p:nvPicPr>
          <p:cNvPr id="2" name="תמונה 1">
            <a:extLst>
              <a:ext uri="{FF2B5EF4-FFF2-40B4-BE49-F238E27FC236}">
                <a16:creationId xmlns:a16="http://schemas.microsoft.com/office/drawing/2014/main" id="{00FEEC48-05A6-4C23-B9E2-561A1DF399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4" t="12816" r="6282" b="11634"/>
          <a:stretch/>
        </p:blipFill>
        <p:spPr>
          <a:xfrm>
            <a:off x="3050770" y="493476"/>
            <a:ext cx="6989865" cy="467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96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DA89B176-3F8C-4639-8800-4972477E2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1A6E9C6E-1BED-4CB5-97F2-6B92C1727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7080" y="3945264"/>
            <a:ext cx="2080690" cy="2443082"/>
          </a:xfrm>
          <a:prstGeom prst="rect">
            <a:avLst/>
          </a:prstGeom>
        </p:spPr>
      </p:pic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603DAC46-194F-4E30-B39A-3A797BF951DF}"/>
              </a:ext>
            </a:extLst>
          </p:cNvPr>
          <p:cNvSpPr txBox="1"/>
          <p:nvPr/>
        </p:nvSpPr>
        <p:spPr>
          <a:xfrm>
            <a:off x="498205" y="666572"/>
            <a:ext cx="12026534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מי שמחכה ומצפה לגאולה, שתבוא עוד היום, </a:t>
            </a:r>
          </a:p>
          <a:p>
            <a:pPr algn="ctr" rtl="1"/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מוכיח שהוא אוהב את השם, ולכן הוא מאד מחכה לזמן הגאולה </a:t>
            </a:r>
          </a:p>
          <a:p>
            <a:pPr algn="ctr" rtl="1"/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שאז יתגלה כבוד השם בכל העולם.</a:t>
            </a:r>
          </a:p>
          <a:p>
            <a:pPr algn="ctr" rtl="1"/>
            <a:endParaRPr lang="he-IL" sz="24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pPr algn="ctr" rtl="1"/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מי שמחכה ומצפה לגאולה, מוכיח שהתורה והמצוות יקרים בעיניו, </a:t>
            </a:r>
          </a:p>
          <a:p>
            <a:pPr algn="ctr" rtl="1"/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כי הוא מבין את המטרה שלהם, לתקן את העולם ולהפוך אותו לקדוש! </a:t>
            </a:r>
          </a:p>
          <a:p>
            <a:pPr algn="ctr" rtl="1"/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הוא רוצה לראות איך התורה והמצוות מקדשים את העולם.</a:t>
            </a:r>
            <a:b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</a:br>
            <a:endParaRPr lang="he-IL" sz="24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BF14B3B8-C798-446C-93A4-6553942F0B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9" t="5867" r="50000" b="65067"/>
          <a:stretch/>
        </p:blipFill>
        <p:spPr>
          <a:xfrm>
            <a:off x="784324" y="3925277"/>
            <a:ext cx="2444259" cy="241472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F78B0801-726F-444A-88A4-3EBC302731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10" r="16280" b="59480"/>
          <a:stretch/>
        </p:blipFill>
        <p:spPr>
          <a:xfrm>
            <a:off x="4012297" y="3291423"/>
            <a:ext cx="1302009" cy="3501956"/>
          </a:xfrm>
          <a:prstGeom prst="rect">
            <a:avLst/>
          </a:prstGeom>
        </p:spPr>
      </p:pic>
      <p:pic>
        <p:nvPicPr>
          <p:cNvPr id="12" name="תמונה 11">
            <a:extLst>
              <a:ext uri="{FF2B5EF4-FFF2-40B4-BE49-F238E27FC236}">
                <a16:creationId xmlns:a16="http://schemas.microsoft.com/office/drawing/2014/main" id="{00411B46-6EEF-43A2-961D-F2BFAF2AD54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78"/>
          <a:stretch/>
        </p:blipFill>
        <p:spPr>
          <a:xfrm>
            <a:off x="5869707" y="3291423"/>
            <a:ext cx="2541972" cy="368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558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8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9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8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800"/>
                            </p:stCondLst>
                            <p:childTnLst>
                              <p:par>
                                <p:cTn id="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7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3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300"/>
                            </p:stCondLst>
                            <p:childTnLst>
                              <p:par>
                                <p:cTn id="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3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11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6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600"/>
                            </p:stCondLst>
                            <p:childTnLst>
                              <p:par>
                                <p:cTn id="5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1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10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>
            <a:extLst>
              <a:ext uri="{FF2B5EF4-FFF2-40B4-BE49-F238E27FC236}">
                <a16:creationId xmlns:a16="http://schemas.microsoft.com/office/drawing/2014/main" id="{C4EE2621-9C3A-4218-9081-5B34F3799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E8E8532D-DD68-42EF-B9EC-12CE5F8BA2AB}"/>
              </a:ext>
            </a:extLst>
          </p:cNvPr>
          <p:cNvSpPr txBox="1"/>
          <p:nvPr/>
        </p:nvSpPr>
        <p:spPr>
          <a:xfrm>
            <a:off x="1188721" y="915007"/>
            <a:ext cx="9804136" cy="424731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כשנשמתו של יהודי עולה למעלה, אחת השאלות ששואלים אותו היא:</a:t>
            </a:r>
          </a:p>
          <a:p>
            <a:pPr algn="ctr" rtl="1"/>
            <a:endParaRPr lang="he-IL" sz="36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pPr algn="ctr" rtl="1"/>
            <a:r>
              <a:rPr lang="he-IL" sz="4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 </a:t>
            </a:r>
            <a:r>
              <a:rPr lang="he-IL" sz="5400" b="1" dirty="0">
                <a:solidFill>
                  <a:schemeClr val="accent2">
                    <a:lumMod val="75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"ציפית לישועה"? </a:t>
            </a:r>
            <a:r>
              <a:rPr lang="he-IL" sz="20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(ע"פ הגמרא, שבת </a:t>
            </a:r>
            <a:r>
              <a:rPr lang="he-IL" sz="2000" b="1" dirty="0" err="1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לא.א</a:t>
            </a:r>
            <a:r>
              <a:rPr lang="he-IL" sz="20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)</a:t>
            </a:r>
          </a:p>
          <a:p>
            <a:pPr algn="ctr" rtl="1"/>
            <a:endParaRPr lang="he-IL" sz="36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התורה דורשת מכל יהודי </a:t>
            </a:r>
            <a:r>
              <a:rPr lang="he-IL" sz="3600" b="1" dirty="0">
                <a:solidFill>
                  <a:schemeClr val="accent2">
                    <a:lumMod val="75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שיצפה לגאולה,     </a:t>
            </a:r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לא רק יאמין בה.</a:t>
            </a:r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B4808D99-73D3-49D1-AF09-28F691329568}"/>
              </a:ext>
            </a:extLst>
          </p:cNvPr>
          <p:cNvSpPr txBox="1"/>
          <p:nvPr/>
        </p:nvSpPr>
        <p:spPr>
          <a:xfrm>
            <a:off x="1961804" y="5426839"/>
            <a:ext cx="9222377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נחשוב: מה כדאי לנו ללמוד ולדעת, כדי שנוכל לצפות יותר לגאולה?  </a:t>
            </a:r>
          </a:p>
          <a:p>
            <a:pPr algn="ctr"/>
            <a:b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</a:br>
            <a:b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</a:br>
            <a:endParaRPr lang="he-IL" sz="36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79119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 tmFilter="0, 0; .2, .5; .8, .5; 1, 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000" autoRev="1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800" tmFilter="0, 0; .2, .5; .8, .5; 1, 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400" autoRev="1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3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theme1.xml><?xml version="1.0" encoding="utf-8"?>
<a:theme xmlns:a="http://schemas.openxmlformats.org/drawingml/2006/main" name="ערכת נושא Office">
  <a:themeElements>
    <a:clrScheme name="ערכת נושא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18866</TotalTime>
  <Words>218</Words>
  <Application>Microsoft Office PowerPoint</Application>
  <PresentationFormat>מסך רחב</PresentationFormat>
  <Paragraphs>33</Paragraphs>
  <Slides>8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8</vt:i4>
      </vt:variant>
    </vt:vector>
  </HeadingPairs>
  <TitlesOfParts>
    <vt:vector size="14" baseType="lpstr">
      <vt:lpstr>Fb Tamlil Medium</vt:lpstr>
      <vt:lpstr>Calibri Light</vt:lpstr>
      <vt:lpstr>Fb Tamlil</vt:lpstr>
      <vt:lpstr>Calibri</vt:lpstr>
      <vt:lpstr>Arial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מלכה לאה</dc:creator>
  <cp:lastModifiedBy>רישיון אופיס שיע מחשבים</cp:lastModifiedBy>
  <cp:revision>60</cp:revision>
  <dcterms:created xsi:type="dcterms:W3CDTF">2020-08-06T12:54:20Z</dcterms:created>
  <dcterms:modified xsi:type="dcterms:W3CDTF">2020-10-15T06:38:20Z</dcterms:modified>
</cp:coreProperties>
</file>