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1"/>
  </p:sldMasterIdLst>
  <p:sldIdLst>
    <p:sldId id="259" r:id="rId2"/>
    <p:sldId id="257" r:id="rId3"/>
    <p:sldId id="262" r:id="rId4"/>
    <p:sldId id="317" r:id="rId5"/>
    <p:sldId id="342" r:id="rId6"/>
    <p:sldId id="343" r:id="rId7"/>
    <p:sldId id="344" r:id="rId8"/>
    <p:sldId id="345" r:id="rId9"/>
    <p:sldId id="346" r:id="rId10"/>
    <p:sldId id="327" r:id="rId11"/>
    <p:sldId id="318" r:id="rId12"/>
    <p:sldId id="347" r:id="rId13"/>
    <p:sldId id="349" r:id="rId14"/>
    <p:sldId id="348" r:id="rId15"/>
    <p:sldId id="350" r:id="rId16"/>
    <p:sldId id="269" r:id="rId17"/>
    <p:sldId id="275" r:id="rId18"/>
    <p:sldId id="295" r:id="rId19"/>
    <p:sldId id="331" r:id="rId20"/>
    <p:sldId id="332" r:id="rId21"/>
    <p:sldId id="333" r:id="rId22"/>
    <p:sldId id="334" r:id="rId23"/>
    <p:sldId id="308" r:id="rId24"/>
    <p:sldId id="340" r:id="rId25"/>
    <p:sldId id="351" r:id="rId26"/>
    <p:sldId id="352" r:id="rId27"/>
    <p:sldId id="353" r:id="rId28"/>
    <p:sldId id="335" r:id="rId29"/>
    <p:sldId id="365" r:id="rId30"/>
    <p:sldId id="336" r:id="rId31"/>
    <p:sldId id="338" r:id="rId32"/>
    <p:sldId id="354" r:id="rId33"/>
    <p:sldId id="258" r:id="rId34"/>
    <p:sldId id="355" r:id="rId35"/>
    <p:sldId id="360" r:id="rId36"/>
    <p:sldId id="361" r:id="rId37"/>
    <p:sldId id="362" r:id="rId38"/>
    <p:sldId id="363" r:id="rId39"/>
    <p:sldId id="364" r:id="rId40"/>
    <p:sldId id="294" r:id="rId41"/>
  </p:sldIdLst>
  <p:sldSz cx="12192000" cy="6858000"/>
  <p:notesSz cx="6858000" cy="9144000"/>
  <p:embeddedFontLst>
    <p:embeddedFont>
      <p:font typeface="Almoni Tzar ML v5 AAA" panose="00000806000000000000" pitchFamily="50" charset="-79"/>
      <p:bold r:id="rId42"/>
    </p:embeddedFont>
    <p:embeddedFont>
      <p:font typeface="Almoni Tzar ML v5 AAA Light" panose="00000406000000000000" pitchFamily="50" charset="-79"/>
      <p:regular r:id="rId43"/>
    </p:embeddedFont>
    <p:embeddedFont>
      <p:font typeface="Almoni Tzar ML v5 AAA Medium" panose="00000606000000000000" pitchFamily="50" charset="-79"/>
      <p:regular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5C"/>
    <a:srgbClr val="01681F"/>
    <a:srgbClr val="E39595"/>
    <a:srgbClr val="C63635"/>
    <a:srgbClr val="496929"/>
    <a:srgbClr val="6B9B3C"/>
    <a:srgbClr val="6A993B"/>
    <a:srgbClr val="7364B3"/>
    <a:srgbClr val="C21941"/>
    <a:srgbClr val="071B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4660"/>
  </p:normalViewPr>
  <p:slideViewPr>
    <p:cSldViewPr snapToGrid="0">
      <p:cViewPr varScale="1">
        <p:scale>
          <a:sx n="83" d="100"/>
          <a:sy n="83" d="100"/>
        </p:scale>
        <p:origin x="686"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6400260-6CD4-4D26-BD2A-B35F98C2B0ED}"/>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DA79C7-019F-4E28-9794-60EE14A53D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AA9F868C-DD97-448E-B510-7A14C5C0D209}"/>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DDB9DAB5-C72F-45A6-8662-AEBB2AC1506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49971B3-D351-4D9C-8E7D-21875D9F9E69}"/>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52479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C8B5E0D-D127-4C14-910F-C5B5280BD4C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B5716F83-75DA-4B73-958E-B68766F8DF82}"/>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571AB3D-D26C-4825-8BC9-1EFA90C0765E}"/>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246E5B5F-AE4D-4637-A338-DEE077B7EF7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5D19389-A7F2-49FC-9175-8F59B895789F}"/>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560881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F3E09FD6-D7C8-4675-BA8D-617C3240F06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F6D32314-AA71-4679-875B-7BF789D9B72B}"/>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E61B457-9109-4F83-8F1F-48A2FD3C2709}"/>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E40E2D3B-9744-47FA-BAB3-8167AF64874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D04F5C2-7833-45F0-8102-C31821852DA4}"/>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274779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CB9B4D1-6D90-43B6-85E9-910999CE8AE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12BCA65-1E82-4D41-8138-C76C08E4E573}"/>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094F30D-7253-4FDF-B547-1850E9E4A265}"/>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A7BCE9A6-43A3-45F1-BC60-199F1CD312B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F8E13F6-8FAE-4151-B137-27F613F64B15}"/>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253168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1E24929-28C4-4A48-BB14-7435BCB5393F}"/>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0F20EA09-9366-40B0-B549-1F3AFA11EF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66F110E0-18C4-4EE4-BCDD-58D045379870}"/>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EFD87428-7482-4DC5-A64F-70EE9F803FA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3B01659-3D24-4392-8493-198CFD657AE6}"/>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759493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EC410B-9FF4-44D0-8C61-DD7AA2F8031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A86DAEE-E7F4-47BF-A31D-CDE80889C414}"/>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A9E8F1AA-F576-4B04-AA8A-DB9E9506A893}"/>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DB57E70-76B3-49DE-B54A-AD2B60CA8F46}"/>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6" name="מציין מיקום של כותרת תחתונה 5">
            <a:extLst>
              <a:ext uri="{FF2B5EF4-FFF2-40B4-BE49-F238E27FC236}">
                <a16:creationId xmlns:a16="http://schemas.microsoft.com/office/drawing/2014/main" id="{DB25B8F1-471B-4719-A339-567C603B497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9A9E0C6-54A7-4C84-A7B0-3C894AA4738B}"/>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726173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F66E31F-97BA-4A69-955C-CF5C9743C1A1}"/>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66954D9-6BA9-4126-A0A9-36799D885F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AFE4666-11DC-4D37-97DE-25D550D00B81}"/>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B26A7BBC-1C8A-4A1C-A881-022FE26D35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106D0807-F99D-485E-A922-23535D5E91EF}"/>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80AFACC1-792C-4503-A2D9-850869355010}"/>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8" name="מציין מיקום של כותרת תחתונה 7">
            <a:extLst>
              <a:ext uri="{FF2B5EF4-FFF2-40B4-BE49-F238E27FC236}">
                <a16:creationId xmlns:a16="http://schemas.microsoft.com/office/drawing/2014/main" id="{0AE1748B-373F-4BF0-A5DA-EE2DA4667448}"/>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7810E342-B34A-4585-85E1-452BD3E86903}"/>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620639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AF6194-EC13-40BC-B91F-2FE09611F72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3EC2ADAB-5ABB-4786-84FA-937A2A28485C}"/>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4" name="מציין מיקום של כותרת תחתונה 3">
            <a:extLst>
              <a:ext uri="{FF2B5EF4-FFF2-40B4-BE49-F238E27FC236}">
                <a16:creationId xmlns:a16="http://schemas.microsoft.com/office/drawing/2014/main" id="{612FB179-1C43-4B0B-8D9F-51B884C13C75}"/>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C3935876-F99B-4F44-94B8-E4B71C1F642C}"/>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2502890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F80457FA-D662-49D9-9768-9A88BEB1BF97}"/>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3" name="מציין מיקום של כותרת תחתונה 2">
            <a:extLst>
              <a:ext uri="{FF2B5EF4-FFF2-40B4-BE49-F238E27FC236}">
                <a16:creationId xmlns:a16="http://schemas.microsoft.com/office/drawing/2014/main" id="{9E99ACC4-52D0-42E0-99CF-E9197F86FE98}"/>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23E4C9A6-25A3-476E-8A5C-743622AC487C}"/>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935944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57186A-0962-4607-BE13-EF6AA441F375}"/>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C65DA85-5ED5-4D22-A6D9-89B3A18B03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810EC1C7-AB03-4E03-9132-23B8C3261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BE8D03D-37CE-4FD8-A1B5-E55AE88B3A47}"/>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6" name="מציין מיקום של כותרת תחתונה 5">
            <a:extLst>
              <a:ext uri="{FF2B5EF4-FFF2-40B4-BE49-F238E27FC236}">
                <a16:creationId xmlns:a16="http://schemas.microsoft.com/office/drawing/2014/main" id="{93F23D72-1B6A-40EA-BF5D-01524419305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08E9C94-24A4-45D5-ADB8-2F098D1A9960}"/>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981337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9ADC8D-25C3-4B1F-B254-FAABD0B28AE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49B492CC-164F-42A4-9DAB-3DFBD6B599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538FEF76-EE11-4F95-B3D4-49E88F606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AAE5435-DD67-490B-AFB8-B97675EDFEF3}"/>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6" name="מציין מיקום של כותרת תחתונה 5">
            <a:extLst>
              <a:ext uri="{FF2B5EF4-FFF2-40B4-BE49-F238E27FC236}">
                <a16:creationId xmlns:a16="http://schemas.microsoft.com/office/drawing/2014/main" id="{2CB103A6-F8D4-4AA3-BC8D-7C9866ECF2B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2B11003-A7B3-49C1-8CDB-6329AA8F9C05}"/>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207622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DAC1844-AF7E-499C-9BE1-D309B606317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CF94EC3-07EB-4CD5-91B0-376998C3F76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388CD25-6FB4-4FB0-B9F7-DFBBFA6C1A3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96DF58CB-753E-4EEF-ACB7-CBF317B0FA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AD71CCDC-143E-4EB3-8C1F-6178ACC4E4C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FF60DD2-B820-4199-BCB4-583A70F8ECC0}" type="slidenum">
              <a:rPr lang="he-IL" smtClean="0"/>
              <a:t>‹#›</a:t>
            </a:fld>
            <a:endParaRPr lang="he-IL"/>
          </a:p>
        </p:txBody>
      </p:sp>
    </p:spTree>
    <p:extLst>
      <p:ext uri="{BB962C8B-B14F-4D97-AF65-F5344CB8AC3E}">
        <p14:creationId xmlns:p14="http://schemas.microsoft.com/office/powerpoint/2010/main" val="631784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7.png"/><Relationship Id="rId4" Type="http://schemas.openxmlformats.org/officeDocument/2006/relationships/image" Target="../media/image27.jpeg"/><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4.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C9A7193-487F-4BD6-BFBA-4F8E163D32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79034" y="-338195"/>
            <a:ext cx="7833932" cy="6422572"/>
          </a:xfrm>
          <a:prstGeom prst="rect">
            <a:avLst/>
          </a:prstGeom>
        </p:spPr>
      </p:pic>
      <p:sp>
        <p:nvSpPr>
          <p:cNvPr id="2" name="תיבת טקסט 1">
            <a:extLst>
              <a:ext uri="{FF2B5EF4-FFF2-40B4-BE49-F238E27FC236}">
                <a16:creationId xmlns:a16="http://schemas.microsoft.com/office/drawing/2014/main" id="{09F03BD7-5448-4FB4-BA4C-7E00A584D677}"/>
              </a:ext>
            </a:extLst>
          </p:cNvPr>
          <p:cNvSpPr txBox="1"/>
          <p:nvPr/>
        </p:nvSpPr>
        <p:spPr>
          <a:xfrm>
            <a:off x="11327907" y="159798"/>
            <a:ext cx="612559" cy="369332"/>
          </a:xfrm>
          <a:prstGeom prst="rect">
            <a:avLst/>
          </a:prstGeom>
          <a:noFill/>
        </p:spPr>
        <p:txBody>
          <a:bodyPr wrap="square" rtlCol="1">
            <a:spAutoFit/>
          </a:bodyPr>
          <a:lstStyle/>
          <a:p>
            <a:r>
              <a:rPr lang="he-IL" dirty="0">
                <a:solidFill>
                  <a:schemeClr val="bg1"/>
                </a:solidFill>
                <a:latin typeface="Almoni Tzar ML v5 AAA Medium" panose="00000606000000000000" pitchFamily="50" charset="-79"/>
                <a:cs typeface="Almoni Tzar ML v5 AAA Medium" panose="00000606000000000000" pitchFamily="50" charset="-79"/>
              </a:rPr>
              <a:t>ב"ה</a:t>
            </a:r>
          </a:p>
        </p:txBody>
      </p:sp>
      <p:pic>
        <p:nvPicPr>
          <p:cNvPr id="7" name="תמונה 6" descr="תמונה שמכילה טקסט&#10;&#10;התיאור נוצר באופן אוטומטי">
            <a:extLst>
              <a:ext uri="{FF2B5EF4-FFF2-40B4-BE49-F238E27FC236}">
                <a16:creationId xmlns:a16="http://schemas.microsoft.com/office/drawing/2014/main" id="{55E63C49-B595-4EB9-901F-FEEAC7F6C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45861" y="5406502"/>
            <a:ext cx="1700278" cy="1038882"/>
          </a:xfrm>
          <a:prstGeom prst="rect">
            <a:avLst/>
          </a:prstGeom>
        </p:spPr>
      </p:pic>
      <p:sp>
        <p:nvSpPr>
          <p:cNvPr id="8" name="מלבן: פינות מעוגלות 7">
            <a:extLst>
              <a:ext uri="{FF2B5EF4-FFF2-40B4-BE49-F238E27FC236}">
                <a16:creationId xmlns:a16="http://schemas.microsoft.com/office/drawing/2014/main" id="{22844F24-B9E7-4530-A207-0C7F8049204C}"/>
              </a:ext>
            </a:extLst>
          </p:cNvPr>
          <p:cNvSpPr/>
          <p:nvPr/>
        </p:nvSpPr>
        <p:spPr>
          <a:xfrm>
            <a:off x="611603" y="-1"/>
            <a:ext cx="1714348" cy="859369"/>
          </a:xfrm>
          <a:prstGeom prst="roundRect">
            <a:avLst>
              <a:gd name="adj"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תיבת טקסט 9">
            <a:extLst>
              <a:ext uri="{FF2B5EF4-FFF2-40B4-BE49-F238E27FC236}">
                <a16:creationId xmlns:a16="http://schemas.microsoft.com/office/drawing/2014/main" id="{D97A691C-CF30-4184-9BDD-F76E013DF20B}"/>
              </a:ext>
            </a:extLst>
          </p:cNvPr>
          <p:cNvSpPr txBox="1"/>
          <p:nvPr/>
        </p:nvSpPr>
        <p:spPr>
          <a:xfrm>
            <a:off x="922561" y="142042"/>
            <a:ext cx="1092433" cy="646331"/>
          </a:xfrm>
          <a:prstGeom prst="rect">
            <a:avLst/>
          </a:prstGeom>
          <a:noFill/>
        </p:spPr>
        <p:txBody>
          <a:bodyPr wrap="square" rtlCol="1">
            <a:spAutoFit/>
          </a:bodyPr>
          <a:lstStyle/>
          <a:p>
            <a:pPr algn="ctr"/>
            <a:r>
              <a:rPr lang="he-IL" sz="3600">
                <a:solidFill>
                  <a:srgbClr val="071B43"/>
                </a:solidFill>
                <a:latin typeface="Almoni Tzar ML v5 AAA Medium" panose="00000606000000000000" pitchFamily="50" charset="-79"/>
                <a:cs typeface="Almoni Tzar ML v5 AAA Medium" panose="00000606000000000000" pitchFamily="50" charset="-79"/>
              </a:rPr>
              <a:t>יום ג'</a:t>
            </a:r>
            <a:endParaRPr lang="he-IL" sz="3600" dirty="0">
              <a:solidFill>
                <a:srgbClr val="071B43"/>
              </a:solidFill>
              <a:latin typeface="Almoni Tzar ML v5 AAA Medium" panose="00000606000000000000" pitchFamily="50" charset="-79"/>
              <a:cs typeface="Almoni Tzar ML v5 AAA Medium" panose="00000606000000000000" pitchFamily="50" charset="-79"/>
            </a:endParaRPr>
          </a:p>
        </p:txBody>
      </p:sp>
      <p:pic>
        <p:nvPicPr>
          <p:cNvPr id="9" name="פזמון">
            <a:hlinkClick r:id="" action="ppaction://media"/>
            <a:extLst>
              <a:ext uri="{FF2B5EF4-FFF2-40B4-BE49-F238E27FC236}">
                <a16:creationId xmlns:a16="http://schemas.microsoft.com/office/drawing/2014/main" id="{5C3F7D0E-0DE0-4C85-8C15-AECC664662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6862" y="5438580"/>
            <a:ext cx="487363" cy="487363"/>
          </a:xfrm>
          <a:prstGeom prst="rect">
            <a:avLst/>
          </a:prstGeom>
        </p:spPr>
      </p:pic>
    </p:spTree>
    <p:extLst>
      <p:ext uri="{BB962C8B-B14F-4D97-AF65-F5344CB8AC3E}">
        <p14:creationId xmlns:p14="http://schemas.microsoft.com/office/powerpoint/2010/main" val="116830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73" fill="hold"/>
                                        <p:tgtEl>
                                          <p:spTgt spid="9"/>
                                        </p:tgtEl>
                                      </p:cBhvr>
                                    </p:cmd>
                                  </p:childTnLst>
                                </p:cTn>
                              </p:par>
                              <p:par>
                                <p:cTn id="7" presetID="32" presetClass="emph" presetSubtype="0" repeatCount="6000" fill="hold" nodeType="withEffect">
                                  <p:stCondLst>
                                    <p:cond delay="0"/>
                                  </p:stCondLst>
                                  <p:childTnLst>
                                    <p:animRot by="120000">
                                      <p:cBhvr>
                                        <p:cTn id="8" dur="375" fill="hold">
                                          <p:stCondLst>
                                            <p:cond delay="0"/>
                                          </p:stCondLst>
                                        </p:cTn>
                                        <p:tgtEl>
                                          <p:spTgt spid="3"/>
                                        </p:tgtEl>
                                        <p:attrNameLst>
                                          <p:attrName>r</p:attrName>
                                        </p:attrNameLst>
                                      </p:cBhvr>
                                    </p:animRot>
                                    <p:animRot by="-240000">
                                      <p:cBhvr>
                                        <p:cTn id="9" dur="750" fill="hold">
                                          <p:stCondLst>
                                            <p:cond delay="750"/>
                                          </p:stCondLst>
                                        </p:cTn>
                                        <p:tgtEl>
                                          <p:spTgt spid="3"/>
                                        </p:tgtEl>
                                        <p:attrNameLst>
                                          <p:attrName>r</p:attrName>
                                        </p:attrNameLst>
                                      </p:cBhvr>
                                    </p:animRot>
                                    <p:animRot by="240000">
                                      <p:cBhvr>
                                        <p:cTn id="10" dur="750" fill="hold">
                                          <p:stCondLst>
                                            <p:cond delay="1500"/>
                                          </p:stCondLst>
                                        </p:cTn>
                                        <p:tgtEl>
                                          <p:spTgt spid="3"/>
                                        </p:tgtEl>
                                        <p:attrNameLst>
                                          <p:attrName>r</p:attrName>
                                        </p:attrNameLst>
                                      </p:cBhvr>
                                    </p:animRot>
                                    <p:animRot by="-240000">
                                      <p:cBhvr>
                                        <p:cTn id="11" dur="750" fill="hold">
                                          <p:stCondLst>
                                            <p:cond delay="2250"/>
                                          </p:stCondLst>
                                        </p:cTn>
                                        <p:tgtEl>
                                          <p:spTgt spid="3"/>
                                        </p:tgtEl>
                                        <p:attrNameLst>
                                          <p:attrName>r</p:attrName>
                                        </p:attrNameLst>
                                      </p:cBhvr>
                                    </p:animRot>
                                    <p:animRot by="120000">
                                      <p:cBhvr>
                                        <p:cTn id="12" dur="750" fill="hold">
                                          <p:stCondLst>
                                            <p:cond delay="30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דמעה 17">
            <a:extLst>
              <a:ext uri="{FF2B5EF4-FFF2-40B4-BE49-F238E27FC236}">
                <a16:creationId xmlns:a16="http://schemas.microsoft.com/office/drawing/2014/main" id="{658C6C94-9FAD-4BB6-91C5-F75967693C48}"/>
              </a:ext>
            </a:extLst>
          </p:cNvPr>
          <p:cNvSpPr/>
          <p:nvPr/>
        </p:nvSpPr>
        <p:spPr>
          <a:xfrm>
            <a:off x="5187320" y="2609852"/>
            <a:ext cx="1269987" cy="1375839"/>
          </a:xfrm>
          <a:prstGeom prst="teardrop">
            <a:avLst/>
          </a:prstGeom>
          <a:ln/>
        </p:spPr>
        <p:style>
          <a:lnRef idx="2">
            <a:schemeClr val="accent5"/>
          </a:lnRef>
          <a:fillRef idx="1">
            <a:schemeClr val="lt1"/>
          </a:fillRef>
          <a:effectRef idx="0">
            <a:schemeClr val="accent5"/>
          </a:effectRef>
          <a:fontRef idx="minor">
            <a:schemeClr val="dk1"/>
          </a:fontRef>
        </p:style>
        <p:txBody>
          <a:bodyPr rtlCol="1" anchor="ctr"/>
          <a:lstStyle/>
          <a:p>
            <a:pPr algn="ctr"/>
            <a:endParaRPr lang="he-IL"/>
          </a:p>
        </p:txBody>
      </p:sp>
      <p:sp>
        <p:nvSpPr>
          <p:cNvPr id="19" name="דמעה 18">
            <a:extLst>
              <a:ext uri="{FF2B5EF4-FFF2-40B4-BE49-F238E27FC236}">
                <a16:creationId xmlns:a16="http://schemas.microsoft.com/office/drawing/2014/main" id="{658C6C94-9FAD-4BB6-91C5-F75967693C48}"/>
              </a:ext>
            </a:extLst>
          </p:cNvPr>
          <p:cNvSpPr/>
          <p:nvPr/>
        </p:nvSpPr>
        <p:spPr>
          <a:xfrm>
            <a:off x="3975285" y="3842277"/>
            <a:ext cx="1269987" cy="1375839"/>
          </a:xfrm>
          <a:prstGeom prst="teardrop">
            <a:avLst/>
          </a:prstGeom>
          <a:ln/>
        </p:spPr>
        <p:style>
          <a:lnRef idx="2">
            <a:schemeClr val="accent5"/>
          </a:lnRef>
          <a:fillRef idx="1">
            <a:schemeClr val="lt1"/>
          </a:fillRef>
          <a:effectRef idx="0">
            <a:schemeClr val="accent5"/>
          </a:effectRef>
          <a:fontRef idx="minor">
            <a:schemeClr val="dk1"/>
          </a:fontRef>
        </p:style>
        <p:txBody>
          <a:bodyPr rtlCol="1" anchor="ctr"/>
          <a:lstStyle/>
          <a:p>
            <a:pPr algn="ctr"/>
            <a:endParaRPr lang="he-IL"/>
          </a:p>
        </p:txBody>
      </p:sp>
      <p:sp>
        <p:nvSpPr>
          <p:cNvPr id="20" name="דמעה 19">
            <a:extLst>
              <a:ext uri="{FF2B5EF4-FFF2-40B4-BE49-F238E27FC236}">
                <a16:creationId xmlns:a16="http://schemas.microsoft.com/office/drawing/2014/main" id="{658C6C94-9FAD-4BB6-91C5-F75967693C48}"/>
              </a:ext>
            </a:extLst>
          </p:cNvPr>
          <p:cNvSpPr/>
          <p:nvPr/>
        </p:nvSpPr>
        <p:spPr>
          <a:xfrm>
            <a:off x="5369467" y="4370374"/>
            <a:ext cx="1269987" cy="1375839"/>
          </a:xfrm>
          <a:prstGeom prst="teardrop">
            <a:avLst/>
          </a:prstGeom>
          <a:ln/>
        </p:spPr>
        <p:style>
          <a:lnRef idx="2">
            <a:schemeClr val="accent5"/>
          </a:lnRef>
          <a:fillRef idx="1">
            <a:schemeClr val="lt1"/>
          </a:fillRef>
          <a:effectRef idx="0">
            <a:schemeClr val="accent5"/>
          </a:effectRef>
          <a:fontRef idx="minor">
            <a:schemeClr val="dk1"/>
          </a:fontRef>
        </p:style>
        <p:txBody>
          <a:bodyPr rtlCol="1" anchor="ctr"/>
          <a:lstStyle/>
          <a:p>
            <a:pPr algn="ctr"/>
            <a:endParaRPr lang="he-IL"/>
          </a:p>
        </p:txBody>
      </p:sp>
      <p:sp>
        <p:nvSpPr>
          <p:cNvPr id="21" name="דמעה 20">
            <a:extLst>
              <a:ext uri="{FF2B5EF4-FFF2-40B4-BE49-F238E27FC236}">
                <a16:creationId xmlns:a16="http://schemas.microsoft.com/office/drawing/2014/main" id="{658C6C94-9FAD-4BB6-91C5-F75967693C48}"/>
              </a:ext>
            </a:extLst>
          </p:cNvPr>
          <p:cNvSpPr/>
          <p:nvPr/>
        </p:nvSpPr>
        <p:spPr>
          <a:xfrm>
            <a:off x="6732680" y="5209187"/>
            <a:ext cx="1269987" cy="1375839"/>
          </a:xfrm>
          <a:prstGeom prst="teardrop">
            <a:avLst/>
          </a:prstGeom>
          <a:ln/>
        </p:spPr>
        <p:style>
          <a:lnRef idx="2">
            <a:schemeClr val="accent5"/>
          </a:lnRef>
          <a:fillRef idx="1">
            <a:schemeClr val="lt1"/>
          </a:fillRef>
          <a:effectRef idx="0">
            <a:schemeClr val="accent5"/>
          </a:effectRef>
          <a:fontRef idx="minor">
            <a:schemeClr val="dk1"/>
          </a:fontRef>
        </p:style>
        <p:txBody>
          <a:bodyPr rtlCol="1" anchor="ctr"/>
          <a:lstStyle/>
          <a:p>
            <a:pPr algn="ctr"/>
            <a:endParaRPr lang="he-IL"/>
          </a:p>
        </p:txBody>
      </p:sp>
      <p:sp>
        <p:nvSpPr>
          <p:cNvPr id="22" name="דמעה 21">
            <a:extLst>
              <a:ext uri="{FF2B5EF4-FFF2-40B4-BE49-F238E27FC236}">
                <a16:creationId xmlns:a16="http://schemas.microsoft.com/office/drawing/2014/main" id="{658C6C94-9FAD-4BB6-91C5-F75967693C48}"/>
              </a:ext>
            </a:extLst>
          </p:cNvPr>
          <p:cNvSpPr/>
          <p:nvPr/>
        </p:nvSpPr>
        <p:spPr>
          <a:xfrm>
            <a:off x="2453378" y="2668407"/>
            <a:ext cx="1269987" cy="1375839"/>
          </a:xfrm>
          <a:prstGeom prst="teardrop">
            <a:avLst/>
          </a:prstGeom>
          <a:ln/>
        </p:spPr>
        <p:style>
          <a:lnRef idx="2">
            <a:schemeClr val="accent5"/>
          </a:lnRef>
          <a:fillRef idx="1">
            <a:schemeClr val="lt1"/>
          </a:fillRef>
          <a:effectRef idx="0">
            <a:schemeClr val="accent5"/>
          </a:effectRef>
          <a:fontRef idx="minor">
            <a:schemeClr val="dk1"/>
          </a:fontRef>
        </p:style>
        <p:txBody>
          <a:bodyPr rtlCol="1" anchor="ctr"/>
          <a:lstStyle/>
          <a:p>
            <a:pPr algn="ctr"/>
            <a:endParaRPr lang="he-IL"/>
          </a:p>
        </p:txBody>
      </p:sp>
      <p:sp>
        <p:nvSpPr>
          <p:cNvPr id="23" name="דמעה 22">
            <a:extLst>
              <a:ext uri="{FF2B5EF4-FFF2-40B4-BE49-F238E27FC236}">
                <a16:creationId xmlns:a16="http://schemas.microsoft.com/office/drawing/2014/main" id="{658C6C94-9FAD-4BB6-91C5-F75967693C48}"/>
              </a:ext>
            </a:extLst>
          </p:cNvPr>
          <p:cNvSpPr/>
          <p:nvPr/>
        </p:nvSpPr>
        <p:spPr>
          <a:xfrm>
            <a:off x="700818" y="3677417"/>
            <a:ext cx="1269987" cy="1375839"/>
          </a:xfrm>
          <a:prstGeom prst="teardrop">
            <a:avLst/>
          </a:prstGeom>
          <a:ln/>
        </p:spPr>
        <p:style>
          <a:lnRef idx="2">
            <a:schemeClr val="accent5"/>
          </a:lnRef>
          <a:fillRef idx="1">
            <a:schemeClr val="lt1"/>
          </a:fillRef>
          <a:effectRef idx="0">
            <a:schemeClr val="accent5"/>
          </a:effectRef>
          <a:fontRef idx="minor">
            <a:schemeClr val="dk1"/>
          </a:fontRef>
        </p:style>
        <p:txBody>
          <a:bodyPr rtlCol="1" anchor="ctr"/>
          <a:lstStyle/>
          <a:p>
            <a:pPr algn="ctr"/>
            <a:endParaRPr lang="he-IL"/>
          </a:p>
        </p:txBody>
      </p:sp>
      <p:sp>
        <p:nvSpPr>
          <p:cNvPr id="24" name="דמעה 23">
            <a:extLst>
              <a:ext uri="{FF2B5EF4-FFF2-40B4-BE49-F238E27FC236}">
                <a16:creationId xmlns:a16="http://schemas.microsoft.com/office/drawing/2014/main" id="{658C6C94-9FAD-4BB6-91C5-F75967693C48}"/>
              </a:ext>
            </a:extLst>
          </p:cNvPr>
          <p:cNvSpPr/>
          <p:nvPr/>
        </p:nvSpPr>
        <p:spPr>
          <a:xfrm>
            <a:off x="2668572" y="4920871"/>
            <a:ext cx="1269987" cy="1375839"/>
          </a:xfrm>
          <a:prstGeom prst="teardrop">
            <a:avLst/>
          </a:prstGeom>
          <a:ln/>
        </p:spPr>
        <p:style>
          <a:lnRef idx="2">
            <a:schemeClr val="accent5"/>
          </a:lnRef>
          <a:fillRef idx="1">
            <a:schemeClr val="lt1"/>
          </a:fillRef>
          <a:effectRef idx="0">
            <a:schemeClr val="accent5"/>
          </a:effectRef>
          <a:fontRef idx="minor">
            <a:schemeClr val="dk1"/>
          </a:fontRef>
        </p:style>
        <p:txBody>
          <a:bodyPr rtlCol="1" anchor="ctr"/>
          <a:lstStyle/>
          <a:p>
            <a:pPr algn="ctr"/>
            <a:endParaRPr lang="he-IL"/>
          </a:p>
        </p:txBody>
      </p:sp>
      <p:sp>
        <p:nvSpPr>
          <p:cNvPr id="17" name="דמעה 16">
            <a:extLst>
              <a:ext uri="{FF2B5EF4-FFF2-40B4-BE49-F238E27FC236}">
                <a16:creationId xmlns:a16="http://schemas.microsoft.com/office/drawing/2014/main" id="{658C6C94-9FAD-4BB6-91C5-F75967693C48}"/>
              </a:ext>
            </a:extLst>
          </p:cNvPr>
          <p:cNvSpPr/>
          <p:nvPr/>
        </p:nvSpPr>
        <p:spPr>
          <a:xfrm>
            <a:off x="7341329" y="3176243"/>
            <a:ext cx="1269987" cy="1375839"/>
          </a:xfrm>
          <a:prstGeom prst="teardrop">
            <a:avLst/>
          </a:prstGeom>
          <a:ln/>
        </p:spPr>
        <p:style>
          <a:lnRef idx="2">
            <a:schemeClr val="accent5"/>
          </a:lnRef>
          <a:fillRef idx="1">
            <a:schemeClr val="lt1"/>
          </a:fillRef>
          <a:effectRef idx="0">
            <a:schemeClr val="accent5"/>
          </a:effectRef>
          <a:fontRef idx="minor">
            <a:schemeClr val="dk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393240" y="567603"/>
            <a:ext cx="9405521" cy="1754326"/>
          </a:xfrm>
          <a:prstGeom prst="rect">
            <a:avLst/>
          </a:prstGeom>
          <a:noFill/>
        </p:spPr>
        <p:txBody>
          <a:bodyPr wrap="square">
            <a:spAutoFit/>
          </a:bodyPr>
          <a:lstStyle/>
          <a:p>
            <a:pPr algn="ctr"/>
            <a:r>
              <a:rPr lang="he-IL" sz="5400" dirty="0">
                <a:solidFill>
                  <a:schemeClr val="bg1"/>
                </a:solidFill>
                <a:effectLst>
                  <a:outerShdw blurRad="38100" dist="38100" dir="2700000" algn="tl">
                    <a:srgbClr val="000000">
                      <a:alpha val="43137"/>
                    </a:srgbClr>
                  </a:outerShdw>
                </a:effectLst>
                <a:latin typeface="Almoni Tzar ML v5 AAA Medium" panose="00000606000000000000" pitchFamily="50" charset="-79"/>
                <a:cs typeface="Almoni Tzar ML v5 AAA Medium" panose="00000606000000000000" pitchFamily="50" charset="-79"/>
              </a:rPr>
              <a:t>חשבי על אחד מהמקרים ושתפי...</a:t>
            </a:r>
          </a:p>
          <a:p>
            <a:pPr algn="ctr"/>
            <a:r>
              <a:rPr lang="he-IL" sz="5400" dirty="0">
                <a:solidFill>
                  <a:schemeClr val="bg1"/>
                </a:solidFill>
                <a:effectLst>
                  <a:outerShdw blurRad="38100" dist="38100" dir="2700000" algn="tl">
                    <a:srgbClr val="000000">
                      <a:alpha val="43137"/>
                    </a:srgbClr>
                  </a:outerShdw>
                </a:effectLst>
                <a:latin typeface="Almoni Tzar ML v5 AAA Medium" panose="00000606000000000000" pitchFamily="50" charset="-79"/>
                <a:cs typeface="Almoni Tzar ML v5 AAA Medium" panose="00000606000000000000" pitchFamily="50" charset="-79"/>
              </a:rPr>
              <a:t>את מי האשמת במצב?</a:t>
            </a:r>
          </a:p>
        </p:txBody>
      </p:sp>
      <p:pic>
        <p:nvPicPr>
          <p:cNvPr id="8" name="תמונה 7">
            <a:extLst>
              <a:ext uri="{FF2B5EF4-FFF2-40B4-BE49-F238E27FC236}">
                <a16:creationId xmlns:a16="http://schemas.microsoft.com/office/drawing/2014/main" id="{D211CCB3-A576-4E74-B80D-5B3BD69590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4421" y="2812774"/>
            <a:ext cx="4461829" cy="4902268"/>
          </a:xfrm>
          <a:prstGeom prst="rect">
            <a:avLst/>
          </a:prstGeom>
        </p:spPr>
      </p:pic>
      <p:sp>
        <p:nvSpPr>
          <p:cNvPr id="9" name="תיבת טקסט 6">
            <a:extLst>
              <a:ext uri="{FF2B5EF4-FFF2-40B4-BE49-F238E27FC236}">
                <a16:creationId xmlns:a16="http://schemas.microsoft.com/office/drawing/2014/main" id="{79902FF8-ABC4-4C04-9488-7340A8CD439E}"/>
              </a:ext>
            </a:extLst>
          </p:cNvPr>
          <p:cNvSpPr txBox="1"/>
          <p:nvPr/>
        </p:nvSpPr>
        <p:spPr>
          <a:xfrm>
            <a:off x="7521410" y="3426779"/>
            <a:ext cx="956669" cy="830997"/>
          </a:xfrm>
          <a:prstGeom prst="rect">
            <a:avLst/>
          </a:prstGeom>
          <a:noFill/>
        </p:spPr>
        <p:txBody>
          <a:bodyPr wrap="square">
            <a:spAutoFit/>
          </a:bodyPr>
          <a:lstStyle/>
          <a:p>
            <a:pPr algn="l"/>
            <a:r>
              <a:rPr lang="he-IL" sz="4800" dirty="0" err="1">
                <a:solidFill>
                  <a:srgbClr val="071B43"/>
                </a:solidFill>
                <a:latin typeface="Almoni Tzar ML v5 AAA Medium" panose="00000606000000000000" pitchFamily="50" charset="-79"/>
                <a:cs typeface="Almoni Tzar ML v5 AAA Medium" panose="00000606000000000000" pitchFamily="50" charset="-79"/>
              </a:rPr>
              <a:t>אמא</a:t>
            </a:r>
            <a:endParaRPr lang="he-IL" sz="4800" dirty="0">
              <a:solidFill>
                <a:srgbClr val="071B43"/>
              </a:solidFill>
              <a:latin typeface="Almoni Tzar ML v5 AAA Medium" panose="00000606000000000000" pitchFamily="50" charset="-79"/>
              <a:cs typeface="Almoni Tzar ML v5 AAA Medium" panose="00000606000000000000" pitchFamily="50" charset="-79"/>
            </a:endParaRPr>
          </a:p>
        </p:txBody>
      </p:sp>
      <p:sp>
        <p:nvSpPr>
          <p:cNvPr id="10" name="תיבת טקסט 6">
            <a:extLst>
              <a:ext uri="{FF2B5EF4-FFF2-40B4-BE49-F238E27FC236}">
                <a16:creationId xmlns:a16="http://schemas.microsoft.com/office/drawing/2014/main" id="{79902FF8-ABC4-4C04-9488-7340A8CD439E}"/>
              </a:ext>
            </a:extLst>
          </p:cNvPr>
          <p:cNvSpPr txBox="1"/>
          <p:nvPr/>
        </p:nvSpPr>
        <p:spPr>
          <a:xfrm>
            <a:off x="5513835" y="4642796"/>
            <a:ext cx="1834066" cy="830997"/>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חברה</a:t>
            </a:r>
          </a:p>
        </p:txBody>
      </p:sp>
      <p:sp>
        <p:nvSpPr>
          <p:cNvPr id="11" name="תיבת טקסט 6">
            <a:extLst>
              <a:ext uri="{FF2B5EF4-FFF2-40B4-BE49-F238E27FC236}">
                <a16:creationId xmlns:a16="http://schemas.microsoft.com/office/drawing/2014/main" id="{79902FF8-ABC4-4C04-9488-7340A8CD439E}"/>
              </a:ext>
            </a:extLst>
          </p:cNvPr>
          <p:cNvSpPr txBox="1"/>
          <p:nvPr/>
        </p:nvSpPr>
        <p:spPr>
          <a:xfrm>
            <a:off x="5474710" y="2846420"/>
            <a:ext cx="1446271" cy="830997"/>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מורה</a:t>
            </a:r>
          </a:p>
        </p:txBody>
      </p:sp>
      <p:sp>
        <p:nvSpPr>
          <p:cNvPr id="12" name="תיבת טקסט 6">
            <a:extLst>
              <a:ext uri="{FF2B5EF4-FFF2-40B4-BE49-F238E27FC236}">
                <a16:creationId xmlns:a16="http://schemas.microsoft.com/office/drawing/2014/main" id="{79902FF8-ABC4-4C04-9488-7340A8CD439E}"/>
              </a:ext>
            </a:extLst>
          </p:cNvPr>
          <p:cNvSpPr txBox="1"/>
          <p:nvPr/>
        </p:nvSpPr>
        <p:spPr>
          <a:xfrm>
            <a:off x="4294505" y="3988530"/>
            <a:ext cx="956669" cy="830997"/>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מוכר</a:t>
            </a:r>
          </a:p>
        </p:txBody>
      </p:sp>
      <p:sp>
        <p:nvSpPr>
          <p:cNvPr id="13" name="תיבת טקסט 6">
            <a:extLst>
              <a:ext uri="{FF2B5EF4-FFF2-40B4-BE49-F238E27FC236}">
                <a16:creationId xmlns:a16="http://schemas.microsoft.com/office/drawing/2014/main" id="{79902FF8-ABC4-4C04-9488-7340A8CD439E}"/>
              </a:ext>
            </a:extLst>
          </p:cNvPr>
          <p:cNvSpPr txBox="1"/>
          <p:nvPr/>
        </p:nvSpPr>
        <p:spPr>
          <a:xfrm>
            <a:off x="2724123" y="5062122"/>
            <a:ext cx="1570382" cy="830997"/>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מנהלת</a:t>
            </a:r>
          </a:p>
        </p:txBody>
      </p:sp>
      <p:sp>
        <p:nvSpPr>
          <p:cNvPr id="14" name="תיבת טקסט 6">
            <a:extLst>
              <a:ext uri="{FF2B5EF4-FFF2-40B4-BE49-F238E27FC236}">
                <a16:creationId xmlns:a16="http://schemas.microsoft.com/office/drawing/2014/main" id="{79902FF8-ABC4-4C04-9488-7340A8CD439E}"/>
              </a:ext>
            </a:extLst>
          </p:cNvPr>
          <p:cNvSpPr txBox="1"/>
          <p:nvPr/>
        </p:nvSpPr>
        <p:spPr>
          <a:xfrm>
            <a:off x="2808178" y="2892298"/>
            <a:ext cx="956669" cy="830997"/>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נהג</a:t>
            </a:r>
          </a:p>
        </p:txBody>
      </p:sp>
      <p:sp>
        <p:nvSpPr>
          <p:cNvPr id="15" name="תיבת טקסט 6">
            <a:extLst>
              <a:ext uri="{FF2B5EF4-FFF2-40B4-BE49-F238E27FC236}">
                <a16:creationId xmlns:a16="http://schemas.microsoft.com/office/drawing/2014/main" id="{79902FF8-ABC4-4C04-9488-7340A8CD439E}"/>
              </a:ext>
            </a:extLst>
          </p:cNvPr>
          <p:cNvSpPr txBox="1"/>
          <p:nvPr/>
        </p:nvSpPr>
        <p:spPr>
          <a:xfrm>
            <a:off x="843326" y="3865983"/>
            <a:ext cx="2357074" cy="830997"/>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אחות</a:t>
            </a:r>
          </a:p>
        </p:txBody>
      </p:sp>
      <p:sp>
        <p:nvSpPr>
          <p:cNvPr id="16" name="תיבת טקסט 6">
            <a:extLst>
              <a:ext uri="{FF2B5EF4-FFF2-40B4-BE49-F238E27FC236}">
                <a16:creationId xmlns:a16="http://schemas.microsoft.com/office/drawing/2014/main" id="{79902FF8-ABC4-4C04-9488-7340A8CD439E}"/>
              </a:ext>
            </a:extLst>
          </p:cNvPr>
          <p:cNvSpPr txBox="1"/>
          <p:nvPr/>
        </p:nvSpPr>
        <p:spPr>
          <a:xfrm>
            <a:off x="6920981" y="5564507"/>
            <a:ext cx="2357074" cy="830997"/>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שכנה</a:t>
            </a:r>
          </a:p>
        </p:txBody>
      </p:sp>
    </p:spTree>
    <p:extLst>
      <p:ext uri="{BB962C8B-B14F-4D97-AF65-F5344CB8AC3E}">
        <p14:creationId xmlns:p14="http://schemas.microsoft.com/office/powerpoint/2010/main" val="239846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30"/>
                                  </p:iterate>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75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par>
                          <p:cTn id="10" fill="hold">
                            <p:stCondLst>
                              <p:cond delay="1250"/>
                            </p:stCondLst>
                            <p:childTnLst>
                              <p:par>
                                <p:cTn id="11" presetID="26" presetClass="emph" presetSubtype="0" repeatCount="2000" fill="hold" nodeType="afterEffect">
                                  <p:stCondLst>
                                    <p:cond delay="0"/>
                                  </p:stCondLst>
                                  <p:childTnLst>
                                    <p:animEffect transition="out" filter="fade">
                                      <p:cBhvr>
                                        <p:cTn id="12" dur="500" tmFilter="0, 0; .2, .5; .8, .5; 1, 0"/>
                                        <p:tgtEl>
                                          <p:spTgt spid="8"/>
                                        </p:tgtEl>
                                      </p:cBhvr>
                                    </p:animEffect>
                                    <p:animScale>
                                      <p:cBhvr>
                                        <p:cTn id="13" dur="250" autoRev="1" fill="hold"/>
                                        <p:tgtEl>
                                          <p:spTgt spid="8"/>
                                        </p:tgtEl>
                                      </p:cBhvr>
                                      <p:by x="105000" y="105000"/>
                                    </p:animScale>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17"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009" y="0"/>
            <a:ext cx="13716000" cy="6858000"/>
          </a:xfrm>
          <a:prstGeom prst="rect">
            <a:avLst/>
          </a:prstGeom>
        </p:spPr>
      </p:pic>
      <p:sp>
        <p:nvSpPr>
          <p:cNvPr id="25" name="מלבן 24">
            <a:extLst>
              <a:ext uri="{FF2B5EF4-FFF2-40B4-BE49-F238E27FC236}">
                <a16:creationId xmlns:a16="http://schemas.microsoft.com/office/drawing/2014/main" id="{658C6C94-9FAD-4BB6-91C5-F75967693C48}"/>
              </a:ext>
            </a:extLst>
          </p:cNvPr>
          <p:cNvSpPr/>
          <p:nvPr/>
        </p:nvSpPr>
        <p:spPr>
          <a:xfrm>
            <a:off x="6828183" y="3311390"/>
            <a:ext cx="3954779" cy="1332000"/>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תיבת טקסט 23">
            <a:extLst>
              <a:ext uri="{FF2B5EF4-FFF2-40B4-BE49-F238E27FC236}">
                <a16:creationId xmlns:a16="http://schemas.microsoft.com/office/drawing/2014/main" id="{3CB5EF0C-A290-4125-9973-80BB2216D546}"/>
              </a:ext>
            </a:extLst>
          </p:cNvPr>
          <p:cNvSpPr txBox="1"/>
          <p:nvPr/>
        </p:nvSpPr>
        <p:spPr>
          <a:xfrm>
            <a:off x="7163463" y="3654224"/>
            <a:ext cx="2722217" cy="646331"/>
          </a:xfrm>
          <a:prstGeom prst="rect">
            <a:avLst/>
          </a:prstGeom>
          <a:noFill/>
        </p:spPr>
        <p:txBody>
          <a:bodyPr wrap="square">
            <a:spAutoFit/>
          </a:bodyPr>
          <a:lstStyle/>
          <a:p>
            <a:pPr algn="ctr"/>
            <a:r>
              <a:rPr lang="he-IL" sz="3600" dirty="0">
                <a:solidFill>
                  <a:srgbClr val="071B43"/>
                </a:solidFill>
                <a:latin typeface="Almoni Tzar ML v5 AAA Medium" panose="00000606000000000000" pitchFamily="50" charset="-79"/>
                <a:cs typeface="Almoni Tzar ML v5 AAA Medium" panose="00000606000000000000" pitchFamily="50" charset="-79"/>
              </a:rPr>
              <a:t>כמה קיבלת במבחן?</a:t>
            </a:r>
          </a:p>
        </p:txBody>
      </p:sp>
      <p:pic>
        <p:nvPicPr>
          <p:cNvPr id="8" name="Picture 4">
            <a:extLst>
              <a:ext uri="{FF2B5EF4-FFF2-40B4-BE49-F238E27FC236}">
                <a16:creationId xmlns:a16="http://schemas.microsoft.com/office/drawing/2014/main" id="{7943185E-2157-4CA6-84E0-7AED0E9C4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4265" y="2901109"/>
            <a:ext cx="1733585" cy="3484563"/>
          </a:xfrm>
          <a:prstGeom prst="rect">
            <a:avLst/>
          </a:prstGeom>
          <a:noFill/>
          <a:extLst>
            <a:ext uri="{909E8E84-426E-40DD-AFC4-6F175D3DCCD1}">
              <a14:hiddenFill xmlns:a14="http://schemas.microsoft.com/office/drawing/2010/main">
                <a:solidFill>
                  <a:srgbClr val="FFFFFF"/>
                </a:solidFill>
              </a14:hiddenFill>
            </a:ext>
          </a:extLst>
        </p:spPr>
      </p:pic>
      <p:pic>
        <p:nvPicPr>
          <p:cNvPr id="10" name="תמונה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2405449" y="2563267"/>
            <a:ext cx="1814032" cy="3827721"/>
          </a:xfrm>
          <a:prstGeom prst="rect">
            <a:avLst/>
          </a:prstGeom>
        </p:spPr>
      </p:pic>
    </p:spTree>
    <p:extLst>
      <p:ext uri="{BB962C8B-B14F-4D97-AF65-F5344CB8AC3E}">
        <p14:creationId xmlns:p14="http://schemas.microsoft.com/office/powerpoint/2010/main" val="386724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009" y="0"/>
            <a:ext cx="13716000" cy="6858000"/>
          </a:xfrm>
          <a:prstGeom prst="rect">
            <a:avLst/>
          </a:prstGeom>
        </p:spPr>
      </p:pic>
      <p:pic>
        <p:nvPicPr>
          <p:cNvPr id="8" name="Picture 4">
            <a:extLst>
              <a:ext uri="{FF2B5EF4-FFF2-40B4-BE49-F238E27FC236}">
                <a16:creationId xmlns:a16="http://schemas.microsoft.com/office/drawing/2014/main" id="{7943185E-2157-4CA6-84E0-7AED0E9C4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4265" y="2901109"/>
            <a:ext cx="1733585" cy="3484563"/>
          </a:xfrm>
          <a:prstGeom prst="rect">
            <a:avLst/>
          </a:prstGeom>
          <a:noFill/>
          <a:extLst>
            <a:ext uri="{909E8E84-426E-40DD-AFC4-6F175D3DCCD1}">
              <a14:hiddenFill xmlns:a14="http://schemas.microsoft.com/office/drawing/2010/main">
                <a:solidFill>
                  <a:srgbClr val="FFFFFF"/>
                </a:solidFill>
              </a14:hiddenFill>
            </a:ext>
          </a:extLst>
        </p:spPr>
      </p:pic>
      <p:sp>
        <p:nvSpPr>
          <p:cNvPr id="12" name="מלבן 11">
            <a:extLst>
              <a:ext uri="{FF2B5EF4-FFF2-40B4-BE49-F238E27FC236}">
                <a16:creationId xmlns:a16="http://schemas.microsoft.com/office/drawing/2014/main" id="{658C6C94-9FAD-4BB6-91C5-F75967693C48}"/>
              </a:ext>
            </a:extLst>
          </p:cNvPr>
          <p:cNvSpPr/>
          <p:nvPr/>
        </p:nvSpPr>
        <p:spPr>
          <a:xfrm>
            <a:off x="3312465" y="2416899"/>
            <a:ext cx="5581733" cy="2039584"/>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תיבת טקסט 23">
            <a:extLst>
              <a:ext uri="{FF2B5EF4-FFF2-40B4-BE49-F238E27FC236}">
                <a16:creationId xmlns:a16="http://schemas.microsoft.com/office/drawing/2014/main" id="{3CB5EF0C-A290-4125-9973-80BB2216D546}"/>
              </a:ext>
            </a:extLst>
          </p:cNvPr>
          <p:cNvSpPr txBox="1"/>
          <p:nvPr/>
        </p:nvSpPr>
        <p:spPr>
          <a:xfrm>
            <a:off x="4226569" y="2437882"/>
            <a:ext cx="4529083" cy="2062103"/>
          </a:xfrm>
          <a:prstGeom prst="rect">
            <a:avLst/>
          </a:prstGeom>
          <a:noFill/>
        </p:spPr>
        <p:txBody>
          <a:bodyPr wrap="square">
            <a:spAutoFit/>
          </a:bodyPr>
          <a:lstStyle/>
          <a:p>
            <a:pPr algn="ctr"/>
            <a:r>
              <a:rPr lang="he-IL" sz="3200" dirty="0">
                <a:solidFill>
                  <a:srgbClr val="071B43"/>
                </a:solidFill>
                <a:latin typeface="Almoni Tzar ML v5 AAA Medium" panose="00000606000000000000" pitchFamily="50" charset="-79"/>
                <a:cs typeface="Almoni Tzar ML v5 AAA Medium" panose="00000606000000000000" pitchFamily="50" charset="-79"/>
              </a:rPr>
              <a:t>ציון דפוק. איזה מעצבן! הכול בגלל חברה, קבעתי עם מישהי ללמוד למבחן ובסוף היא לא הגיעה! אז ניסיתי ללמוד לבד,</a:t>
            </a:r>
          </a:p>
          <a:p>
            <a:pPr algn="ctr"/>
            <a:r>
              <a:rPr lang="he-IL" sz="3200" dirty="0">
                <a:solidFill>
                  <a:srgbClr val="071B43"/>
                </a:solidFill>
                <a:latin typeface="Almoni Tzar ML v5 AAA Medium" panose="00000606000000000000" pitchFamily="50" charset="-79"/>
                <a:cs typeface="Almoni Tzar ML v5 AAA Medium" panose="00000606000000000000" pitchFamily="50" charset="-79"/>
              </a:rPr>
              <a:t>אבל הרבה דברים לא הבנתי...</a:t>
            </a:r>
          </a:p>
        </p:txBody>
      </p:sp>
      <p:pic>
        <p:nvPicPr>
          <p:cNvPr id="7" name="תמונה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2405449" y="2563267"/>
            <a:ext cx="1814032" cy="3827721"/>
          </a:xfrm>
          <a:prstGeom prst="rect">
            <a:avLst/>
          </a:prstGeom>
        </p:spPr>
      </p:pic>
    </p:spTree>
    <p:extLst>
      <p:ext uri="{BB962C8B-B14F-4D97-AF65-F5344CB8AC3E}">
        <p14:creationId xmlns:p14="http://schemas.microsoft.com/office/powerpoint/2010/main" val="401968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009" y="0"/>
            <a:ext cx="13716000" cy="6858000"/>
          </a:xfrm>
          <a:prstGeom prst="rect">
            <a:avLst/>
          </a:prstGeom>
        </p:spPr>
      </p:pic>
      <p:sp>
        <p:nvSpPr>
          <p:cNvPr id="25" name="מלבן 24">
            <a:extLst>
              <a:ext uri="{FF2B5EF4-FFF2-40B4-BE49-F238E27FC236}">
                <a16:creationId xmlns:a16="http://schemas.microsoft.com/office/drawing/2014/main" id="{658C6C94-9FAD-4BB6-91C5-F75967693C48}"/>
              </a:ext>
            </a:extLst>
          </p:cNvPr>
          <p:cNvSpPr/>
          <p:nvPr/>
        </p:nvSpPr>
        <p:spPr>
          <a:xfrm>
            <a:off x="6828183" y="3311390"/>
            <a:ext cx="3954779" cy="1332000"/>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תיבת טקסט 23">
            <a:extLst>
              <a:ext uri="{FF2B5EF4-FFF2-40B4-BE49-F238E27FC236}">
                <a16:creationId xmlns:a16="http://schemas.microsoft.com/office/drawing/2014/main" id="{3CB5EF0C-A290-4125-9973-80BB2216D546}"/>
              </a:ext>
            </a:extLst>
          </p:cNvPr>
          <p:cNvSpPr txBox="1"/>
          <p:nvPr/>
        </p:nvSpPr>
        <p:spPr>
          <a:xfrm>
            <a:off x="6893885" y="3273676"/>
            <a:ext cx="2956560" cy="1446550"/>
          </a:xfrm>
          <a:prstGeom prst="rect">
            <a:avLst/>
          </a:prstGeom>
          <a:noFill/>
        </p:spPr>
        <p:txBody>
          <a:bodyPr wrap="square">
            <a:spAutoFit/>
          </a:bodyPr>
          <a:lstStyle/>
          <a:p>
            <a:pPr algn="ctr"/>
            <a:r>
              <a:rPr lang="he-IL" sz="4400" dirty="0">
                <a:solidFill>
                  <a:srgbClr val="071B43"/>
                </a:solidFill>
                <a:latin typeface="Almoni Tzar ML v5 AAA Medium" panose="00000606000000000000" pitchFamily="50" charset="-79"/>
                <a:cs typeface="Almoni Tzar ML v5 AAA Medium" panose="00000606000000000000" pitchFamily="50" charset="-79"/>
              </a:rPr>
              <a:t>זה מרגיז,</a:t>
            </a:r>
          </a:p>
          <a:p>
            <a:pPr algn="ctr"/>
            <a:r>
              <a:rPr lang="he-IL" sz="4400" dirty="0">
                <a:solidFill>
                  <a:srgbClr val="071B43"/>
                </a:solidFill>
                <a:latin typeface="Almoni Tzar ML v5 AAA Medium" panose="00000606000000000000" pitchFamily="50" charset="-79"/>
                <a:cs typeface="Almoni Tzar ML v5 AAA Medium" panose="00000606000000000000" pitchFamily="50" charset="-79"/>
              </a:rPr>
              <a:t>אבל הכול משמים!</a:t>
            </a:r>
          </a:p>
        </p:txBody>
      </p:sp>
      <p:pic>
        <p:nvPicPr>
          <p:cNvPr id="7" name="תמונה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363458" y="2520737"/>
            <a:ext cx="1814032" cy="3827721"/>
          </a:xfrm>
          <a:prstGeom prst="rect">
            <a:avLst/>
          </a:prstGeom>
        </p:spPr>
      </p:pic>
      <p:pic>
        <p:nvPicPr>
          <p:cNvPr id="2" name="תמונה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3340" y="1826236"/>
            <a:ext cx="1909432" cy="4223690"/>
          </a:xfrm>
          <a:prstGeom prst="rect">
            <a:avLst/>
          </a:prstGeom>
        </p:spPr>
      </p:pic>
    </p:spTree>
    <p:extLst>
      <p:ext uri="{BB962C8B-B14F-4D97-AF65-F5344CB8AC3E}">
        <p14:creationId xmlns:p14="http://schemas.microsoft.com/office/powerpoint/2010/main" val="132708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009" y="0"/>
            <a:ext cx="13716000" cy="6858000"/>
          </a:xfrm>
          <a:prstGeom prst="rect">
            <a:avLst/>
          </a:prstGeom>
        </p:spPr>
      </p:pic>
      <p:sp>
        <p:nvSpPr>
          <p:cNvPr id="12" name="מלבן 11">
            <a:extLst>
              <a:ext uri="{FF2B5EF4-FFF2-40B4-BE49-F238E27FC236}">
                <a16:creationId xmlns:a16="http://schemas.microsoft.com/office/drawing/2014/main" id="{658C6C94-9FAD-4BB6-91C5-F75967693C48}"/>
              </a:ext>
            </a:extLst>
          </p:cNvPr>
          <p:cNvSpPr/>
          <p:nvPr/>
        </p:nvSpPr>
        <p:spPr>
          <a:xfrm>
            <a:off x="3151614" y="2427531"/>
            <a:ext cx="5581733" cy="2039584"/>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תיבת טקסט 23">
            <a:extLst>
              <a:ext uri="{FF2B5EF4-FFF2-40B4-BE49-F238E27FC236}">
                <a16:creationId xmlns:a16="http://schemas.microsoft.com/office/drawing/2014/main" id="{3CB5EF0C-A290-4125-9973-80BB2216D546}"/>
              </a:ext>
            </a:extLst>
          </p:cNvPr>
          <p:cNvSpPr txBox="1"/>
          <p:nvPr/>
        </p:nvSpPr>
        <p:spPr>
          <a:xfrm>
            <a:off x="4219481" y="2616313"/>
            <a:ext cx="4170992" cy="1754326"/>
          </a:xfrm>
          <a:prstGeom prst="rect">
            <a:avLst/>
          </a:prstGeom>
          <a:noFill/>
        </p:spPr>
        <p:txBody>
          <a:bodyPr wrap="square">
            <a:spAutoFit/>
          </a:bodyPr>
          <a:lstStyle/>
          <a:p>
            <a:pPr algn="ctr"/>
            <a:r>
              <a:rPr lang="he-IL" sz="3600" dirty="0">
                <a:solidFill>
                  <a:srgbClr val="071B43"/>
                </a:solidFill>
                <a:latin typeface="Almoni Tzar ML v5 AAA Medium" panose="00000606000000000000" pitchFamily="50" charset="-79"/>
                <a:cs typeface="Almoni Tzar ML v5 AAA Medium" panose="00000606000000000000" pitchFamily="50" charset="-79"/>
              </a:rPr>
              <a:t>מה זאת אומרת משמים? את עוד מצדיקה אותה! היא פשוט נהגה בחוסר אחריות. בגללה נכשלתי!</a:t>
            </a:r>
          </a:p>
        </p:txBody>
      </p:sp>
      <p:pic>
        <p:nvPicPr>
          <p:cNvPr id="7" name="תמונה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2405449" y="2563267"/>
            <a:ext cx="1814032" cy="3827721"/>
          </a:xfrm>
          <a:prstGeom prst="rect">
            <a:avLst/>
          </a:prstGeom>
        </p:spPr>
      </p:pic>
      <p:pic>
        <p:nvPicPr>
          <p:cNvPr id="10" name="תמונה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3340" y="1826236"/>
            <a:ext cx="1909432" cy="4223690"/>
          </a:xfrm>
          <a:prstGeom prst="rect">
            <a:avLst/>
          </a:prstGeom>
        </p:spPr>
      </p:pic>
    </p:spTree>
    <p:extLst>
      <p:ext uri="{BB962C8B-B14F-4D97-AF65-F5344CB8AC3E}">
        <p14:creationId xmlns:p14="http://schemas.microsoft.com/office/powerpoint/2010/main" val="84789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9" name="תיבת טקסט 8">
            <a:extLst>
              <a:ext uri="{FF2B5EF4-FFF2-40B4-BE49-F238E27FC236}">
                <a16:creationId xmlns:a16="http://schemas.microsoft.com/office/drawing/2014/main" id="{2A6844E6-A54E-4BFB-A896-32AE509B30C9}"/>
              </a:ext>
            </a:extLst>
          </p:cNvPr>
          <p:cNvSpPr txBox="1"/>
          <p:nvPr/>
        </p:nvSpPr>
        <p:spPr>
          <a:xfrm>
            <a:off x="1393240" y="2357639"/>
            <a:ext cx="9405521" cy="1754326"/>
          </a:xfrm>
          <a:prstGeom prst="rect">
            <a:avLst/>
          </a:prstGeom>
          <a:noFill/>
        </p:spPr>
        <p:txBody>
          <a:bodyPr wrap="square">
            <a:spAutoFit/>
          </a:bodyPr>
          <a:lstStyle/>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האם מישהו יכול להרוס לך את החיים?</a:t>
            </a:r>
          </a:p>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לקחת כסף / תפקיד / חפץ שמיועד לך משמים? </a:t>
            </a:r>
          </a:p>
        </p:txBody>
      </p:sp>
    </p:spTree>
    <p:extLst>
      <p:ext uri="{BB962C8B-B14F-4D97-AF65-F5344CB8AC3E}">
        <p14:creationId xmlns:p14="http://schemas.microsoft.com/office/powerpoint/2010/main" val="3937704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5" name="תמונה 4"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170" y="3009527"/>
            <a:ext cx="4729687" cy="5196568"/>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4132165" y="2074349"/>
            <a:ext cx="5242560" cy="2308324"/>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וכעת,</a:t>
            </a:r>
          </a:p>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הצטיידו בכרטיס היומי שלכן,</a:t>
            </a:r>
          </a:p>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ונצא ביחד למסע...</a:t>
            </a:r>
          </a:p>
        </p:txBody>
      </p:sp>
      <p:pic>
        <p:nvPicPr>
          <p:cNvPr id="8" name="תמונה 7" descr="תמונה שמכילה טקסט&#10;&#10;התיאור נוצר באופן אוטומטי">
            <a:extLst>
              <a:ext uri="{FF2B5EF4-FFF2-40B4-BE49-F238E27FC236}">
                <a16:creationId xmlns:a16="http://schemas.microsoft.com/office/drawing/2014/main" id="{6D88E542-30C4-4809-B4C2-0A7A5B6932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50" y="611579"/>
            <a:ext cx="2655206" cy="5630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15756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5" name="תמונה 4"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8892" y="2239234"/>
            <a:ext cx="5658508" cy="6217075"/>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2087880" y="1336536"/>
            <a:ext cx="8016240" cy="1015663"/>
          </a:xfrm>
          <a:prstGeom prst="rect">
            <a:avLst/>
          </a:prstGeom>
          <a:noFill/>
        </p:spPr>
        <p:txBody>
          <a:bodyPr wrap="square">
            <a:spAutoFit/>
          </a:bodyPr>
          <a:lstStyle/>
          <a:p>
            <a:pPr algn="ctr"/>
            <a:r>
              <a:rPr lang="he-IL" sz="6000" dirty="0">
                <a:solidFill>
                  <a:srgbClr val="071B43"/>
                </a:solidFill>
                <a:latin typeface="Almoni Tzar ML v5 AAA Medium" panose="00000606000000000000" pitchFamily="50" charset="-79"/>
                <a:cs typeface="Almoni Tzar ML v5 AAA Medium" panose="00000606000000000000" pitchFamily="50" charset="-79"/>
              </a:rPr>
              <a:t>אתן כבר מכירות את הסימן שלנו:</a:t>
            </a:r>
          </a:p>
        </p:txBody>
      </p:sp>
      <p:grpSp>
        <p:nvGrpSpPr>
          <p:cNvPr id="8" name="קבוצה 7"/>
          <p:cNvGrpSpPr/>
          <p:nvPr/>
        </p:nvGrpSpPr>
        <p:grpSpPr>
          <a:xfrm>
            <a:off x="3910967" y="3176026"/>
            <a:ext cx="1113765" cy="1113765"/>
            <a:chOff x="6288507" y="1828800"/>
            <a:chExt cx="1113765" cy="1113765"/>
          </a:xfrm>
        </p:grpSpPr>
        <p:pic>
          <p:nvPicPr>
            <p:cNvPr id="9" name="תמונה 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10" name="מלבן 9"/>
            <p:cNvSpPr/>
            <p:nvPr/>
          </p:nvSpPr>
          <p:spPr>
            <a:xfrm>
              <a:off x="6463555" y="1914859"/>
              <a:ext cx="373820" cy="861774"/>
            </a:xfrm>
            <a:prstGeom prst="rect">
              <a:avLst/>
            </a:prstGeom>
            <a:noFill/>
          </p:spPr>
          <p:txBody>
            <a:bodyPr wrap="none" lIns="91440" tIns="45720" rIns="91440" bIns="45720">
              <a:spAutoFit/>
            </a:bodyPr>
            <a:lstStyle/>
            <a:p>
              <a:pPr algn="ctr"/>
              <a:r>
                <a:rPr lang="he-IL" sz="5000" b="0" cap="none" spc="0" dirty="0">
                  <a:ln w="0"/>
                  <a:solidFill>
                    <a:srgbClr val="FF0000"/>
                  </a:solidFill>
                  <a:latin typeface="Almoni Tzar ML v5 AAA" panose="00000806000000000000" pitchFamily="50" charset="-79"/>
                  <a:cs typeface="Almoni Tzar ML v5 AAA" panose="00000806000000000000" pitchFamily="50" charset="-79"/>
                </a:rPr>
                <a:t>1</a:t>
              </a:r>
            </a:p>
          </p:txBody>
        </p:sp>
      </p:grpSp>
    </p:spTree>
    <p:extLst>
      <p:ext uri="{BB962C8B-B14F-4D97-AF65-F5344CB8AC3E}">
        <p14:creationId xmlns:p14="http://schemas.microsoft.com/office/powerpoint/2010/main" val="119136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subTnLst>
                                    <p:audio>
                                      <p:cMediaNode>
                                        <p:cTn display="0" masterRel="sameClick">
                                          <p:stCondLst>
                                            <p:cond evt="begin" delay="0">
                                              <p:tn val="12"/>
                                            </p:cond>
                                          </p:stCondLst>
                                          <p:endCondLst>
                                            <p:cond evt="onStopAudio" delay="0">
                                              <p:tgtEl>
                                                <p:sldTgt/>
                                              </p:tgtEl>
                                            </p:cond>
                                          </p:endCondLst>
                                        </p:cTn>
                                        <p:tgtEl>
                                          <p:sndTgt r:embed="rId2" name="124899__greencouch__beeps-18-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11C83837-02C0-47C7-AD61-40E7342FCF02}"/>
              </a:ext>
            </a:extLst>
          </p:cNvPr>
          <p:cNvSpPr txBox="1"/>
          <p:nvPr/>
        </p:nvSpPr>
        <p:spPr>
          <a:xfrm>
            <a:off x="3246128" y="631682"/>
            <a:ext cx="5699744" cy="1446550"/>
          </a:xfrm>
          <a:prstGeom prst="rect">
            <a:avLst/>
          </a:prstGeom>
          <a:noFill/>
        </p:spPr>
        <p:txBody>
          <a:bodyPr wrap="square">
            <a:spAutoFit/>
          </a:bodyPr>
          <a:lstStyle/>
          <a:p>
            <a:pPr algn="ctr"/>
            <a:r>
              <a:rPr lang="he-IL" sz="8800" dirty="0">
                <a:solidFill>
                  <a:srgbClr val="071B43"/>
                </a:solidFill>
                <a:latin typeface="Almoni Tzar ML v5 AAA Medium" panose="00000606000000000000" pitchFamily="50" charset="-79"/>
                <a:cs typeface="Almoni Tzar ML v5 AAA Medium" panose="00000606000000000000" pitchFamily="50" charset="-79"/>
              </a:rPr>
              <a:t>אז... מוכנות?</a:t>
            </a:r>
          </a:p>
        </p:txBody>
      </p:sp>
      <p:pic>
        <p:nvPicPr>
          <p:cNvPr id="8" name="תמונה 7" descr="תמונה שמכילה טקסט&#10;&#10;התיאור נוצר באופן אוטומטי">
            <a:extLst>
              <a:ext uri="{FF2B5EF4-FFF2-40B4-BE49-F238E27FC236}">
                <a16:creationId xmlns:a16="http://schemas.microsoft.com/office/drawing/2014/main" id="{DF7C59B4-A26F-46EB-9892-4E72E038D78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81373">
            <a:off x="4693869" y="2294963"/>
            <a:ext cx="1873118" cy="3971971"/>
          </a:xfrm>
          <a:prstGeom prst="rect">
            <a:avLst/>
          </a:prstGeom>
          <a:effectLst>
            <a:outerShdw blurRad="63500" sx="102000" sy="102000" algn="ctr" rotWithShape="0">
              <a:prstClr val="black">
                <a:alpha val="40000"/>
              </a:prstClr>
            </a:outerShdw>
          </a:effectLst>
        </p:spPr>
      </p:pic>
      <p:pic>
        <p:nvPicPr>
          <p:cNvPr id="10" name="תמונה 9" descr="תמונה שמכילה טקסט&#10;&#10;התיאור נוצר באופן אוטומטי">
            <a:extLst>
              <a:ext uri="{FF2B5EF4-FFF2-40B4-BE49-F238E27FC236}">
                <a16:creationId xmlns:a16="http://schemas.microsoft.com/office/drawing/2014/main" id="{6542E9EA-7901-44A3-9932-F671D38769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332752">
            <a:off x="6499065" y="2848852"/>
            <a:ext cx="1679865" cy="3078285"/>
          </a:xfrm>
          <a:prstGeom prst="rect">
            <a:avLst/>
          </a:prstGeom>
        </p:spPr>
      </p:pic>
    </p:spTree>
    <p:extLst>
      <p:ext uri="{BB962C8B-B14F-4D97-AF65-F5344CB8AC3E}">
        <p14:creationId xmlns:p14="http://schemas.microsoft.com/office/powerpoint/2010/main" val="158212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9" name="תיבת טקסט 8">
            <a:extLst>
              <a:ext uri="{FF2B5EF4-FFF2-40B4-BE49-F238E27FC236}">
                <a16:creationId xmlns:a16="http://schemas.microsoft.com/office/drawing/2014/main" id="{2A6844E6-A54E-4BFB-A896-32AE509B30C9}"/>
              </a:ext>
            </a:extLst>
          </p:cNvPr>
          <p:cNvSpPr txBox="1"/>
          <p:nvPr/>
        </p:nvSpPr>
        <p:spPr>
          <a:xfrm>
            <a:off x="1393240" y="1251182"/>
            <a:ext cx="9405521" cy="923330"/>
          </a:xfrm>
          <a:prstGeom prst="rect">
            <a:avLst/>
          </a:prstGeom>
          <a:noFill/>
        </p:spPr>
        <p:txBody>
          <a:bodyPr wrap="square">
            <a:spAutoFit/>
          </a:bodyPr>
          <a:lstStyle/>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נסו להשלים את המשפט הבא:</a:t>
            </a:r>
          </a:p>
        </p:txBody>
      </p:sp>
      <p:sp>
        <p:nvSpPr>
          <p:cNvPr id="4" name="מלבן 3">
            <a:extLst>
              <a:ext uri="{FF2B5EF4-FFF2-40B4-BE49-F238E27FC236}">
                <a16:creationId xmlns:a16="http://schemas.microsoft.com/office/drawing/2014/main" id="{A8213D09-7926-4BF4-9B0E-FE7314D67561}"/>
              </a:ext>
            </a:extLst>
          </p:cNvPr>
          <p:cNvSpPr/>
          <p:nvPr/>
        </p:nvSpPr>
        <p:spPr>
          <a:xfrm>
            <a:off x="1218000" y="2377514"/>
            <a:ext cx="9756000" cy="1116000"/>
          </a:xfrm>
          <a:prstGeom prst="rect">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תיבת טקסט 5">
            <a:extLst>
              <a:ext uri="{FF2B5EF4-FFF2-40B4-BE49-F238E27FC236}">
                <a16:creationId xmlns:a16="http://schemas.microsoft.com/office/drawing/2014/main" id="{B4693E51-B776-400F-B605-AC4082D46A1C}"/>
              </a:ext>
            </a:extLst>
          </p:cNvPr>
          <p:cNvSpPr txBox="1"/>
          <p:nvPr/>
        </p:nvSpPr>
        <p:spPr>
          <a:xfrm>
            <a:off x="1393239" y="2366753"/>
            <a:ext cx="9405522" cy="1107996"/>
          </a:xfrm>
          <a:prstGeom prst="rect">
            <a:avLst/>
          </a:prstGeom>
          <a:noFill/>
        </p:spPr>
        <p:txBody>
          <a:bodyPr wrap="square">
            <a:spAutoFit/>
          </a:bodyPr>
          <a:lstStyle/>
          <a:p>
            <a:pPr algn="ctr"/>
            <a:r>
              <a:rPr lang="he-IL" sz="6600" dirty="0">
                <a:solidFill>
                  <a:schemeClr val="bg1"/>
                </a:solidFill>
                <a:latin typeface="Almoni Tzar ML v5 AAA Medium" panose="00000606000000000000" pitchFamily="50" charset="-79"/>
                <a:cs typeface="Almoni Tzar ML v5 AAA Medium" panose="00000606000000000000" pitchFamily="50" charset="-79"/>
              </a:rPr>
              <a:t>"שֶׁבְּעֵת כַּעֲסוֹ נִסְִתַּלּקְָה מִמֶּנּוּ הָ____________"</a:t>
            </a:r>
          </a:p>
        </p:txBody>
      </p:sp>
      <p:grpSp>
        <p:nvGrpSpPr>
          <p:cNvPr id="7" name="קבוצה 6">
            <a:extLst>
              <a:ext uri="{FF2B5EF4-FFF2-40B4-BE49-F238E27FC236}">
                <a16:creationId xmlns:a16="http://schemas.microsoft.com/office/drawing/2014/main" id="{E4BD6BE5-83BD-481E-A8AC-77C49173D421}"/>
              </a:ext>
            </a:extLst>
          </p:cNvPr>
          <p:cNvGrpSpPr/>
          <p:nvPr/>
        </p:nvGrpSpPr>
        <p:grpSpPr>
          <a:xfrm>
            <a:off x="5539118" y="4290557"/>
            <a:ext cx="1113765" cy="1113765"/>
            <a:chOff x="6288507" y="1828800"/>
            <a:chExt cx="1113765" cy="1113765"/>
          </a:xfrm>
        </p:grpSpPr>
        <p:pic>
          <p:nvPicPr>
            <p:cNvPr id="8" name="תמונה 7">
              <a:extLst>
                <a:ext uri="{FF2B5EF4-FFF2-40B4-BE49-F238E27FC236}">
                  <a16:creationId xmlns:a16="http://schemas.microsoft.com/office/drawing/2014/main" id="{DC171E4B-78CB-4558-AF21-61F07FE699D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10" name="מלבן 9">
              <a:extLst>
                <a:ext uri="{FF2B5EF4-FFF2-40B4-BE49-F238E27FC236}">
                  <a16:creationId xmlns:a16="http://schemas.microsoft.com/office/drawing/2014/main" id="{A4314AEC-7E68-4E78-948B-B9CE65AA7A89}"/>
                </a:ext>
              </a:extLst>
            </p:cNvPr>
            <p:cNvSpPr/>
            <p:nvPr/>
          </p:nvSpPr>
          <p:spPr>
            <a:xfrm>
              <a:off x="6463555" y="1914859"/>
              <a:ext cx="373820" cy="861774"/>
            </a:xfrm>
            <a:prstGeom prst="rect">
              <a:avLst/>
            </a:prstGeom>
            <a:noFill/>
          </p:spPr>
          <p:txBody>
            <a:bodyPr wrap="none" lIns="91440" tIns="45720" rIns="91440" bIns="45720">
              <a:spAutoFit/>
            </a:bodyPr>
            <a:lstStyle/>
            <a:p>
              <a:pPr algn="ctr"/>
              <a:r>
                <a:rPr lang="he-IL" sz="5000" b="0" cap="none" spc="0" dirty="0">
                  <a:ln w="0"/>
                  <a:solidFill>
                    <a:srgbClr val="FF0000"/>
                  </a:solidFill>
                  <a:latin typeface="Almoni Tzar ML v5 AAA" panose="00000806000000000000" pitchFamily="50" charset="-79"/>
                  <a:cs typeface="Almoni Tzar ML v5 AAA" panose="00000806000000000000" pitchFamily="50" charset="-79"/>
                </a:rPr>
                <a:t>1</a:t>
              </a:r>
            </a:p>
          </p:txBody>
        </p:sp>
      </p:grpSp>
      <p:sp>
        <p:nvSpPr>
          <p:cNvPr id="11" name="תיבת טקסט 10">
            <a:extLst>
              <a:ext uri="{FF2B5EF4-FFF2-40B4-BE49-F238E27FC236}">
                <a16:creationId xmlns:a16="http://schemas.microsoft.com/office/drawing/2014/main" id="{E5D2D8CF-577C-4154-96F9-EC62CF3304DE}"/>
              </a:ext>
            </a:extLst>
          </p:cNvPr>
          <p:cNvSpPr txBox="1"/>
          <p:nvPr/>
        </p:nvSpPr>
        <p:spPr>
          <a:xfrm>
            <a:off x="822961" y="5382694"/>
            <a:ext cx="10546080" cy="707886"/>
          </a:xfrm>
          <a:prstGeom prst="rect">
            <a:avLst/>
          </a:prstGeom>
          <a:noFill/>
        </p:spPr>
        <p:txBody>
          <a:bodyPr wrap="square">
            <a:spAutoFit/>
          </a:bodyPr>
          <a:lstStyle/>
          <a:p>
            <a:pPr algn="ctr"/>
            <a:r>
              <a:rPr lang="he-IL" sz="4000" dirty="0">
                <a:solidFill>
                  <a:srgbClr val="071B43"/>
                </a:solidFill>
                <a:latin typeface="Almoni Tzar ML v5 AAA Medium" panose="00000606000000000000" pitchFamily="50" charset="-79"/>
                <a:cs typeface="Almoni Tzar ML v5 AAA Medium" panose="00000606000000000000" pitchFamily="50" charset="-79"/>
              </a:rPr>
              <a:t>איזו מילה מהמילים המסתתרות בכרטיס הכי מתאימה, לדעתכן?</a:t>
            </a:r>
          </a:p>
        </p:txBody>
      </p:sp>
    </p:spTree>
    <p:extLst>
      <p:ext uri="{BB962C8B-B14F-4D97-AF65-F5344CB8AC3E}">
        <p14:creationId xmlns:p14="http://schemas.microsoft.com/office/powerpoint/2010/main" val="145936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750"/>
                                        <p:tgtEl>
                                          <p:spTgt spid="4"/>
                                        </p:tgtEl>
                                      </p:cBhvr>
                                    </p:animEffect>
                                  </p:childTnLst>
                                </p:cTn>
                              </p:par>
                              <p:par>
                                <p:cTn id="8" presetID="22" presetClass="entr" presetSubtype="2"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750"/>
                                        <p:tgtEl>
                                          <p:spTgt spid="6"/>
                                        </p:tgtEl>
                                      </p:cBhvr>
                                    </p:animEffect>
                                  </p:childTnLst>
                                </p:cTn>
                              </p:par>
                            </p:childTnLst>
                          </p:cTn>
                        </p:par>
                        <p:par>
                          <p:cTn id="11" fill="hold">
                            <p:stCondLst>
                              <p:cond delay="1250"/>
                            </p:stCondLst>
                            <p:childTnLst>
                              <p:par>
                                <p:cTn id="12" presetID="1" presetClass="entr" presetSubtype="0" fill="hold" nodeType="afterEffect">
                                  <p:stCondLst>
                                    <p:cond delay="500"/>
                                  </p:stCondLst>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1750"/>
                            </p:stCondLst>
                            <p:childTnLst>
                              <p:par>
                                <p:cTn id="15" presetID="32" presetClass="emph" presetSubtype="0" fill="hold" nodeType="afterEffect">
                                  <p:stCondLst>
                                    <p:cond delay="0"/>
                                  </p:stCondLst>
                                  <p:childTnLst>
                                    <p:animRot by="120000">
                                      <p:cBhvr>
                                        <p:cTn id="16" dur="100" fill="hold">
                                          <p:stCondLst>
                                            <p:cond delay="0"/>
                                          </p:stCondLst>
                                        </p:cTn>
                                        <p:tgtEl>
                                          <p:spTgt spid="7"/>
                                        </p:tgtEl>
                                        <p:attrNameLst>
                                          <p:attrName>r</p:attrName>
                                        </p:attrNameLst>
                                      </p:cBhvr>
                                    </p:animRot>
                                    <p:animRot by="-240000">
                                      <p:cBhvr>
                                        <p:cTn id="17" dur="200" fill="hold">
                                          <p:stCondLst>
                                            <p:cond delay="200"/>
                                          </p:stCondLst>
                                        </p:cTn>
                                        <p:tgtEl>
                                          <p:spTgt spid="7"/>
                                        </p:tgtEl>
                                        <p:attrNameLst>
                                          <p:attrName>r</p:attrName>
                                        </p:attrNameLst>
                                      </p:cBhvr>
                                    </p:animRot>
                                    <p:animRot by="240000">
                                      <p:cBhvr>
                                        <p:cTn id="18" dur="200" fill="hold">
                                          <p:stCondLst>
                                            <p:cond delay="400"/>
                                          </p:stCondLst>
                                        </p:cTn>
                                        <p:tgtEl>
                                          <p:spTgt spid="7"/>
                                        </p:tgtEl>
                                        <p:attrNameLst>
                                          <p:attrName>r</p:attrName>
                                        </p:attrNameLst>
                                      </p:cBhvr>
                                    </p:animRot>
                                    <p:animRot by="-240000">
                                      <p:cBhvr>
                                        <p:cTn id="19" dur="200" fill="hold">
                                          <p:stCondLst>
                                            <p:cond delay="600"/>
                                          </p:stCondLst>
                                        </p:cTn>
                                        <p:tgtEl>
                                          <p:spTgt spid="7"/>
                                        </p:tgtEl>
                                        <p:attrNameLst>
                                          <p:attrName>r</p:attrName>
                                        </p:attrNameLst>
                                      </p:cBhvr>
                                    </p:animRot>
                                    <p:animRot by="120000">
                                      <p:cBhvr>
                                        <p:cTn id="20" dur="200" fill="hold">
                                          <p:stCondLst>
                                            <p:cond delay="800"/>
                                          </p:stCondLst>
                                        </p:cTn>
                                        <p:tgtEl>
                                          <p:spTgt spid="7"/>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2" name="124899__greencouch__beeps-18-1.wav"/>
                                        </p:tgtEl>
                                      </p:cMediaNode>
                                    </p:audio>
                                  </p:subTnLst>
                                </p:cTn>
                              </p:par>
                            </p:childTnLst>
                          </p:cTn>
                        </p:par>
                        <p:par>
                          <p:cTn id="21" fill="hold">
                            <p:stCondLst>
                              <p:cond delay="275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קבוצה 4">
            <a:extLst>
              <a:ext uri="{FF2B5EF4-FFF2-40B4-BE49-F238E27FC236}">
                <a16:creationId xmlns:a16="http://schemas.microsoft.com/office/drawing/2014/main" id="{581CA7AB-FBED-4B4A-B12B-235FEDF10D0F}"/>
              </a:ext>
            </a:extLst>
          </p:cNvPr>
          <p:cNvGrpSpPr/>
          <p:nvPr/>
        </p:nvGrpSpPr>
        <p:grpSpPr>
          <a:xfrm>
            <a:off x="2497583" y="2067120"/>
            <a:ext cx="7063668" cy="3082500"/>
            <a:chOff x="2559727" y="1925076"/>
            <a:chExt cx="7063668" cy="3082500"/>
          </a:xfrm>
        </p:grpSpPr>
        <p:sp>
          <p:nvSpPr>
            <p:cNvPr id="2" name="תיבת טקסט 1">
              <a:extLst>
                <a:ext uri="{FF2B5EF4-FFF2-40B4-BE49-F238E27FC236}">
                  <a16:creationId xmlns:a16="http://schemas.microsoft.com/office/drawing/2014/main" id="{F39AA513-05AB-44F8-9D6E-D206A3B3015E}"/>
                </a:ext>
              </a:extLst>
            </p:cNvPr>
            <p:cNvSpPr txBox="1"/>
            <p:nvPr/>
          </p:nvSpPr>
          <p:spPr>
            <a:xfrm>
              <a:off x="2586361" y="1960588"/>
              <a:ext cx="7037034" cy="3046988"/>
            </a:xfrm>
            <a:prstGeom prst="rect">
              <a:avLst/>
            </a:prstGeom>
            <a:noFill/>
          </p:spPr>
          <p:txBody>
            <a:bodyPr wrap="square" rtlCol="1">
              <a:spAutoFit/>
            </a:bodyPr>
            <a:lstStyle/>
            <a:p>
              <a:pPr algn="ctr"/>
              <a:r>
                <a:rPr lang="he-IL" sz="9600" dirty="0">
                  <a:solidFill>
                    <a:srgbClr val="071B43"/>
                  </a:solidFill>
                  <a:latin typeface="Almoni Tzar ML v5 AAA" panose="00000806000000000000" pitchFamily="50" charset="-79"/>
                  <a:cs typeface="Almoni Tzar ML v5 AAA" panose="00000806000000000000" pitchFamily="50" charset="-79"/>
                </a:rPr>
                <a:t>למה לכעוס?</a:t>
              </a:r>
            </a:p>
            <a:p>
              <a:pPr algn="ctr"/>
              <a:r>
                <a:rPr lang="he-IL" sz="9600" dirty="0" err="1">
                  <a:solidFill>
                    <a:srgbClr val="071B43"/>
                  </a:solidFill>
                  <a:latin typeface="Almoni Tzar ML v5 AAA" panose="00000806000000000000" pitchFamily="50" charset="-79"/>
                  <a:cs typeface="Almoni Tzar ML v5 AAA" panose="00000806000000000000" pitchFamily="50" charset="-79"/>
                </a:rPr>
                <a:t>הכל</a:t>
              </a:r>
              <a:r>
                <a:rPr lang="he-IL" sz="9600" dirty="0">
                  <a:solidFill>
                    <a:srgbClr val="071B43"/>
                  </a:solidFill>
                  <a:latin typeface="Almoni Tzar ML v5 AAA" panose="00000806000000000000" pitchFamily="50" charset="-79"/>
                  <a:cs typeface="Almoni Tzar ML v5 AAA" panose="00000806000000000000" pitchFamily="50" charset="-79"/>
                </a:rPr>
                <a:t> מהבוס!</a:t>
              </a:r>
            </a:p>
          </p:txBody>
        </p:sp>
        <p:sp>
          <p:nvSpPr>
            <p:cNvPr id="3" name="תיבת טקסט 2">
              <a:extLst>
                <a:ext uri="{FF2B5EF4-FFF2-40B4-BE49-F238E27FC236}">
                  <a16:creationId xmlns:a16="http://schemas.microsoft.com/office/drawing/2014/main" id="{3E320CA8-0F09-4B80-981B-382C8CE00600}"/>
                </a:ext>
              </a:extLst>
            </p:cNvPr>
            <p:cNvSpPr txBox="1"/>
            <p:nvPr/>
          </p:nvSpPr>
          <p:spPr>
            <a:xfrm>
              <a:off x="2559727" y="1925076"/>
              <a:ext cx="7037034" cy="3046988"/>
            </a:xfrm>
            <a:prstGeom prst="rect">
              <a:avLst/>
            </a:prstGeom>
            <a:noFill/>
          </p:spPr>
          <p:txBody>
            <a:bodyPr wrap="square" rtlCol="1">
              <a:spAutoFit/>
            </a:bodyPr>
            <a:lstStyle/>
            <a:p>
              <a:pPr algn="ctr"/>
              <a:r>
                <a:rPr lang="he-IL" sz="9600" dirty="0">
                  <a:solidFill>
                    <a:schemeClr val="bg1"/>
                  </a:solidFill>
                  <a:latin typeface="Almoni Tzar ML v5 AAA" panose="00000806000000000000" pitchFamily="50" charset="-79"/>
                  <a:cs typeface="Almoni Tzar ML v5 AAA" panose="00000806000000000000" pitchFamily="50" charset="-79"/>
                </a:rPr>
                <a:t>למה לכעוס?</a:t>
              </a:r>
            </a:p>
            <a:p>
              <a:pPr algn="ctr"/>
              <a:r>
                <a:rPr lang="he-IL" sz="9600" dirty="0" err="1">
                  <a:solidFill>
                    <a:schemeClr val="bg1"/>
                  </a:solidFill>
                  <a:latin typeface="Almoni Tzar ML v5 AAA" panose="00000806000000000000" pitchFamily="50" charset="-79"/>
                  <a:cs typeface="Almoni Tzar ML v5 AAA" panose="00000806000000000000" pitchFamily="50" charset="-79"/>
                </a:rPr>
                <a:t>הכל</a:t>
              </a:r>
              <a:r>
                <a:rPr lang="he-IL" sz="9600" dirty="0">
                  <a:solidFill>
                    <a:schemeClr val="bg1"/>
                  </a:solidFill>
                  <a:latin typeface="Almoni Tzar ML v5 AAA" panose="00000806000000000000" pitchFamily="50" charset="-79"/>
                  <a:cs typeface="Almoni Tzar ML v5 AAA" panose="00000806000000000000" pitchFamily="50" charset="-79"/>
                </a:rPr>
                <a:t> מהבוס!</a:t>
              </a:r>
            </a:p>
          </p:txBody>
        </p:sp>
      </p:grpSp>
      <p:pic>
        <p:nvPicPr>
          <p:cNvPr id="4" name="תמונה 3" descr="תמונה שמכילה טקסט&#10;&#10;התיאור נוצר באופן אוטומטי">
            <a:extLst>
              <a:ext uri="{FF2B5EF4-FFF2-40B4-BE49-F238E27FC236}">
                <a16:creationId xmlns:a16="http://schemas.microsoft.com/office/drawing/2014/main" id="{62AA7B4B-548F-4A2E-A09D-BE3FE64E58B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2454" y="327310"/>
            <a:ext cx="1035728" cy="632838"/>
          </a:xfrm>
          <a:prstGeom prst="rect">
            <a:avLst/>
          </a:prstGeom>
        </p:spPr>
      </p:pic>
      <p:sp>
        <p:nvSpPr>
          <p:cNvPr id="6" name="תיבת טקסט 5">
            <a:extLst>
              <a:ext uri="{FF2B5EF4-FFF2-40B4-BE49-F238E27FC236}">
                <a16:creationId xmlns:a16="http://schemas.microsoft.com/office/drawing/2014/main" id="{026A5315-303E-4564-96E9-FBACCB244773}"/>
              </a:ext>
            </a:extLst>
          </p:cNvPr>
          <p:cNvSpPr txBox="1"/>
          <p:nvPr/>
        </p:nvSpPr>
        <p:spPr>
          <a:xfrm>
            <a:off x="11327907" y="159798"/>
            <a:ext cx="612559" cy="369332"/>
          </a:xfrm>
          <a:prstGeom prst="rect">
            <a:avLst/>
          </a:prstGeom>
          <a:noFill/>
        </p:spPr>
        <p:txBody>
          <a:bodyPr wrap="square" rtlCol="1">
            <a:spAutoFit/>
          </a:bodyPr>
          <a:lstStyle/>
          <a:p>
            <a:r>
              <a:rPr lang="he-IL" dirty="0">
                <a:solidFill>
                  <a:srgbClr val="457BBF"/>
                </a:solidFill>
                <a:latin typeface="Almoni Tzar ML v5 AAA Medium" panose="00000606000000000000" pitchFamily="50" charset="-79"/>
                <a:cs typeface="Almoni Tzar ML v5 AAA Medium" panose="00000606000000000000" pitchFamily="50" charset="-79"/>
              </a:rPr>
              <a:t>ב"ה</a:t>
            </a:r>
          </a:p>
        </p:txBody>
      </p:sp>
    </p:spTree>
    <p:extLst>
      <p:ext uri="{BB962C8B-B14F-4D97-AF65-F5344CB8AC3E}">
        <p14:creationId xmlns:p14="http://schemas.microsoft.com/office/powerpoint/2010/main" val="3150445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4" name="מלבן 3">
            <a:extLst>
              <a:ext uri="{FF2B5EF4-FFF2-40B4-BE49-F238E27FC236}">
                <a16:creationId xmlns:a16="http://schemas.microsoft.com/office/drawing/2014/main" id="{A8213D09-7926-4BF4-9B0E-FE7314D67561}"/>
              </a:ext>
            </a:extLst>
          </p:cNvPr>
          <p:cNvSpPr/>
          <p:nvPr/>
        </p:nvSpPr>
        <p:spPr>
          <a:xfrm>
            <a:off x="1393239" y="1930011"/>
            <a:ext cx="9405522" cy="1116000"/>
          </a:xfrm>
          <a:prstGeom prst="rect">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תיבת טקסט 5">
            <a:extLst>
              <a:ext uri="{FF2B5EF4-FFF2-40B4-BE49-F238E27FC236}">
                <a16:creationId xmlns:a16="http://schemas.microsoft.com/office/drawing/2014/main" id="{B4693E51-B776-400F-B605-AC4082D46A1C}"/>
              </a:ext>
            </a:extLst>
          </p:cNvPr>
          <p:cNvSpPr txBox="1"/>
          <p:nvPr/>
        </p:nvSpPr>
        <p:spPr>
          <a:xfrm>
            <a:off x="1393239" y="1919250"/>
            <a:ext cx="9405522" cy="1107996"/>
          </a:xfrm>
          <a:prstGeom prst="rect">
            <a:avLst/>
          </a:prstGeom>
          <a:noFill/>
        </p:spPr>
        <p:txBody>
          <a:bodyPr wrap="square">
            <a:spAutoFit/>
          </a:bodyPr>
          <a:lstStyle/>
          <a:p>
            <a:pPr algn="ctr"/>
            <a:r>
              <a:rPr lang="he-IL" sz="6600" dirty="0">
                <a:solidFill>
                  <a:schemeClr val="bg1"/>
                </a:solidFill>
                <a:latin typeface="Almoni Tzar ML v5 AAA Medium" panose="00000606000000000000" pitchFamily="50" charset="-79"/>
                <a:cs typeface="Almoni Tzar ML v5 AAA Medium" panose="00000606000000000000" pitchFamily="50" charset="-79"/>
              </a:rPr>
              <a:t>"שֶׁבְּעֵת כַּעֲסוֹ נִסְִתַּלּקְָה מִמֶּנּוּ הָאֱמוּנָה</a:t>
            </a:r>
          </a:p>
        </p:txBody>
      </p:sp>
      <p:sp>
        <p:nvSpPr>
          <p:cNvPr id="12" name="תיבת טקסט 11">
            <a:extLst>
              <a:ext uri="{FF2B5EF4-FFF2-40B4-BE49-F238E27FC236}">
                <a16:creationId xmlns:a16="http://schemas.microsoft.com/office/drawing/2014/main" id="{E5F7A3BD-BC07-4E81-95E7-ADB1BD4F8576}"/>
              </a:ext>
            </a:extLst>
          </p:cNvPr>
          <p:cNvSpPr txBox="1"/>
          <p:nvPr/>
        </p:nvSpPr>
        <p:spPr>
          <a:xfrm>
            <a:off x="1592063" y="3187542"/>
            <a:ext cx="9007874" cy="1938992"/>
          </a:xfrm>
          <a:prstGeom prst="rect">
            <a:avLst/>
          </a:prstGeom>
          <a:noFill/>
        </p:spPr>
        <p:txBody>
          <a:bodyPr wrap="square">
            <a:spAutoFit/>
          </a:bodyPr>
          <a:lstStyle/>
          <a:p>
            <a:pPr algn="ctr"/>
            <a:r>
              <a:rPr lang="he-IL" sz="6000" dirty="0">
                <a:solidFill>
                  <a:srgbClr val="3C4074"/>
                </a:solidFill>
                <a:latin typeface="Almoni Tzar ML v5 AAA Medium" panose="00000606000000000000" pitchFamily="50" charset="-79"/>
                <a:cs typeface="Almoni Tzar ML v5 AAA Medium" panose="00000606000000000000" pitchFamily="50" charset="-79"/>
              </a:rPr>
              <a:t>כִּי אִלּוּ הָיָה מַאֲמִין שֶׁמֵּאֵת הַשֵּׁם </a:t>
            </a:r>
            <a:r>
              <a:rPr lang="he-IL" sz="6000" dirty="0" err="1">
                <a:solidFill>
                  <a:srgbClr val="3C4074"/>
                </a:solidFill>
                <a:latin typeface="Almoni Tzar ML v5 AAA Medium" panose="00000606000000000000" pitchFamily="50" charset="-79"/>
                <a:cs typeface="Almoni Tzar ML v5 AAA Medium" panose="00000606000000000000" pitchFamily="50" charset="-79"/>
              </a:rPr>
              <a:t>הָיְתְָה</a:t>
            </a:r>
            <a:r>
              <a:rPr lang="he-IL" sz="6000" dirty="0">
                <a:solidFill>
                  <a:srgbClr val="3C4074"/>
                </a:solidFill>
                <a:latin typeface="Almoni Tzar ML v5 AAA Medium" panose="00000606000000000000" pitchFamily="50" charset="-79"/>
                <a:cs typeface="Almoni Tzar ML v5 AAA Medium" panose="00000606000000000000" pitchFamily="50" charset="-79"/>
              </a:rPr>
              <a:t> זֹאת לוֹ</a:t>
            </a:r>
          </a:p>
          <a:p>
            <a:pPr algn="ctr"/>
            <a:r>
              <a:rPr lang="he-IL" sz="6000" dirty="0">
                <a:solidFill>
                  <a:srgbClr val="3C4074"/>
                </a:solidFill>
                <a:latin typeface="Almoni Tzar ML v5 AAA Medium" panose="00000606000000000000" pitchFamily="50" charset="-79"/>
                <a:cs typeface="Almoni Tzar ML v5 AAA Medium" panose="00000606000000000000" pitchFamily="50" charset="-79"/>
              </a:rPr>
              <a:t>לֹא הָיָה בְּכַעַס כְּלָל"</a:t>
            </a:r>
          </a:p>
        </p:txBody>
      </p:sp>
    </p:spTree>
    <p:extLst>
      <p:ext uri="{BB962C8B-B14F-4D97-AF65-F5344CB8AC3E}">
        <p14:creationId xmlns:p14="http://schemas.microsoft.com/office/powerpoint/2010/main" val="2992175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5" name="תמונה 4"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5379" y="-152158"/>
            <a:ext cx="5657715" cy="6216203"/>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318308" y="2381214"/>
            <a:ext cx="7163417" cy="3416320"/>
          </a:xfrm>
          <a:prstGeom prst="rect">
            <a:avLst/>
          </a:prstGeom>
          <a:noFill/>
        </p:spPr>
        <p:txBody>
          <a:bodyPr wrap="square">
            <a:spAutoFit/>
          </a:bodyPr>
          <a:lstStyle/>
          <a:p>
            <a:pPr algn="l"/>
            <a:r>
              <a:rPr lang="he-IL" sz="5400" dirty="0">
                <a:solidFill>
                  <a:srgbClr val="071B43"/>
                </a:solidFill>
                <a:latin typeface="Almoni Tzar ML v5 AAA Medium" panose="00000606000000000000" pitchFamily="50" charset="-79"/>
                <a:cs typeface="Almoni Tzar ML v5 AAA Medium" panose="00000606000000000000" pitchFamily="50" charset="-79"/>
              </a:rPr>
              <a:t>לעולם אין מה לכעוס!</a:t>
            </a:r>
          </a:p>
          <a:p>
            <a:pPr algn="l"/>
            <a:r>
              <a:rPr lang="he-IL" sz="5400" dirty="0">
                <a:solidFill>
                  <a:srgbClr val="071B43"/>
                </a:solidFill>
                <a:latin typeface="Almoni Tzar ML v5 AAA Medium" panose="00000606000000000000" pitchFamily="50" charset="-79"/>
                <a:cs typeface="Almoni Tzar ML v5 AAA Medium" panose="00000606000000000000" pitchFamily="50" charset="-79"/>
              </a:rPr>
              <a:t>כי הרי הכול מאת השם!</a:t>
            </a:r>
          </a:p>
          <a:p>
            <a:pPr algn="l"/>
            <a:r>
              <a:rPr lang="he-IL" sz="5400" dirty="0">
                <a:solidFill>
                  <a:srgbClr val="071B43"/>
                </a:solidFill>
                <a:latin typeface="Almoni Tzar ML v5 AAA Medium" panose="00000606000000000000" pitchFamily="50" charset="-79"/>
                <a:cs typeface="Almoni Tzar ML v5 AAA Medium" panose="00000606000000000000" pitchFamily="50" charset="-79"/>
              </a:rPr>
              <a:t>גם כשמישהו עושה לנו דבר לא טוב,</a:t>
            </a:r>
          </a:p>
          <a:p>
            <a:pPr algn="l"/>
            <a:r>
              <a:rPr lang="he-IL" sz="5400" dirty="0">
                <a:solidFill>
                  <a:srgbClr val="071B43"/>
                </a:solidFill>
                <a:latin typeface="Almoni Tzar ML v5 AAA Medium" panose="00000606000000000000" pitchFamily="50" charset="-79"/>
                <a:cs typeface="Almoni Tzar ML v5 AAA Medium" panose="00000606000000000000" pitchFamily="50" charset="-79"/>
              </a:rPr>
              <a:t>צריך לזכור שמשמים נקבע שכך יקרה.</a:t>
            </a:r>
          </a:p>
        </p:txBody>
      </p:sp>
    </p:spTree>
    <p:extLst>
      <p:ext uri="{BB962C8B-B14F-4D97-AF65-F5344CB8AC3E}">
        <p14:creationId xmlns:p14="http://schemas.microsoft.com/office/powerpoint/2010/main" val="322969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תמונה 16">
            <a:extLst>
              <a:ext uri="{FF2B5EF4-FFF2-40B4-BE49-F238E27FC236}">
                <a16:creationId xmlns:a16="http://schemas.microsoft.com/office/drawing/2014/main" id="{8FC1F315-404A-49C6-95D1-A9A0E8E585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9" y="-2221"/>
            <a:ext cx="12192000" cy="6858000"/>
          </a:xfrm>
          <a:prstGeom prst="rect">
            <a:avLst/>
          </a:prstGeom>
        </p:spPr>
      </p:pic>
      <p:sp>
        <p:nvSpPr>
          <p:cNvPr id="2" name="מלבן: פינות מעוגלות 1">
            <a:extLst>
              <a:ext uri="{FF2B5EF4-FFF2-40B4-BE49-F238E27FC236}">
                <a16:creationId xmlns:a16="http://schemas.microsoft.com/office/drawing/2014/main" id="{17FAD30F-71A2-4CF4-A27A-A0F081E4648C}"/>
              </a:ext>
            </a:extLst>
          </p:cNvPr>
          <p:cNvSpPr/>
          <p:nvPr/>
        </p:nvSpPr>
        <p:spPr>
          <a:xfrm>
            <a:off x="6341483" y="195307"/>
            <a:ext cx="5616738" cy="6462944"/>
          </a:xfrm>
          <a:prstGeom prst="roundRect">
            <a:avLst>
              <a:gd name="adj" fmla="val 1714"/>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6420999" y="1410563"/>
            <a:ext cx="5614215" cy="1569660"/>
          </a:xfrm>
          <a:prstGeom prst="rect">
            <a:avLst/>
          </a:prstGeom>
          <a:noFill/>
        </p:spPr>
        <p:txBody>
          <a:bodyPr wrap="square">
            <a:spAutoFit/>
          </a:bodyPr>
          <a:lstStyle/>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כל מה שאנחנו מקבלים בחיים –</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אלו מתנות מהשם.</a:t>
            </a:r>
          </a:p>
        </p:txBody>
      </p:sp>
      <p:sp>
        <p:nvSpPr>
          <p:cNvPr id="6" name="תיבת טקסט 5">
            <a:extLst>
              <a:ext uri="{FF2B5EF4-FFF2-40B4-BE49-F238E27FC236}">
                <a16:creationId xmlns:a16="http://schemas.microsoft.com/office/drawing/2014/main" id="{074A1B5B-19CF-4720-BBBB-55A4EC38B56C}"/>
              </a:ext>
            </a:extLst>
          </p:cNvPr>
          <p:cNvSpPr txBox="1"/>
          <p:nvPr/>
        </p:nvSpPr>
        <p:spPr>
          <a:xfrm>
            <a:off x="6595408" y="3009891"/>
            <a:ext cx="5265396" cy="1938992"/>
          </a:xfrm>
          <a:prstGeom prst="rect">
            <a:avLst/>
          </a:prstGeom>
          <a:noFill/>
        </p:spPr>
        <p:txBody>
          <a:bodyPr wrap="square">
            <a:spAutoFit/>
          </a:bodyPr>
          <a:lstStyle/>
          <a:p>
            <a:pPr algn="ctr"/>
            <a:r>
              <a:rPr lang="he-IL" sz="4000" dirty="0">
                <a:solidFill>
                  <a:srgbClr val="071B43"/>
                </a:solidFill>
                <a:latin typeface="Almoni Tzar ML v5 AAA Light" panose="00000406000000000000" pitchFamily="50" charset="-79"/>
                <a:cs typeface="Almoni Tzar ML v5 AAA Light" panose="00000406000000000000" pitchFamily="50" charset="-79"/>
              </a:rPr>
              <a:t>באחת מהמתנות הבאות</a:t>
            </a:r>
          </a:p>
          <a:p>
            <a:pPr algn="ctr"/>
            <a:r>
              <a:rPr lang="he-IL" sz="4000" dirty="0">
                <a:solidFill>
                  <a:srgbClr val="071B43"/>
                </a:solidFill>
                <a:latin typeface="Almoni Tzar ML v5 AAA Light" panose="00000406000000000000" pitchFamily="50" charset="-79"/>
                <a:cs typeface="Almoni Tzar ML v5 AAA Light" panose="00000406000000000000" pitchFamily="50" charset="-79"/>
              </a:rPr>
              <a:t>מסתתרת תזכורת לכך.</a:t>
            </a:r>
          </a:p>
          <a:p>
            <a:pPr algn="ctr"/>
            <a:r>
              <a:rPr lang="he-IL" sz="4000" dirty="0">
                <a:solidFill>
                  <a:srgbClr val="071B43"/>
                </a:solidFill>
                <a:latin typeface="Almoni Tzar ML v5 AAA Light" panose="00000406000000000000" pitchFamily="50" charset="-79"/>
                <a:cs typeface="Almoni Tzar ML v5 AAA Light" panose="00000406000000000000" pitchFamily="50" charset="-79"/>
              </a:rPr>
              <a:t>התצליחו לגלות באיזו מהן, לפני שתיעלם?</a:t>
            </a:r>
          </a:p>
        </p:txBody>
      </p:sp>
      <p:sp>
        <p:nvSpPr>
          <p:cNvPr id="8" name="תיבת טקסט 7">
            <a:extLst>
              <a:ext uri="{FF2B5EF4-FFF2-40B4-BE49-F238E27FC236}">
                <a16:creationId xmlns:a16="http://schemas.microsoft.com/office/drawing/2014/main" id="{F0FDB0C5-C893-4E01-BBC6-4EA11D9D5B27}"/>
              </a:ext>
            </a:extLst>
          </p:cNvPr>
          <p:cNvSpPr txBox="1"/>
          <p:nvPr/>
        </p:nvSpPr>
        <p:spPr>
          <a:xfrm>
            <a:off x="6536931" y="5258551"/>
            <a:ext cx="3664747" cy="1107996"/>
          </a:xfrm>
          <a:prstGeom prst="rect">
            <a:avLst/>
          </a:prstGeom>
          <a:noFill/>
        </p:spPr>
        <p:txBody>
          <a:bodyPr wrap="square">
            <a:spAutoFit/>
          </a:bodyPr>
          <a:lstStyle/>
          <a:p>
            <a:r>
              <a:rPr lang="he-IL" sz="3300" dirty="0">
                <a:solidFill>
                  <a:srgbClr val="071B43"/>
                </a:solidFill>
                <a:latin typeface="Almoni Tzar ML v5 AAA Medium" panose="00000606000000000000" pitchFamily="50" charset="-79"/>
                <a:cs typeface="Almoni Tzar ML v5 AAA Medium" panose="00000606000000000000" pitchFamily="50" charset="-79"/>
              </a:rPr>
              <a:t>היעזרו בכרטיס ולחצו במהירות</a:t>
            </a:r>
          </a:p>
          <a:p>
            <a:r>
              <a:rPr lang="he-IL" sz="3300" dirty="0">
                <a:solidFill>
                  <a:srgbClr val="071B43"/>
                </a:solidFill>
                <a:latin typeface="Almoni Tzar ML v5 AAA Medium" panose="00000606000000000000" pitchFamily="50" charset="-79"/>
                <a:cs typeface="Almoni Tzar ML v5 AAA Medium" panose="00000606000000000000" pitchFamily="50" charset="-79"/>
              </a:rPr>
              <a:t>על המתנה הנכונה.</a:t>
            </a:r>
          </a:p>
        </p:txBody>
      </p:sp>
      <p:grpSp>
        <p:nvGrpSpPr>
          <p:cNvPr id="18" name="קבוצה 17">
            <a:extLst>
              <a:ext uri="{FF2B5EF4-FFF2-40B4-BE49-F238E27FC236}">
                <a16:creationId xmlns:a16="http://schemas.microsoft.com/office/drawing/2014/main" id="{532B0136-287E-4BDC-8996-7025ECC97B39}"/>
              </a:ext>
            </a:extLst>
          </p:cNvPr>
          <p:cNvGrpSpPr/>
          <p:nvPr/>
        </p:nvGrpSpPr>
        <p:grpSpPr>
          <a:xfrm>
            <a:off x="10381194" y="5135349"/>
            <a:ext cx="1290960" cy="1290958"/>
            <a:chOff x="6288507" y="1828800"/>
            <a:chExt cx="1113765" cy="1113765"/>
          </a:xfrm>
        </p:grpSpPr>
        <p:pic>
          <p:nvPicPr>
            <p:cNvPr id="19" name="תמונה 18">
              <a:extLst>
                <a:ext uri="{FF2B5EF4-FFF2-40B4-BE49-F238E27FC236}">
                  <a16:creationId xmlns:a16="http://schemas.microsoft.com/office/drawing/2014/main" id="{93F18881-9575-4284-9D2D-788DE8C9533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20" name="מלבן 19">
              <a:extLst>
                <a:ext uri="{FF2B5EF4-FFF2-40B4-BE49-F238E27FC236}">
                  <a16:creationId xmlns:a16="http://schemas.microsoft.com/office/drawing/2014/main" id="{56C1E974-4B27-4FE5-B774-C7A887B2DE19}"/>
                </a:ext>
              </a:extLst>
            </p:cNvPr>
            <p:cNvSpPr/>
            <p:nvPr/>
          </p:nvSpPr>
          <p:spPr>
            <a:xfrm>
              <a:off x="6462241" y="2011317"/>
              <a:ext cx="376447" cy="743490"/>
            </a:xfrm>
            <a:prstGeom prst="rect">
              <a:avLst/>
            </a:prstGeom>
            <a:noFill/>
          </p:spPr>
          <p:txBody>
            <a:bodyPr wrap="none" lIns="91440" tIns="45720" rIns="91440" bIns="45720">
              <a:spAutoFit/>
            </a:bodyPr>
            <a:lstStyle/>
            <a:p>
              <a:pPr algn="ctr" rtl="0"/>
              <a:r>
                <a:rPr lang="he-IL" sz="5000" b="0" cap="none" spc="0" dirty="0">
                  <a:ln w="0"/>
                  <a:solidFill>
                    <a:srgbClr val="FF0000"/>
                  </a:solidFill>
                  <a:latin typeface="Almoni Tzar ML v5 AAA" panose="00000806000000000000" pitchFamily="50" charset="-79"/>
                  <a:cs typeface="Almoni Tzar ML v5 AAA" panose="00000806000000000000" pitchFamily="50" charset="-79"/>
                </a:rPr>
                <a:t>2</a:t>
              </a:r>
            </a:p>
          </p:txBody>
        </p:sp>
      </p:grpSp>
      <p:sp>
        <p:nvSpPr>
          <p:cNvPr id="21" name="תיבת טקסט 20">
            <a:extLst>
              <a:ext uri="{FF2B5EF4-FFF2-40B4-BE49-F238E27FC236}">
                <a16:creationId xmlns:a16="http://schemas.microsoft.com/office/drawing/2014/main" id="{77C68362-1994-4165-87BE-240669E1BC99}"/>
              </a:ext>
            </a:extLst>
          </p:cNvPr>
          <p:cNvSpPr txBox="1"/>
          <p:nvPr/>
        </p:nvSpPr>
        <p:spPr>
          <a:xfrm>
            <a:off x="4206837" y="5756942"/>
            <a:ext cx="1955130" cy="707886"/>
          </a:xfrm>
          <a:prstGeom prst="rect">
            <a:avLst/>
          </a:prstGeom>
          <a:noFill/>
        </p:spPr>
        <p:txBody>
          <a:bodyPr wrap="square">
            <a:spAutoFit/>
          </a:bodyPr>
          <a:lstStyle/>
          <a:p>
            <a:pPr algn="ctr"/>
            <a:r>
              <a:rPr lang="he-IL" sz="4000" dirty="0">
                <a:solidFill>
                  <a:schemeClr val="bg1"/>
                </a:solidFill>
                <a:effectLst>
                  <a:outerShdw blurRad="63500" sx="102000" sy="102000" algn="ctr" rotWithShape="0">
                    <a:prstClr val="black">
                      <a:alpha val="40000"/>
                    </a:prstClr>
                  </a:outerShdw>
                </a:effectLst>
                <a:latin typeface="Almoni Tzar ML v5 AAA Medium" panose="00000606000000000000" pitchFamily="50" charset="-79"/>
                <a:cs typeface="Almoni Tzar ML v5 AAA Medium" panose="00000606000000000000" pitchFamily="50" charset="-79"/>
              </a:rPr>
              <a:t>נסו שוב...</a:t>
            </a:r>
          </a:p>
        </p:txBody>
      </p:sp>
      <p:sp>
        <p:nvSpPr>
          <p:cNvPr id="22" name="תיבת טקסט 21">
            <a:extLst>
              <a:ext uri="{FF2B5EF4-FFF2-40B4-BE49-F238E27FC236}">
                <a16:creationId xmlns:a16="http://schemas.microsoft.com/office/drawing/2014/main" id="{836AC578-D321-45CE-9AC6-CDE33134637C}"/>
              </a:ext>
            </a:extLst>
          </p:cNvPr>
          <p:cNvSpPr txBox="1"/>
          <p:nvPr/>
        </p:nvSpPr>
        <p:spPr>
          <a:xfrm>
            <a:off x="1904297" y="5622201"/>
            <a:ext cx="2331725" cy="1121461"/>
          </a:xfrm>
          <a:prstGeom prst="rect">
            <a:avLst/>
          </a:prstGeom>
          <a:noFill/>
        </p:spPr>
        <p:txBody>
          <a:bodyPr wrap="square">
            <a:spAutoFit/>
          </a:bodyPr>
          <a:lstStyle/>
          <a:p>
            <a:pPr algn="ctr">
              <a:lnSpc>
                <a:spcPts val="3900"/>
              </a:lnSpc>
            </a:pPr>
            <a:r>
              <a:rPr lang="he-IL" sz="4000" b="1" dirty="0">
                <a:solidFill>
                  <a:srgbClr val="FFC65C"/>
                </a:solidFill>
                <a:effectLst>
                  <a:outerShdw blurRad="63500" sx="102000" sy="102000" algn="ctr" rotWithShape="0">
                    <a:prstClr val="black">
                      <a:alpha val="40000"/>
                    </a:prstClr>
                  </a:outerShdw>
                </a:effectLst>
                <a:latin typeface="Almoni Tzar ML v5 AAA" panose="00000806000000000000" pitchFamily="50" charset="-79"/>
                <a:cs typeface="Almoni Tzar ML v5 AAA" panose="00000806000000000000" pitchFamily="50" charset="-79"/>
              </a:rPr>
              <a:t>הכול</a:t>
            </a:r>
          </a:p>
          <a:p>
            <a:pPr algn="ctr">
              <a:lnSpc>
                <a:spcPts val="3900"/>
              </a:lnSpc>
            </a:pPr>
            <a:r>
              <a:rPr lang="he-IL" sz="4000" dirty="0">
                <a:solidFill>
                  <a:schemeClr val="bg1"/>
                </a:solidFill>
                <a:effectLst>
                  <a:outerShdw blurRad="63500" sx="102000" sy="102000" algn="ctr" rotWithShape="0">
                    <a:prstClr val="black">
                      <a:alpha val="40000"/>
                    </a:prstClr>
                  </a:outerShdw>
                </a:effectLst>
                <a:latin typeface="Almoni Tzar ML v5 AAA Medium" panose="00000606000000000000" pitchFamily="50" charset="-79"/>
                <a:cs typeface="Almoni Tzar ML v5 AAA Medium" panose="00000606000000000000" pitchFamily="50" charset="-79"/>
              </a:rPr>
              <a:t>מאת השם!</a:t>
            </a:r>
          </a:p>
        </p:txBody>
      </p:sp>
      <p:sp>
        <p:nvSpPr>
          <p:cNvPr id="23" name="תיבת טקסט 22">
            <a:extLst>
              <a:ext uri="{FF2B5EF4-FFF2-40B4-BE49-F238E27FC236}">
                <a16:creationId xmlns:a16="http://schemas.microsoft.com/office/drawing/2014/main" id="{C49C4F07-8365-44C0-9F52-7E9386B1703B}"/>
              </a:ext>
            </a:extLst>
          </p:cNvPr>
          <p:cNvSpPr txBox="1"/>
          <p:nvPr/>
        </p:nvSpPr>
        <p:spPr>
          <a:xfrm>
            <a:off x="3327869" y="5678759"/>
            <a:ext cx="808862" cy="589520"/>
          </a:xfrm>
          <a:prstGeom prst="rect">
            <a:avLst/>
          </a:prstGeom>
          <a:noFill/>
        </p:spPr>
        <p:txBody>
          <a:bodyPr wrap="square">
            <a:spAutoFit/>
          </a:bodyPr>
          <a:lstStyle/>
          <a:p>
            <a:pPr algn="ctr">
              <a:lnSpc>
                <a:spcPts val="3900"/>
              </a:lnSpc>
            </a:pPr>
            <a:r>
              <a:rPr lang="he-IL" sz="3200" dirty="0">
                <a:solidFill>
                  <a:schemeClr val="bg1"/>
                </a:solidFill>
                <a:latin typeface="Almoni Tzar ML v5 AAA Medium" panose="00000606000000000000" pitchFamily="50" charset="-79"/>
                <a:cs typeface="Almoni Tzar ML v5 AAA Medium" panose="00000606000000000000" pitchFamily="50" charset="-79"/>
                <a:sym typeface="Wingdings" panose="05000000000000000000" pitchFamily="2" charset="2"/>
              </a:rPr>
              <a:t></a:t>
            </a:r>
            <a:endParaRPr lang="he-IL" sz="3200" dirty="0">
              <a:solidFill>
                <a:schemeClr val="bg1"/>
              </a:solidFill>
              <a:latin typeface="Almoni Tzar ML v5 AAA Medium" panose="00000606000000000000" pitchFamily="50" charset="-79"/>
              <a:cs typeface="Almoni Tzar ML v5 AAA Medium" panose="00000606000000000000" pitchFamily="50" charset="-79"/>
            </a:endParaRPr>
          </a:p>
        </p:txBody>
      </p:sp>
      <p:sp>
        <p:nvSpPr>
          <p:cNvPr id="24" name="תיבת טקסט 23">
            <a:extLst>
              <a:ext uri="{FF2B5EF4-FFF2-40B4-BE49-F238E27FC236}">
                <a16:creationId xmlns:a16="http://schemas.microsoft.com/office/drawing/2014/main" id="{9B94E3BC-7B74-4BF8-A037-4ED1AA3C5B73}"/>
              </a:ext>
            </a:extLst>
          </p:cNvPr>
          <p:cNvSpPr txBox="1"/>
          <p:nvPr/>
        </p:nvSpPr>
        <p:spPr>
          <a:xfrm>
            <a:off x="52658" y="5807321"/>
            <a:ext cx="1955130" cy="707886"/>
          </a:xfrm>
          <a:prstGeom prst="rect">
            <a:avLst/>
          </a:prstGeom>
          <a:noFill/>
        </p:spPr>
        <p:txBody>
          <a:bodyPr wrap="square">
            <a:spAutoFit/>
          </a:bodyPr>
          <a:lstStyle/>
          <a:p>
            <a:pPr algn="ctr"/>
            <a:r>
              <a:rPr lang="he-IL" sz="4000" dirty="0">
                <a:solidFill>
                  <a:schemeClr val="bg1"/>
                </a:solidFill>
                <a:effectLst>
                  <a:outerShdw blurRad="63500" sx="102000" sy="102000" algn="ctr" rotWithShape="0">
                    <a:prstClr val="black">
                      <a:alpha val="40000"/>
                    </a:prstClr>
                  </a:outerShdw>
                </a:effectLst>
                <a:latin typeface="Almoni Tzar ML v5 AAA Medium" panose="00000606000000000000" pitchFamily="50" charset="-79"/>
                <a:cs typeface="Almoni Tzar ML v5 AAA Medium" panose="00000606000000000000" pitchFamily="50" charset="-79"/>
              </a:rPr>
              <a:t>נסו שוב...</a:t>
            </a:r>
          </a:p>
        </p:txBody>
      </p:sp>
      <p:grpSp>
        <p:nvGrpSpPr>
          <p:cNvPr id="30" name="קבוצה 29">
            <a:extLst>
              <a:ext uri="{FF2B5EF4-FFF2-40B4-BE49-F238E27FC236}">
                <a16:creationId xmlns:a16="http://schemas.microsoft.com/office/drawing/2014/main" id="{5682D574-3198-48C5-A481-0C4117041D3C}"/>
              </a:ext>
            </a:extLst>
          </p:cNvPr>
          <p:cNvGrpSpPr/>
          <p:nvPr/>
        </p:nvGrpSpPr>
        <p:grpSpPr>
          <a:xfrm>
            <a:off x="4292274" y="5302460"/>
            <a:ext cx="1766028" cy="1444692"/>
            <a:chOff x="4292274" y="5213560"/>
            <a:chExt cx="1766028" cy="1444692"/>
          </a:xfrm>
        </p:grpSpPr>
        <p:pic>
          <p:nvPicPr>
            <p:cNvPr id="15" name="תמונה 14">
              <a:extLst>
                <a:ext uri="{FF2B5EF4-FFF2-40B4-BE49-F238E27FC236}">
                  <a16:creationId xmlns:a16="http://schemas.microsoft.com/office/drawing/2014/main" id="{B76E01BA-CB87-452E-9AE1-3DD0B818981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292274" y="5213560"/>
              <a:ext cx="1766028" cy="1444692"/>
            </a:xfrm>
            <a:prstGeom prst="rect">
              <a:avLst/>
            </a:prstGeom>
          </p:spPr>
        </p:pic>
        <p:sp>
          <p:nvSpPr>
            <p:cNvPr id="25" name="תיבת טקסט 24">
              <a:extLst>
                <a:ext uri="{FF2B5EF4-FFF2-40B4-BE49-F238E27FC236}">
                  <a16:creationId xmlns:a16="http://schemas.microsoft.com/office/drawing/2014/main" id="{EE348F9D-64E3-421F-BEC6-7893FF7DC655}"/>
                </a:ext>
              </a:extLst>
            </p:cNvPr>
            <p:cNvSpPr txBox="1"/>
            <p:nvPr/>
          </p:nvSpPr>
          <p:spPr>
            <a:xfrm>
              <a:off x="4978941" y="5593365"/>
              <a:ext cx="733729" cy="923330"/>
            </a:xfrm>
            <a:prstGeom prst="rect">
              <a:avLst/>
            </a:prstGeom>
            <a:noFill/>
          </p:spPr>
          <p:txBody>
            <a:bodyPr wrap="square">
              <a:spAutoFit/>
            </a:bodyPr>
            <a:lstStyle/>
            <a:p>
              <a:pPr algn="ctr"/>
              <a:r>
                <a:rPr lang="he-IL" sz="5400" dirty="0">
                  <a:ln>
                    <a:solidFill>
                      <a:srgbClr val="C21941"/>
                    </a:solidFill>
                  </a:ln>
                  <a:solidFill>
                    <a:schemeClr val="bg1"/>
                  </a:solidFill>
                  <a:effectLst>
                    <a:outerShdw blurRad="63500" sx="102000" sy="102000" algn="ctr" rotWithShape="0">
                      <a:prstClr val="black">
                        <a:alpha val="40000"/>
                      </a:prstClr>
                    </a:outerShdw>
                  </a:effectLst>
                  <a:latin typeface="Almoni Tzar ML v5 AAA" panose="00000806000000000000" pitchFamily="50" charset="-79"/>
                  <a:cs typeface="Almoni Tzar ML v5 AAA" panose="00000806000000000000" pitchFamily="50" charset="-79"/>
                </a:rPr>
                <a:t>1</a:t>
              </a:r>
            </a:p>
          </p:txBody>
        </p:sp>
      </p:grpSp>
      <p:grpSp>
        <p:nvGrpSpPr>
          <p:cNvPr id="28" name="קבוצה 27">
            <a:extLst>
              <a:ext uri="{FF2B5EF4-FFF2-40B4-BE49-F238E27FC236}">
                <a16:creationId xmlns:a16="http://schemas.microsoft.com/office/drawing/2014/main" id="{52FBFB69-69CB-4BCB-974E-DF619B3093FA}"/>
              </a:ext>
            </a:extLst>
          </p:cNvPr>
          <p:cNvGrpSpPr/>
          <p:nvPr/>
        </p:nvGrpSpPr>
        <p:grpSpPr>
          <a:xfrm>
            <a:off x="288124" y="5130800"/>
            <a:ext cx="1506589" cy="1592680"/>
            <a:chOff x="288124" y="5041900"/>
            <a:chExt cx="1506589" cy="1592680"/>
          </a:xfrm>
        </p:grpSpPr>
        <p:pic>
          <p:nvPicPr>
            <p:cNvPr id="13" name="תמונה 12" descr="תמונה שמכילה גביע&#10;&#10;התיאור נוצר באופן אוטומטי">
              <a:extLst>
                <a:ext uri="{FF2B5EF4-FFF2-40B4-BE49-F238E27FC236}">
                  <a16:creationId xmlns:a16="http://schemas.microsoft.com/office/drawing/2014/main" id="{4727FDBF-CB65-4797-9325-5E25F2503DF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88124" y="5041900"/>
              <a:ext cx="1506589" cy="1565095"/>
            </a:xfrm>
            <a:prstGeom prst="rect">
              <a:avLst/>
            </a:prstGeom>
          </p:spPr>
        </p:pic>
        <p:sp>
          <p:nvSpPr>
            <p:cNvPr id="27" name="תיבת טקסט 26">
              <a:extLst>
                <a:ext uri="{FF2B5EF4-FFF2-40B4-BE49-F238E27FC236}">
                  <a16:creationId xmlns:a16="http://schemas.microsoft.com/office/drawing/2014/main" id="{C204C533-94B6-44F9-B572-7185A546D9D9}"/>
                </a:ext>
              </a:extLst>
            </p:cNvPr>
            <p:cNvSpPr txBox="1"/>
            <p:nvPr/>
          </p:nvSpPr>
          <p:spPr>
            <a:xfrm>
              <a:off x="662113" y="5711250"/>
              <a:ext cx="733729" cy="923330"/>
            </a:xfrm>
            <a:prstGeom prst="rect">
              <a:avLst/>
            </a:prstGeom>
            <a:noFill/>
          </p:spPr>
          <p:txBody>
            <a:bodyPr wrap="square">
              <a:spAutoFit/>
            </a:bodyPr>
            <a:lstStyle/>
            <a:p>
              <a:pPr algn="ctr"/>
              <a:r>
                <a:rPr lang="he-IL" sz="5400" dirty="0">
                  <a:ln>
                    <a:solidFill>
                      <a:srgbClr val="496929"/>
                    </a:solidFill>
                  </a:ln>
                  <a:solidFill>
                    <a:schemeClr val="bg1"/>
                  </a:solidFill>
                  <a:effectLst>
                    <a:outerShdw blurRad="63500" sx="102000" sy="102000" algn="ctr" rotWithShape="0">
                      <a:prstClr val="black">
                        <a:alpha val="40000"/>
                      </a:prstClr>
                    </a:outerShdw>
                  </a:effectLst>
                  <a:latin typeface="Almoni Tzar ML v5 AAA" panose="00000806000000000000" pitchFamily="50" charset="-79"/>
                  <a:cs typeface="Almoni Tzar ML v5 AAA" panose="00000806000000000000" pitchFamily="50" charset="-79"/>
                </a:rPr>
                <a:t>3</a:t>
              </a:r>
            </a:p>
          </p:txBody>
        </p:sp>
      </p:grpSp>
      <p:grpSp>
        <p:nvGrpSpPr>
          <p:cNvPr id="29" name="קבוצה 28">
            <a:extLst>
              <a:ext uri="{FF2B5EF4-FFF2-40B4-BE49-F238E27FC236}">
                <a16:creationId xmlns:a16="http://schemas.microsoft.com/office/drawing/2014/main" id="{86F4694D-1C1E-44BA-8E9F-D73E7A66CA1D}"/>
              </a:ext>
            </a:extLst>
          </p:cNvPr>
          <p:cNvGrpSpPr/>
          <p:nvPr/>
        </p:nvGrpSpPr>
        <p:grpSpPr>
          <a:xfrm>
            <a:off x="2077894" y="5181601"/>
            <a:ext cx="2024361" cy="1565378"/>
            <a:chOff x="2077894" y="5092701"/>
            <a:chExt cx="2024361" cy="1565378"/>
          </a:xfrm>
        </p:grpSpPr>
        <p:pic>
          <p:nvPicPr>
            <p:cNvPr id="9" name="תמונה 8">
              <a:extLst>
                <a:ext uri="{FF2B5EF4-FFF2-40B4-BE49-F238E27FC236}">
                  <a16:creationId xmlns:a16="http://schemas.microsoft.com/office/drawing/2014/main" id="{F63135D3-2592-4E25-AAE6-6BB41087986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077894" y="5092701"/>
              <a:ext cx="2024361" cy="1565094"/>
            </a:xfrm>
            <a:prstGeom prst="rect">
              <a:avLst/>
            </a:prstGeom>
          </p:spPr>
        </p:pic>
        <p:sp>
          <p:nvSpPr>
            <p:cNvPr id="26" name="תיבת טקסט 25">
              <a:extLst>
                <a:ext uri="{FF2B5EF4-FFF2-40B4-BE49-F238E27FC236}">
                  <a16:creationId xmlns:a16="http://schemas.microsoft.com/office/drawing/2014/main" id="{5B26814B-FFD9-4E30-97CE-68A357AE873C}"/>
                </a:ext>
              </a:extLst>
            </p:cNvPr>
            <p:cNvSpPr txBox="1"/>
            <p:nvPr/>
          </p:nvSpPr>
          <p:spPr>
            <a:xfrm>
              <a:off x="2706777" y="5734749"/>
              <a:ext cx="733729" cy="923330"/>
            </a:xfrm>
            <a:prstGeom prst="rect">
              <a:avLst/>
            </a:prstGeom>
            <a:noFill/>
          </p:spPr>
          <p:txBody>
            <a:bodyPr wrap="square">
              <a:spAutoFit/>
            </a:bodyPr>
            <a:lstStyle/>
            <a:p>
              <a:pPr algn="ctr"/>
              <a:r>
                <a:rPr lang="he-IL" sz="5400" dirty="0">
                  <a:ln>
                    <a:solidFill>
                      <a:srgbClr val="7364B3"/>
                    </a:solidFill>
                  </a:ln>
                  <a:solidFill>
                    <a:schemeClr val="bg1"/>
                  </a:solidFill>
                  <a:effectLst>
                    <a:outerShdw blurRad="63500" sx="102000" sy="102000" algn="ctr" rotWithShape="0">
                      <a:prstClr val="black">
                        <a:alpha val="40000"/>
                      </a:prstClr>
                    </a:outerShdw>
                  </a:effectLst>
                  <a:latin typeface="Almoni Tzar ML v5 AAA" panose="00000806000000000000" pitchFamily="50" charset="-79"/>
                  <a:cs typeface="Almoni Tzar ML v5 AAA" panose="00000806000000000000" pitchFamily="50" charset="-79"/>
                </a:rPr>
                <a:t>2</a:t>
              </a:r>
            </a:p>
          </p:txBody>
        </p:sp>
      </p:grpSp>
    </p:spTree>
    <p:extLst>
      <p:ext uri="{BB962C8B-B14F-4D97-AF65-F5344CB8AC3E}">
        <p14:creationId xmlns:p14="http://schemas.microsoft.com/office/powerpoint/2010/main" val="90360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250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p:stCondLst>
                              <p:cond delay="3000"/>
                            </p:stCondLst>
                            <p:childTnLst>
                              <p:par>
                                <p:cTn id="12" presetID="32" presetClass="emph" presetSubtype="0" fill="hold" nodeType="afterEffect">
                                  <p:stCondLst>
                                    <p:cond delay="250"/>
                                  </p:stCondLst>
                                  <p:childTnLst>
                                    <p:animRot by="120000">
                                      <p:cBhvr>
                                        <p:cTn id="13" dur="100" fill="hold">
                                          <p:stCondLst>
                                            <p:cond delay="0"/>
                                          </p:stCondLst>
                                        </p:cTn>
                                        <p:tgtEl>
                                          <p:spTgt spid="18"/>
                                        </p:tgtEl>
                                        <p:attrNameLst>
                                          <p:attrName>r</p:attrName>
                                        </p:attrNameLst>
                                      </p:cBhvr>
                                    </p:animRot>
                                    <p:animRot by="-240000">
                                      <p:cBhvr>
                                        <p:cTn id="14" dur="200" fill="hold">
                                          <p:stCondLst>
                                            <p:cond delay="200"/>
                                          </p:stCondLst>
                                        </p:cTn>
                                        <p:tgtEl>
                                          <p:spTgt spid="18"/>
                                        </p:tgtEl>
                                        <p:attrNameLst>
                                          <p:attrName>r</p:attrName>
                                        </p:attrNameLst>
                                      </p:cBhvr>
                                    </p:animRot>
                                    <p:animRot by="240000">
                                      <p:cBhvr>
                                        <p:cTn id="15" dur="200" fill="hold">
                                          <p:stCondLst>
                                            <p:cond delay="400"/>
                                          </p:stCondLst>
                                        </p:cTn>
                                        <p:tgtEl>
                                          <p:spTgt spid="18"/>
                                        </p:tgtEl>
                                        <p:attrNameLst>
                                          <p:attrName>r</p:attrName>
                                        </p:attrNameLst>
                                      </p:cBhvr>
                                    </p:animRot>
                                    <p:animRot by="-240000">
                                      <p:cBhvr>
                                        <p:cTn id="16" dur="200" fill="hold">
                                          <p:stCondLst>
                                            <p:cond delay="600"/>
                                          </p:stCondLst>
                                        </p:cTn>
                                        <p:tgtEl>
                                          <p:spTgt spid="18"/>
                                        </p:tgtEl>
                                        <p:attrNameLst>
                                          <p:attrName>r</p:attrName>
                                        </p:attrNameLst>
                                      </p:cBhvr>
                                    </p:animRot>
                                    <p:animRot by="120000">
                                      <p:cBhvr>
                                        <p:cTn id="17" dur="200" fill="hold">
                                          <p:stCondLst>
                                            <p:cond delay="800"/>
                                          </p:stCondLst>
                                        </p:cTn>
                                        <p:tgtEl>
                                          <p:spTgt spid="18"/>
                                        </p:tgtEl>
                                        <p:attrNameLst>
                                          <p:attrName>r</p:attrName>
                                        </p:attrNameLst>
                                      </p:cBhvr>
                                    </p:animRot>
                                  </p:childTnLst>
                                  <p:subTnLst>
                                    <p:audio>
                                      <p:cMediaNode>
                                        <p:cTn display="0" masterRel="sameClick">
                                          <p:stCondLst>
                                            <p:cond evt="begin" delay="0">
                                              <p:tn val="12"/>
                                            </p:cond>
                                          </p:stCondLst>
                                          <p:endCondLst>
                                            <p:cond evt="onStopAudio" delay="0">
                                              <p:tgtEl>
                                                <p:sldTgt/>
                                              </p:tgtEl>
                                            </p:cond>
                                          </p:endCondLst>
                                        </p:cTn>
                                        <p:tgtEl>
                                          <p:sndTgt r:embed="rId2" name="124899__greencouch__beeps-18-1.wav"/>
                                        </p:tgtEl>
                                      </p:cMediaNode>
                                    </p:audio>
                                  </p:subTnLst>
                                </p:cTn>
                              </p:par>
                              <p:par>
                                <p:cTn id="18" presetID="22" presetClass="entr" presetSubtype="2" fill="hold" grpId="0"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par>
                                <p:cTn id="21" presetID="2" presetClass="exit" presetSubtype="1" fill="hold" grpId="0" nodeType="withEffect">
                                  <p:stCondLst>
                                    <p:cond delay="3000"/>
                                  </p:stCondLst>
                                  <p:childTnLst>
                                    <p:anim calcmode="lin" valueType="num">
                                      <p:cBhvr additive="base">
                                        <p:cTn id="22" dur="15000"/>
                                        <p:tgtEl>
                                          <p:spTgt spid="21"/>
                                        </p:tgtEl>
                                        <p:attrNameLst>
                                          <p:attrName>ppt_x</p:attrName>
                                        </p:attrNameLst>
                                      </p:cBhvr>
                                      <p:tavLst>
                                        <p:tav tm="0">
                                          <p:val>
                                            <p:strVal val="ppt_x"/>
                                          </p:val>
                                        </p:tav>
                                        <p:tav tm="100000">
                                          <p:val>
                                            <p:strVal val="ppt_x"/>
                                          </p:val>
                                        </p:tav>
                                      </p:tavLst>
                                    </p:anim>
                                    <p:anim calcmode="lin" valueType="num">
                                      <p:cBhvr additive="base">
                                        <p:cTn id="23" dur="15000"/>
                                        <p:tgtEl>
                                          <p:spTgt spid="21"/>
                                        </p:tgtEl>
                                        <p:attrNameLst>
                                          <p:attrName>ppt_y</p:attrName>
                                        </p:attrNameLst>
                                      </p:cBhvr>
                                      <p:tavLst>
                                        <p:tav tm="0">
                                          <p:val>
                                            <p:strVal val="ppt_y"/>
                                          </p:val>
                                        </p:tav>
                                        <p:tav tm="100000">
                                          <p:val>
                                            <p:strVal val="0-ppt_h/2"/>
                                          </p:val>
                                        </p:tav>
                                      </p:tavLst>
                                    </p:anim>
                                    <p:set>
                                      <p:cBhvr>
                                        <p:cTn id="24" dur="1" fill="hold">
                                          <p:stCondLst>
                                            <p:cond delay="14999"/>
                                          </p:stCondLst>
                                        </p:cTn>
                                        <p:tgtEl>
                                          <p:spTgt spid="21"/>
                                        </p:tgtEl>
                                        <p:attrNameLst>
                                          <p:attrName>style.visibility</p:attrName>
                                        </p:attrNameLst>
                                      </p:cBhvr>
                                      <p:to>
                                        <p:strVal val="hidden"/>
                                      </p:to>
                                    </p:set>
                                  </p:childTnLst>
                                </p:cTn>
                              </p:par>
                              <p:par>
                                <p:cTn id="25" presetID="2" presetClass="exit" presetSubtype="1" fill="hold" grpId="0" nodeType="withEffect">
                                  <p:stCondLst>
                                    <p:cond delay="3000"/>
                                  </p:stCondLst>
                                  <p:childTnLst>
                                    <p:anim calcmode="lin" valueType="num">
                                      <p:cBhvr additive="base">
                                        <p:cTn id="26" dur="15000"/>
                                        <p:tgtEl>
                                          <p:spTgt spid="22"/>
                                        </p:tgtEl>
                                        <p:attrNameLst>
                                          <p:attrName>ppt_x</p:attrName>
                                        </p:attrNameLst>
                                      </p:cBhvr>
                                      <p:tavLst>
                                        <p:tav tm="0">
                                          <p:val>
                                            <p:strVal val="ppt_x"/>
                                          </p:val>
                                        </p:tav>
                                        <p:tav tm="100000">
                                          <p:val>
                                            <p:strVal val="ppt_x"/>
                                          </p:val>
                                        </p:tav>
                                      </p:tavLst>
                                    </p:anim>
                                    <p:anim calcmode="lin" valueType="num">
                                      <p:cBhvr additive="base">
                                        <p:cTn id="27" dur="15000"/>
                                        <p:tgtEl>
                                          <p:spTgt spid="22"/>
                                        </p:tgtEl>
                                        <p:attrNameLst>
                                          <p:attrName>ppt_y</p:attrName>
                                        </p:attrNameLst>
                                      </p:cBhvr>
                                      <p:tavLst>
                                        <p:tav tm="0">
                                          <p:val>
                                            <p:strVal val="ppt_y"/>
                                          </p:val>
                                        </p:tav>
                                        <p:tav tm="100000">
                                          <p:val>
                                            <p:strVal val="0-ppt_h/2"/>
                                          </p:val>
                                        </p:tav>
                                      </p:tavLst>
                                    </p:anim>
                                    <p:set>
                                      <p:cBhvr>
                                        <p:cTn id="28" dur="1" fill="hold">
                                          <p:stCondLst>
                                            <p:cond delay="14999"/>
                                          </p:stCondLst>
                                        </p:cTn>
                                        <p:tgtEl>
                                          <p:spTgt spid="22"/>
                                        </p:tgtEl>
                                        <p:attrNameLst>
                                          <p:attrName>style.visibility</p:attrName>
                                        </p:attrNameLst>
                                      </p:cBhvr>
                                      <p:to>
                                        <p:strVal val="hidden"/>
                                      </p:to>
                                    </p:set>
                                  </p:childTnLst>
                                </p:cTn>
                              </p:par>
                              <p:par>
                                <p:cTn id="29" presetID="2" presetClass="exit" presetSubtype="1" fill="hold" grpId="0" nodeType="withEffect">
                                  <p:stCondLst>
                                    <p:cond delay="3000"/>
                                  </p:stCondLst>
                                  <p:childTnLst>
                                    <p:anim calcmode="lin" valueType="num">
                                      <p:cBhvr additive="base">
                                        <p:cTn id="30" dur="13500"/>
                                        <p:tgtEl>
                                          <p:spTgt spid="23"/>
                                        </p:tgtEl>
                                        <p:attrNameLst>
                                          <p:attrName>ppt_x</p:attrName>
                                        </p:attrNameLst>
                                      </p:cBhvr>
                                      <p:tavLst>
                                        <p:tav tm="0">
                                          <p:val>
                                            <p:strVal val="ppt_x"/>
                                          </p:val>
                                        </p:tav>
                                        <p:tav tm="100000">
                                          <p:val>
                                            <p:strVal val="ppt_x"/>
                                          </p:val>
                                        </p:tav>
                                      </p:tavLst>
                                    </p:anim>
                                    <p:anim calcmode="lin" valueType="num">
                                      <p:cBhvr additive="base">
                                        <p:cTn id="31" dur="13500"/>
                                        <p:tgtEl>
                                          <p:spTgt spid="23"/>
                                        </p:tgtEl>
                                        <p:attrNameLst>
                                          <p:attrName>ppt_y</p:attrName>
                                        </p:attrNameLst>
                                      </p:cBhvr>
                                      <p:tavLst>
                                        <p:tav tm="0">
                                          <p:val>
                                            <p:strVal val="ppt_y"/>
                                          </p:val>
                                        </p:tav>
                                        <p:tav tm="100000">
                                          <p:val>
                                            <p:strVal val="0-ppt_h/2"/>
                                          </p:val>
                                        </p:tav>
                                      </p:tavLst>
                                    </p:anim>
                                    <p:set>
                                      <p:cBhvr>
                                        <p:cTn id="32" dur="1" fill="hold">
                                          <p:stCondLst>
                                            <p:cond delay="13499"/>
                                          </p:stCondLst>
                                        </p:cTn>
                                        <p:tgtEl>
                                          <p:spTgt spid="23"/>
                                        </p:tgtEl>
                                        <p:attrNameLst>
                                          <p:attrName>style.visibility</p:attrName>
                                        </p:attrNameLst>
                                      </p:cBhvr>
                                      <p:to>
                                        <p:strVal val="hidden"/>
                                      </p:to>
                                    </p:set>
                                  </p:childTnLst>
                                </p:cTn>
                              </p:par>
                              <p:par>
                                <p:cTn id="33" presetID="2" presetClass="exit" presetSubtype="1" fill="hold" grpId="0" nodeType="withEffect">
                                  <p:stCondLst>
                                    <p:cond delay="3000"/>
                                  </p:stCondLst>
                                  <p:childTnLst>
                                    <p:anim calcmode="lin" valueType="num">
                                      <p:cBhvr additive="base">
                                        <p:cTn id="34" dur="15000"/>
                                        <p:tgtEl>
                                          <p:spTgt spid="24"/>
                                        </p:tgtEl>
                                        <p:attrNameLst>
                                          <p:attrName>ppt_x</p:attrName>
                                        </p:attrNameLst>
                                      </p:cBhvr>
                                      <p:tavLst>
                                        <p:tav tm="0">
                                          <p:val>
                                            <p:strVal val="ppt_x"/>
                                          </p:val>
                                        </p:tav>
                                        <p:tav tm="100000">
                                          <p:val>
                                            <p:strVal val="ppt_x"/>
                                          </p:val>
                                        </p:tav>
                                      </p:tavLst>
                                    </p:anim>
                                    <p:anim calcmode="lin" valueType="num">
                                      <p:cBhvr additive="base">
                                        <p:cTn id="35" dur="15000"/>
                                        <p:tgtEl>
                                          <p:spTgt spid="24"/>
                                        </p:tgtEl>
                                        <p:attrNameLst>
                                          <p:attrName>ppt_y</p:attrName>
                                        </p:attrNameLst>
                                      </p:cBhvr>
                                      <p:tavLst>
                                        <p:tav tm="0">
                                          <p:val>
                                            <p:strVal val="ppt_y"/>
                                          </p:val>
                                        </p:tav>
                                        <p:tav tm="100000">
                                          <p:val>
                                            <p:strVal val="0-ppt_h/2"/>
                                          </p:val>
                                        </p:tav>
                                      </p:tavLst>
                                    </p:anim>
                                    <p:set>
                                      <p:cBhvr>
                                        <p:cTn id="36" dur="1" fill="hold">
                                          <p:stCondLst>
                                            <p:cond delay="14999"/>
                                          </p:stCondLst>
                                        </p:cTn>
                                        <p:tgtEl>
                                          <p:spTgt spid="24"/>
                                        </p:tgtEl>
                                        <p:attrNameLst>
                                          <p:attrName>style.visibility</p:attrName>
                                        </p:attrNameLst>
                                      </p:cBhvr>
                                      <p:to>
                                        <p:strVal val="hidden"/>
                                      </p:to>
                                    </p:set>
                                  </p:childTnLst>
                                </p:cTn>
                              </p:par>
                              <p:par>
                                <p:cTn id="37" presetID="2" presetClass="exit" presetSubtype="1" fill="hold" nodeType="withEffect">
                                  <p:stCondLst>
                                    <p:cond delay="3000"/>
                                  </p:stCondLst>
                                  <p:childTnLst>
                                    <p:anim calcmode="lin" valueType="num">
                                      <p:cBhvr additive="base">
                                        <p:cTn id="38" dur="15000"/>
                                        <p:tgtEl>
                                          <p:spTgt spid="30"/>
                                        </p:tgtEl>
                                        <p:attrNameLst>
                                          <p:attrName>ppt_x</p:attrName>
                                        </p:attrNameLst>
                                      </p:cBhvr>
                                      <p:tavLst>
                                        <p:tav tm="0">
                                          <p:val>
                                            <p:strVal val="ppt_x"/>
                                          </p:val>
                                        </p:tav>
                                        <p:tav tm="100000">
                                          <p:val>
                                            <p:strVal val="ppt_x"/>
                                          </p:val>
                                        </p:tav>
                                      </p:tavLst>
                                    </p:anim>
                                    <p:anim calcmode="lin" valueType="num">
                                      <p:cBhvr additive="base">
                                        <p:cTn id="39" dur="15000"/>
                                        <p:tgtEl>
                                          <p:spTgt spid="30"/>
                                        </p:tgtEl>
                                        <p:attrNameLst>
                                          <p:attrName>ppt_y</p:attrName>
                                        </p:attrNameLst>
                                      </p:cBhvr>
                                      <p:tavLst>
                                        <p:tav tm="0">
                                          <p:val>
                                            <p:strVal val="ppt_y"/>
                                          </p:val>
                                        </p:tav>
                                        <p:tav tm="100000">
                                          <p:val>
                                            <p:strVal val="0-ppt_h/2"/>
                                          </p:val>
                                        </p:tav>
                                      </p:tavLst>
                                    </p:anim>
                                    <p:set>
                                      <p:cBhvr>
                                        <p:cTn id="40" dur="1" fill="hold">
                                          <p:stCondLst>
                                            <p:cond delay="14999"/>
                                          </p:stCondLst>
                                        </p:cTn>
                                        <p:tgtEl>
                                          <p:spTgt spid="30"/>
                                        </p:tgtEl>
                                        <p:attrNameLst>
                                          <p:attrName>style.visibility</p:attrName>
                                        </p:attrNameLst>
                                      </p:cBhvr>
                                      <p:to>
                                        <p:strVal val="hidden"/>
                                      </p:to>
                                    </p:set>
                                  </p:childTnLst>
                                </p:cTn>
                              </p:par>
                              <p:par>
                                <p:cTn id="41" presetID="2" presetClass="exit" presetSubtype="1" fill="hold" nodeType="withEffect">
                                  <p:stCondLst>
                                    <p:cond delay="3000"/>
                                  </p:stCondLst>
                                  <p:childTnLst>
                                    <p:anim calcmode="lin" valueType="num">
                                      <p:cBhvr additive="base">
                                        <p:cTn id="42" dur="15000"/>
                                        <p:tgtEl>
                                          <p:spTgt spid="29"/>
                                        </p:tgtEl>
                                        <p:attrNameLst>
                                          <p:attrName>ppt_x</p:attrName>
                                        </p:attrNameLst>
                                      </p:cBhvr>
                                      <p:tavLst>
                                        <p:tav tm="0">
                                          <p:val>
                                            <p:strVal val="ppt_x"/>
                                          </p:val>
                                        </p:tav>
                                        <p:tav tm="100000">
                                          <p:val>
                                            <p:strVal val="ppt_x"/>
                                          </p:val>
                                        </p:tav>
                                      </p:tavLst>
                                    </p:anim>
                                    <p:anim calcmode="lin" valueType="num">
                                      <p:cBhvr additive="base">
                                        <p:cTn id="43" dur="15000"/>
                                        <p:tgtEl>
                                          <p:spTgt spid="29"/>
                                        </p:tgtEl>
                                        <p:attrNameLst>
                                          <p:attrName>ppt_y</p:attrName>
                                        </p:attrNameLst>
                                      </p:cBhvr>
                                      <p:tavLst>
                                        <p:tav tm="0">
                                          <p:val>
                                            <p:strVal val="ppt_y"/>
                                          </p:val>
                                        </p:tav>
                                        <p:tav tm="100000">
                                          <p:val>
                                            <p:strVal val="0-ppt_h/2"/>
                                          </p:val>
                                        </p:tav>
                                      </p:tavLst>
                                    </p:anim>
                                    <p:set>
                                      <p:cBhvr>
                                        <p:cTn id="44" dur="1" fill="hold">
                                          <p:stCondLst>
                                            <p:cond delay="14999"/>
                                          </p:stCondLst>
                                        </p:cTn>
                                        <p:tgtEl>
                                          <p:spTgt spid="29"/>
                                        </p:tgtEl>
                                        <p:attrNameLst>
                                          <p:attrName>style.visibility</p:attrName>
                                        </p:attrNameLst>
                                      </p:cBhvr>
                                      <p:to>
                                        <p:strVal val="hidden"/>
                                      </p:to>
                                    </p:set>
                                  </p:childTnLst>
                                </p:cTn>
                              </p:par>
                              <p:par>
                                <p:cTn id="45" presetID="2" presetClass="exit" presetSubtype="1" fill="hold" nodeType="withEffect">
                                  <p:stCondLst>
                                    <p:cond delay="3000"/>
                                  </p:stCondLst>
                                  <p:childTnLst>
                                    <p:anim calcmode="lin" valueType="num">
                                      <p:cBhvr additive="base">
                                        <p:cTn id="46" dur="15000"/>
                                        <p:tgtEl>
                                          <p:spTgt spid="28"/>
                                        </p:tgtEl>
                                        <p:attrNameLst>
                                          <p:attrName>ppt_x</p:attrName>
                                        </p:attrNameLst>
                                      </p:cBhvr>
                                      <p:tavLst>
                                        <p:tav tm="0">
                                          <p:val>
                                            <p:strVal val="ppt_x"/>
                                          </p:val>
                                        </p:tav>
                                        <p:tav tm="100000">
                                          <p:val>
                                            <p:strVal val="ppt_x"/>
                                          </p:val>
                                        </p:tav>
                                      </p:tavLst>
                                    </p:anim>
                                    <p:anim calcmode="lin" valueType="num">
                                      <p:cBhvr additive="base">
                                        <p:cTn id="47" dur="15000"/>
                                        <p:tgtEl>
                                          <p:spTgt spid="28"/>
                                        </p:tgtEl>
                                        <p:attrNameLst>
                                          <p:attrName>ppt_y</p:attrName>
                                        </p:attrNameLst>
                                      </p:cBhvr>
                                      <p:tavLst>
                                        <p:tav tm="0">
                                          <p:val>
                                            <p:strVal val="ppt_y"/>
                                          </p:val>
                                        </p:tav>
                                        <p:tav tm="100000">
                                          <p:val>
                                            <p:strVal val="0-ppt_h/2"/>
                                          </p:val>
                                        </p:tav>
                                      </p:tavLst>
                                    </p:anim>
                                    <p:set>
                                      <p:cBhvr>
                                        <p:cTn id="48" dur="1" fill="hold">
                                          <p:stCondLst>
                                            <p:cond delay="14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5" restart="whenNotActive" fill="hold" evtFilter="cancelBubble" nodeType="interactiveSeq">
                <p:stCondLst>
                  <p:cond evt="onClick" delay="0">
                    <p:tgtEl>
                      <p:spTgt spid="29"/>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9"/>
                                        </p:tgtEl>
                                      </p:cBhvr>
                                    </p:animEffect>
                                    <p:set>
                                      <p:cBhvr>
                                        <p:cTn id="6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1" restart="whenNotActive" fill="hold" evtFilter="cancelBubble" nodeType="interactiveSeq">
                <p:stCondLst>
                  <p:cond evt="onClick" delay="0">
                    <p:tgtEl>
                      <p:spTgt spid="28"/>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8"/>
                                        </p:tgtEl>
                                      </p:cBhvr>
                                    </p:animEffect>
                                    <p:set>
                                      <p:cBhvr>
                                        <p:cTn id="6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6" grpId="0"/>
      <p:bldP spid="8" grpId="0"/>
      <p:bldP spid="21" grpId="0"/>
      <p:bldP spid="22" grpId="0"/>
      <p:bldP spid="23"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4597400" y="1582852"/>
            <a:ext cx="6552954" cy="3939540"/>
          </a:xfrm>
          <a:prstGeom prst="rect">
            <a:avLst/>
          </a:prstGeom>
          <a:noFill/>
        </p:spPr>
        <p:txBody>
          <a:bodyPr wrap="square">
            <a:spAutoFit/>
          </a:bodyPr>
          <a:lstStyle/>
          <a:p>
            <a:r>
              <a:rPr lang="he-IL" sz="5000" dirty="0">
                <a:solidFill>
                  <a:srgbClr val="071B43"/>
                </a:solidFill>
                <a:latin typeface="Almoni Tzar ML v5 AAA Medium" panose="00000606000000000000" pitchFamily="50" charset="-79"/>
                <a:cs typeface="Almoni Tzar ML v5 AAA Medium" panose="00000606000000000000" pitchFamily="50" charset="-79"/>
              </a:rPr>
              <a:t>ומה עם אותו אדם שפגע? </a:t>
            </a:r>
          </a:p>
          <a:p>
            <a:r>
              <a:rPr lang="he-IL" sz="5000" dirty="0">
                <a:solidFill>
                  <a:srgbClr val="071B43"/>
                </a:solidFill>
                <a:latin typeface="Almoni Tzar ML v5 AAA Medium" panose="00000606000000000000" pitchFamily="50" charset="-79"/>
                <a:cs typeface="Almoni Tzar ML v5 AAA Medium" panose="00000606000000000000" pitchFamily="50" charset="-79"/>
              </a:rPr>
              <a:t>האדם שעשה רע, אינו פטור מעונש. </a:t>
            </a:r>
          </a:p>
          <a:p>
            <a:r>
              <a:rPr lang="he-IL" sz="5000" dirty="0">
                <a:solidFill>
                  <a:srgbClr val="071B43"/>
                </a:solidFill>
                <a:latin typeface="Almoni Tzar ML v5 AAA Medium" panose="00000606000000000000" pitchFamily="50" charset="-79"/>
                <a:cs typeface="Almoni Tzar ML v5 AAA Medium" panose="00000606000000000000" pitchFamily="50" charset="-79"/>
              </a:rPr>
              <a:t>כי זו הייתה הבחירה שלו,</a:t>
            </a:r>
          </a:p>
          <a:p>
            <a:r>
              <a:rPr lang="he-IL" sz="5000" dirty="0">
                <a:solidFill>
                  <a:srgbClr val="071B43"/>
                </a:solidFill>
                <a:latin typeface="Almoni Tzar ML v5 AAA Medium" panose="00000606000000000000" pitchFamily="50" charset="-79"/>
                <a:cs typeface="Almoni Tzar ML v5 AAA Medium" panose="00000606000000000000" pitchFamily="50" charset="-79"/>
              </a:rPr>
              <a:t>להיות שליח לדבר לא נעים.</a:t>
            </a:r>
          </a:p>
          <a:p>
            <a:r>
              <a:rPr lang="he-IL" sz="5000" dirty="0">
                <a:solidFill>
                  <a:srgbClr val="071B43"/>
                </a:solidFill>
                <a:latin typeface="Almoni Tzar ML v5 AAA Medium" panose="00000606000000000000" pitchFamily="50" charset="-79"/>
                <a:cs typeface="Almoni Tzar ML v5 AAA Medium" panose="00000606000000000000" pitchFamily="50" charset="-79"/>
              </a:rPr>
              <a:t>לכן הוא ייענש. </a:t>
            </a:r>
          </a:p>
        </p:txBody>
      </p:sp>
      <p:pic>
        <p:nvPicPr>
          <p:cNvPr id="9" name="תמונה 8">
            <a:extLst>
              <a:ext uri="{FF2B5EF4-FFF2-40B4-BE49-F238E27FC236}">
                <a16:creationId xmlns:a16="http://schemas.microsoft.com/office/drawing/2014/main" id="{ED42F4EF-F238-414D-B8F3-A87CE7FEBD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658" y="2030402"/>
            <a:ext cx="5730042" cy="6295670"/>
          </a:xfrm>
          <a:prstGeom prst="rect">
            <a:avLst/>
          </a:prstGeom>
        </p:spPr>
      </p:pic>
    </p:spTree>
    <p:extLst>
      <p:ext uri="{BB962C8B-B14F-4D97-AF65-F5344CB8AC3E}">
        <p14:creationId xmlns:p14="http://schemas.microsoft.com/office/powerpoint/2010/main" val="2832753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2819523" y="1582852"/>
            <a:ext cx="6552954" cy="2400657"/>
          </a:xfrm>
          <a:prstGeom prst="rect">
            <a:avLst/>
          </a:prstGeom>
          <a:noFill/>
        </p:spPr>
        <p:txBody>
          <a:bodyPr wrap="square">
            <a:spAutoFit/>
          </a:bodyPr>
          <a:lstStyle/>
          <a:p>
            <a:pPr algn="ctr"/>
            <a:r>
              <a:rPr lang="he-IL" sz="5000" dirty="0">
                <a:solidFill>
                  <a:srgbClr val="C00000"/>
                </a:solidFill>
                <a:latin typeface="Almoni Tzar ML v5 AAA Medium" panose="00000606000000000000" pitchFamily="50" charset="-79"/>
                <a:cs typeface="Almoni Tzar ML v5 AAA Medium" panose="00000606000000000000" pitchFamily="50" charset="-79"/>
              </a:rPr>
              <a:t>הוא</a:t>
            </a:r>
            <a:r>
              <a:rPr lang="he-IL" sz="5000" dirty="0">
                <a:solidFill>
                  <a:srgbClr val="071B43"/>
                </a:solidFill>
                <a:latin typeface="Almoni Tzar ML v5 AAA Medium" panose="00000606000000000000" pitchFamily="50" charset="-79"/>
                <a:cs typeface="Almoni Tzar ML v5 AAA Medium" panose="00000606000000000000" pitchFamily="50" charset="-79"/>
              </a:rPr>
              <a:t> יקבל את העונש על בחירתו,</a:t>
            </a:r>
          </a:p>
          <a:p>
            <a:pPr algn="ctr"/>
            <a:r>
              <a:rPr lang="he-IL" sz="5000" dirty="0">
                <a:solidFill>
                  <a:srgbClr val="071B43"/>
                </a:solidFill>
                <a:latin typeface="Almoni Tzar ML v5 AAA Medium" panose="00000606000000000000" pitchFamily="50" charset="-79"/>
                <a:cs typeface="Almoni Tzar ML v5 AAA Medium" panose="00000606000000000000" pitchFamily="50" charset="-79"/>
              </a:rPr>
              <a:t>אבל </a:t>
            </a:r>
            <a:r>
              <a:rPr lang="he-IL" sz="5000" dirty="0">
                <a:solidFill>
                  <a:srgbClr val="C00000"/>
                </a:solidFill>
                <a:latin typeface="Almoni Tzar ML v5 AAA Medium" panose="00000606000000000000" pitchFamily="50" charset="-79"/>
                <a:cs typeface="Almoni Tzar ML v5 AAA Medium" panose="00000606000000000000" pitchFamily="50" charset="-79"/>
              </a:rPr>
              <a:t>אנחנו</a:t>
            </a:r>
            <a:r>
              <a:rPr lang="he-IL" sz="5000" dirty="0">
                <a:solidFill>
                  <a:srgbClr val="071B43"/>
                </a:solidFill>
                <a:latin typeface="Almoni Tzar ML v5 AAA Medium" panose="00000606000000000000" pitchFamily="50" charset="-79"/>
                <a:cs typeface="Almoni Tzar ML v5 AAA Medium" panose="00000606000000000000" pitchFamily="50" charset="-79"/>
              </a:rPr>
              <a:t> לא צריכים לכעוס,</a:t>
            </a:r>
          </a:p>
          <a:p>
            <a:pPr algn="ctr"/>
            <a:r>
              <a:rPr lang="he-IL" sz="5000" dirty="0">
                <a:solidFill>
                  <a:srgbClr val="071B43"/>
                </a:solidFill>
                <a:latin typeface="Almoni Tzar ML v5 AAA Medium" panose="00000606000000000000" pitchFamily="50" charset="-79"/>
                <a:cs typeface="Almoni Tzar ML v5 AAA Medium" panose="00000606000000000000" pitchFamily="50" charset="-79"/>
              </a:rPr>
              <a:t>כי עבורנו – כך נגזר </a:t>
            </a:r>
            <a:r>
              <a:rPr lang="he-IL" sz="5000" dirty="0">
                <a:solidFill>
                  <a:srgbClr val="C00000"/>
                </a:solidFill>
                <a:latin typeface="Almoni Tzar ML v5 AAA Medium" panose="00000606000000000000" pitchFamily="50" charset="-79"/>
                <a:cs typeface="Almoni Tzar ML v5 AAA Medium" panose="00000606000000000000" pitchFamily="50" charset="-79"/>
              </a:rPr>
              <a:t>משמים</a:t>
            </a:r>
            <a:r>
              <a:rPr lang="he-IL" sz="5000" dirty="0">
                <a:solidFill>
                  <a:srgbClr val="071B43"/>
                </a:solidFill>
                <a:latin typeface="Almoni Tzar ML v5 AAA Medium" panose="00000606000000000000" pitchFamily="50" charset="-79"/>
                <a:cs typeface="Almoni Tzar ML v5 AAA Medium" panose="00000606000000000000" pitchFamily="50" charset="-79"/>
              </a:rPr>
              <a:t>.</a:t>
            </a:r>
          </a:p>
        </p:txBody>
      </p:sp>
      <p:grpSp>
        <p:nvGrpSpPr>
          <p:cNvPr id="8" name="קבוצה 7">
            <a:extLst>
              <a:ext uri="{FF2B5EF4-FFF2-40B4-BE49-F238E27FC236}">
                <a16:creationId xmlns:a16="http://schemas.microsoft.com/office/drawing/2014/main" id="{26E4774D-92D9-45BF-AB2C-89A35B0DE19A}"/>
              </a:ext>
            </a:extLst>
          </p:cNvPr>
          <p:cNvGrpSpPr/>
          <p:nvPr/>
        </p:nvGrpSpPr>
        <p:grpSpPr>
          <a:xfrm>
            <a:off x="5444601" y="4462318"/>
            <a:ext cx="1290960" cy="1290958"/>
            <a:chOff x="6288507" y="1828800"/>
            <a:chExt cx="1113765" cy="1113765"/>
          </a:xfrm>
        </p:grpSpPr>
        <p:pic>
          <p:nvPicPr>
            <p:cNvPr id="11" name="תמונה 10">
              <a:extLst>
                <a:ext uri="{FF2B5EF4-FFF2-40B4-BE49-F238E27FC236}">
                  <a16:creationId xmlns:a16="http://schemas.microsoft.com/office/drawing/2014/main" id="{D547043E-ABF2-473D-89D0-197BAFE852D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a:ln w="38100">
              <a:noFill/>
            </a:ln>
          </p:spPr>
        </p:pic>
        <p:sp>
          <p:nvSpPr>
            <p:cNvPr id="12" name="מלבן 11">
              <a:extLst>
                <a:ext uri="{FF2B5EF4-FFF2-40B4-BE49-F238E27FC236}">
                  <a16:creationId xmlns:a16="http://schemas.microsoft.com/office/drawing/2014/main" id="{BD9F3CE9-ADFE-49A1-AF58-41D0DA2D974E}"/>
                </a:ext>
              </a:extLst>
            </p:cNvPr>
            <p:cNvSpPr/>
            <p:nvPr/>
          </p:nvSpPr>
          <p:spPr>
            <a:xfrm>
              <a:off x="6462241" y="2011317"/>
              <a:ext cx="376447" cy="743490"/>
            </a:xfrm>
            <a:prstGeom prst="rect">
              <a:avLst/>
            </a:prstGeom>
            <a:noFill/>
            <a:ln w="38100">
              <a:noFill/>
            </a:ln>
          </p:spPr>
          <p:txBody>
            <a:bodyPr wrap="none" lIns="91440" tIns="45720" rIns="91440" bIns="45720">
              <a:spAutoFit/>
            </a:bodyPr>
            <a:lstStyle/>
            <a:p>
              <a:pPr algn="ctr" rtl="0"/>
              <a:r>
                <a:rPr lang="he-IL" sz="5000" b="0" cap="none" spc="0" dirty="0">
                  <a:ln w="0"/>
                  <a:solidFill>
                    <a:srgbClr val="FF0000"/>
                  </a:solidFill>
                  <a:latin typeface="Almoni Tzar ML v5 AAA" panose="00000806000000000000" pitchFamily="50" charset="-79"/>
                  <a:cs typeface="Almoni Tzar ML v5 AAA" panose="00000806000000000000" pitchFamily="50" charset="-79"/>
                </a:rPr>
                <a:t>3</a:t>
              </a:r>
            </a:p>
          </p:txBody>
        </p:sp>
      </p:grpSp>
    </p:spTree>
    <p:extLst>
      <p:ext uri="{BB962C8B-B14F-4D97-AF65-F5344CB8AC3E}">
        <p14:creationId xmlns:p14="http://schemas.microsoft.com/office/powerpoint/2010/main" val="6135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32" presetClass="emph" presetSubtype="0"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2" name="124899__greencouch__beeps-18-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009" y="0"/>
            <a:ext cx="13716000" cy="6858000"/>
          </a:xfrm>
          <a:prstGeom prst="rect">
            <a:avLst/>
          </a:prstGeom>
        </p:spPr>
      </p:pic>
      <p:sp>
        <p:nvSpPr>
          <p:cNvPr id="25" name="מלבן 24">
            <a:extLst>
              <a:ext uri="{FF2B5EF4-FFF2-40B4-BE49-F238E27FC236}">
                <a16:creationId xmlns:a16="http://schemas.microsoft.com/office/drawing/2014/main" id="{658C6C94-9FAD-4BB6-91C5-F75967693C48}"/>
              </a:ext>
            </a:extLst>
          </p:cNvPr>
          <p:cNvSpPr/>
          <p:nvPr/>
        </p:nvSpPr>
        <p:spPr>
          <a:xfrm>
            <a:off x="5582093" y="2494978"/>
            <a:ext cx="5200869" cy="2635822"/>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תיבת טקסט 23">
            <a:extLst>
              <a:ext uri="{FF2B5EF4-FFF2-40B4-BE49-F238E27FC236}">
                <a16:creationId xmlns:a16="http://schemas.microsoft.com/office/drawing/2014/main" id="{3CB5EF0C-A290-4125-9973-80BB2216D546}"/>
              </a:ext>
            </a:extLst>
          </p:cNvPr>
          <p:cNvSpPr txBox="1"/>
          <p:nvPr/>
        </p:nvSpPr>
        <p:spPr>
          <a:xfrm>
            <a:off x="5761990" y="2686435"/>
            <a:ext cx="4119863" cy="2308324"/>
          </a:xfrm>
          <a:prstGeom prst="rect">
            <a:avLst/>
          </a:prstGeom>
          <a:noFill/>
        </p:spPr>
        <p:txBody>
          <a:bodyPr wrap="square">
            <a:spAutoFit/>
          </a:bodyPr>
          <a:lstStyle/>
          <a:p>
            <a:pPr algn="ctr"/>
            <a:r>
              <a:rPr lang="he-IL" sz="3600" dirty="0">
                <a:solidFill>
                  <a:srgbClr val="071B43"/>
                </a:solidFill>
                <a:latin typeface="Almoni Tzar ML v5 AAA Medium" panose="00000606000000000000" pitchFamily="50" charset="-79"/>
                <a:cs typeface="Almoni Tzar ML v5 AAA Medium" panose="00000606000000000000" pitchFamily="50" charset="-79"/>
              </a:rPr>
              <a:t>את צודקת שהחברה נהגה בחוסר אחריות. אבל לא בגללה נכשלת. נכשלת כי משמים נקבע שאת תלמדי לבד וזה הציון שתקבלי. </a:t>
            </a:r>
          </a:p>
        </p:txBody>
      </p:sp>
      <p:pic>
        <p:nvPicPr>
          <p:cNvPr id="11" name="Picture 2">
            <a:extLst>
              <a:ext uri="{FF2B5EF4-FFF2-40B4-BE49-F238E27FC236}">
                <a16:creationId xmlns:a16="http://schemas.microsoft.com/office/drawing/2014/main" id="{B61862FA-D070-4476-A9CD-BFDCB6205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714" y="3005323"/>
            <a:ext cx="2126312" cy="3606727"/>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3340" y="1826236"/>
            <a:ext cx="1909432" cy="4223690"/>
          </a:xfrm>
          <a:prstGeom prst="rect">
            <a:avLst/>
          </a:prstGeom>
        </p:spPr>
      </p:pic>
    </p:spTree>
    <p:extLst>
      <p:ext uri="{BB962C8B-B14F-4D97-AF65-F5344CB8AC3E}">
        <p14:creationId xmlns:p14="http://schemas.microsoft.com/office/powerpoint/2010/main" val="239138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009" y="0"/>
            <a:ext cx="13716000" cy="6858000"/>
          </a:xfrm>
          <a:prstGeom prst="rect">
            <a:avLst/>
          </a:prstGeom>
        </p:spPr>
      </p:pic>
      <p:sp>
        <p:nvSpPr>
          <p:cNvPr id="12" name="מלבן 11">
            <a:extLst>
              <a:ext uri="{FF2B5EF4-FFF2-40B4-BE49-F238E27FC236}">
                <a16:creationId xmlns:a16="http://schemas.microsoft.com/office/drawing/2014/main" id="{658C6C94-9FAD-4BB6-91C5-F75967693C48}"/>
              </a:ext>
            </a:extLst>
          </p:cNvPr>
          <p:cNvSpPr/>
          <p:nvPr/>
        </p:nvSpPr>
        <p:spPr>
          <a:xfrm>
            <a:off x="1875707" y="2672079"/>
            <a:ext cx="5992386" cy="2261427"/>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תיבת טקסט 23">
            <a:extLst>
              <a:ext uri="{FF2B5EF4-FFF2-40B4-BE49-F238E27FC236}">
                <a16:creationId xmlns:a16="http://schemas.microsoft.com/office/drawing/2014/main" id="{3CB5EF0C-A290-4125-9973-80BB2216D546}"/>
              </a:ext>
            </a:extLst>
          </p:cNvPr>
          <p:cNvSpPr txBox="1"/>
          <p:nvPr/>
        </p:nvSpPr>
        <p:spPr>
          <a:xfrm>
            <a:off x="2909120" y="2693918"/>
            <a:ext cx="4830954" cy="2246769"/>
          </a:xfrm>
          <a:prstGeom prst="rect">
            <a:avLst/>
          </a:prstGeom>
          <a:noFill/>
        </p:spPr>
        <p:txBody>
          <a:bodyPr wrap="square">
            <a:spAutoFit/>
          </a:bodyPr>
          <a:lstStyle/>
          <a:p>
            <a:pPr algn="ctr"/>
            <a:r>
              <a:rPr lang="he-IL" sz="3500" dirty="0">
                <a:solidFill>
                  <a:srgbClr val="071B43"/>
                </a:solidFill>
                <a:latin typeface="Almoni Tzar ML v5 AAA Medium" panose="00000606000000000000" pitchFamily="50" charset="-79"/>
                <a:cs typeface="Almoni Tzar ML v5 AAA Medium" panose="00000606000000000000" pitchFamily="50" charset="-79"/>
              </a:rPr>
              <a:t>אז את רוצה להגיד שאני צריכה עוד להגיד לה תודה רבה שהיא לא הגיעה? אם מישהו פוגע בי אני צריכה לשתוק ולהמשיך להיפגע? לא מגיע לו להיענש?</a:t>
            </a:r>
          </a:p>
        </p:txBody>
      </p:sp>
      <p:pic>
        <p:nvPicPr>
          <p:cNvPr id="7" name="תמונה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70962" y="2672079"/>
            <a:ext cx="1814032" cy="3827721"/>
          </a:xfrm>
          <a:prstGeom prst="rect">
            <a:avLst/>
          </a:prstGeom>
        </p:spPr>
      </p:pic>
      <p:pic>
        <p:nvPicPr>
          <p:cNvPr id="10" name="תמונה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4661" y="2276110"/>
            <a:ext cx="1909432" cy="4223690"/>
          </a:xfrm>
          <a:prstGeom prst="rect">
            <a:avLst/>
          </a:prstGeom>
        </p:spPr>
      </p:pic>
    </p:spTree>
    <p:extLst>
      <p:ext uri="{BB962C8B-B14F-4D97-AF65-F5344CB8AC3E}">
        <p14:creationId xmlns:p14="http://schemas.microsoft.com/office/powerpoint/2010/main" val="24870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009" y="0"/>
            <a:ext cx="13716000" cy="6858000"/>
          </a:xfrm>
          <a:prstGeom prst="rect">
            <a:avLst/>
          </a:prstGeom>
        </p:spPr>
      </p:pic>
      <p:sp>
        <p:nvSpPr>
          <p:cNvPr id="25" name="מלבן 24">
            <a:extLst>
              <a:ext uri="{FF2B5EF4-FFF2-40B4-BE49-F238E27FC236}">
                <a16:creationId xmlns:a16="http://schemas.microsoft.com/office/drawing/2014/main" id="{658C6C94-9FAD-4BB6-91C5-F75967693C48}"/>
              </a:ext>
            </a:extLst>
          </p:cNvPr>
          <p:cNvSpPr/>
          <p:nvPr/>
        </p:nvSpPr>
        <p:spPr>
          <a:xfrm>
            <a:off x="4257041" y="2494978"/>
            <a:ext cx="6525922" cy="3388586"/>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תיבת טקסט 23">
            <a:extLst>
              <a:ext uri="{FF2B5EF4-FFF2-40B4-BE49-F238E27FC236}">
                <a16:creationId xmlns:a16="http://schemas.microsoft.com/office/drawing/2014/main" id="{3CB5EF0C-A290-4125-9973-80BB2216D546}"/>
              </a:ext>
            </a:extLst>
          </p:cNvPr>
          <p:cNvSpPr txBox="1"/>
          <p:nvPr/>
        </p:nvSpPr>
        <p:spPr>
          <a:xfrm>
            <a:off x="4589306" y="2601152"/>
            <a:ext cx="5355351" cy="3231654"/>
          </a:xfrm>
          <a:prstGeom prst="rect">
            <a:avLst/>
          </a:prstGeom>
          <a:noFill/>
        </p:spPr>
        <p:txBody>
          <a:bodyPr wrap="square">
            <a:spAutoFit/>
          </a:bodyPr>
          <a:lstStyle/>
          <a:p>
            <a:pPr algn="ctr"/>
            <a:r>
              <a:rPr lang="he-IL" sz="3400" dirty="0">
                <a:solidFill>
                  <a:srgbClr val="071B43"/>
                </a:solidFill>
                <a:latin typeface="Almoni Tzar ML v5 AAA Medium" panose="00000606000000000000" pitchFamily="50" charset="-79"/>
                <a:cs typeface="Almoni Tzar ML v5 AAA Medium" panose="00000606000000000000" pitchFamily="50" charset="-79"/>
              </a:rPr>
              <a:t>חברתך נהגה כך מתוך בחירה חופשית, ואת בהחלט יכולה לומר לה שנפגעת מכך שהיא לא הגיעה. את גם יכולה להחליט שבפעם הבאה תקבעי עם בת אחרת. אבל תדעי, שבסופו של דבר, הציון שלך והצער שלך נקבע משמים. אם זה לא היה בגללה, זה היה קורה מסיבה אחרת. </a:t>
            </a:r>
          </a:p>
        </p:txBody>
      </p:sp>
      <p:pic>
        <p:nvPicPr>
          <p:cNvPr id="11" name="Picture 2">
            <a:extLst>
              <a:ext uri="{FF2B5EF4-FFF2-40B4-BE49-F238E27FC236}">
                <a16:creationId xmlns:a16="http://schemas.microsoft.com/office/drawing/2014/main" id="{B61862FA-D070-4476-A9CD-BFDCB6205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630" y="2782039"/>
            <a:ext cx="2126312" cy="3606727"/>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8546" y="2081418"/>
            <a:ext cx="1909432" cy="4223690"/>
          </a:xfrm>
          <a:prstGeom prst="rect">
            <a:avLst/>
          </a:prstGeom>
        </p:spPr>
      </p:pic>
    </p:spTree>
    <p:extLst>
      <p:ext uri="{BB962C8B-B14F-4D97-AF65-F5344CB8AC3E}">
        <p14:creationId xmlns:p14="http://schemas.microsoft.com/office/powerpoint/2010/main" val="13276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071671" y="1044229"/>
            <a:ext cx="9972845" cy="4524315"/>
          </a:xfrm>
          <a:prstGeom prst="rect">
            <a:avLst/>
          </a:prstGeom>
          <a:noFill/>
        </p:spPr>
        <p:txBody>
          <a:bodyPr wrap="square">
            <a:spAutoFit/>
          </a:bodyPr>
          <a:lstStyle/>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אם פגעו בך – לטפל בכך נחוץ,</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אך את הכעס יש להשאיר בחוץ.</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מי שפגע – צריך לתת את הדין, ולקחת אחריות על מעשיו,</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אך מדוע דווקא את זאת שנפגעת? ומדוע דווקא עכשיו?</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כי בכל מקרה, הצער שלך משמים הוכרע,</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והוא היה (מבחירה חופשית) רק שליח להרע.</a:t>
            </a:r>
          </a:p>
        </p:txBody>
      </p:sp>
    </p:spTree>
    <p:extLst>
      <p:ext uri="{BB962C8B-B14F-4D97-AF65-F5344CB8AC3E}">
        <p14:creationId xmlns:p14="http://schemas.microsoft.com/office/powerpoint/2010/main" val="2815028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8" name="תמונה 7" descr="תמונה שמכילה גרפיקה וקטורית&#10;&#10;התיאור נוצר באופן אוטומטי">
            <a:extLst>
              <a:ext uri="{FF2B5EF4-FFF2-40B4-BE49-F238E27FC236}">
                <a16:creationId xmlns:a16="http://schemas.microsoft.com/office/drawing/2014/main" id="{66B7058A-B3D9-4FE2-A605-47B37C6774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3290" y="4386272"/>
            <a:ext cx="3230150" cy="3549007"/>
          </a:xfrm>
          <a:prstGeom prst="rect">
            <a:avLst/>
          </a:prstGeom>
          <a:effectLst>
            <a:outerShdw blurRad="50800" dist="38100" dir="2700000" algn="tl" rotWithShape="0">
              <a:prstClr val="black">
                <a:alpha val="40000"/>
              </a:prstClr>
            </a:outerShdw>
          </a:effectLst>
        </p:spPr>
      </p:pic>
      <p:sp>
        <p:nvSpPr>
          <p:cNvPr id="9" name="תיבת טקסט 8">
            <a:extLst>
              <a:ext uri="{FF2B5EF4-FFF2-40B4-BE49-F238E27FC236}">
                <a16:creationId xmlns:a16="http://schemas.microsoft.com/office/drawing/2014/main" id="{E1290E08-975B-447B-94BA-C3B00CFBA65F}"/>
              </a:ext>
            </a:extLst>
          </p:cNvPr>
          <p:cNvSpPr txBox="1"/>
          <p:nvPr/>
        </p:nvSpPr>
        <p:spPr>
          <a:xfrm>
            <a:off x="3525689" y="1269769"/>
            <a:ext cx="5128784" cy="2400657"/>
          </a:xfrm>
          <a:prstGeom prst="rect">
            <a:avLst/>
          </a:prstGeom>
          <a:noFill/>
        </p:spPr>
        <p:txBody>
          <a:bodyPr wrap="square">
            <a:spAutoFit/>
          </a:bodyPr>
          <a:lstStyle/>
          <a:p>
            <a:pPr algn="ctr"/>
            <a:r>
              <a:rPr lang="he-IL" sz="5000" dirty="0">
                <a:solidFill>
                  <a:srgbClr val="071B43"/>
                </a:solidFill>
                <a:latin typeface="Almoni Tzar ML v5 AAA Medium" panose="00000606000000000000" pitchFamily="50" charset="-79"/>
                <a:cs typeface="Almoni Tzar ML v5 AAA Medium" panose="00000606000000000000" pitchFamily="50" charset="-79"/>
              </a:rPr>
              <a:t>אם ככה,</a:t>
            </a:r>
          </a:p>
          <a:p>
            <a:pPr algn="ctr"/>
            <a:r>
              <a:rPr lang="he-IL" sz="5000" dirty="0">
                <a:solidFill>
                  <a:srgbClr val="071B43"/>
                </a:solidFill>
                <a:latin typeface="Almoni Tzar ML v5 AAA Medium" panose="00000606000000000000" pitchFamily="50" charset="-79"/>
                <a:cs typeface="Almoni Tzar ML v5 AAA Medium" panose="00000606000000000000" pitchFamily="50" charset="-79"/>
              </a:rPr>
              <a:t>במקום לכעוס,</a:t>
            </a:r>
          </a:p>
          <a:p>
            <a:pPr algn="ctr"/>
            <a:r>
              <a:rPr lang="he-IL" sz="5000" dirty="0">
                <a:solidFill>
                  <a:srgbClr val="071B43"/>
                </a:solidFill>
                <a:latin typeface="Almoni Tzar ML v5 AAA Medium" panose="00000606000000000000" pitchFamily="50" charset="-79"/>
                <a:cs typeface="Almoni Tzar ML v5 AAA Medium" panose="00000606000000000000" pitchFamily="50" charset="-79"/>
              </a:rPr>
              <a:t>טוב יותר...</a:t>
            </a:r>
            <a:endParaRPr lang="he-IL" sz="5000" dirty="0">
              <a:solidFill>
                <a:srgbClr val="071B43"/>
              </a:solidFill>
              <a:latin typeface="Almoni Tzar ML v5 AAA Light" panose="00000406000000000000" pitchFamily="50" charset="-79"/>
              <a:cs typeface="Almoni Tzar ML v5 AAA Light" panose="00000406000000000000" pitchFamily="50" charset="-79"/>
            </a:endParaRPr>
          </a:p>
        </p:txBody>
      </p:sp>
      <p:grpSp>
        <p:nvGrpSpPr>
          <p:cNvPr id="11" name="קבוצה 10">
            <a:extLst>
              <a:ext uri="{FF2B5EF4-FFF2-40B4-BE49-F238E27FC236}">
                <a16:creationId xmlns:a16="http://schemas.microsoft.com/office/drawing/2014/main" id="{9A6584CA-C532-4006-A52B-AC74379567B3}"/>
              </a:ext>
            </a:extLst>
          </p:cNvPr>
          <p:cNvGrpSpPr/>
          <p:nvPr/>
        </p:nvGrpSpPr>
        <p:grpSpPr>
          <a:xfrm>
            <a:off x="5533198" y="4098295"/>
            <a:ext cx="1113765" cy="1113765"/>
            <a:chOff x="6288507" y="1828800"/>
            <a:chExt cx="1113765" cy="1113765"/>
          </a:xfrm>
        </p:grpSpPr>
        <p:pic>
          <p:nvPicPr>
            <p:cNvPr id="12" name="תמונה 11">
              <a:extLst>
                <a:ext uri="{FF2B5EF4-FFF2-40B4-BE49-F238E27FC236}">
                  <a16:creationId xmlns:a16="http://schemas.microsoft.com/office/drawing/2014/main" id="{7355752F-AAE3-4797-8F51-E4A4BD6E84D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15" name="מלבן 14">
              <a:extLst>
                <a:ext uri="{FF2B5EF4-FFF2-40B4-BE49-F238E27FC236}">
                  <a16:creationId xmlns:a16="http://schemas.microsoft.com/office/drawing/2014/main" id="{32C9347B-A614-4E2D-9669-D19F055F3976}"/>
                </a:ext>
              </a:extLst>
            </p:cNvPr>
            <p:cNvSpPr/>
            <p:nvPr/>
          </p:nvSpPr>
          <p:spPr>
            <a:xfrm>
              <a:off x="6428289" y="1914859"/>
              <a:ext cx="444352" cy="861774"/>
            </a:xfrm>
            <a:prstGeom prst="rect">
              <a:avLst/>
            </a:prstGeom>
            <a:noFill/>
          </p:spPr>
          <p:txBody>
            <a:bodyPr wrap="none" lIns="91440" tIns="45720" rIns="91440" bIns="45720">
              <a:spAutoFit/>
            </a:bodyPr>
            <a:lstStyle/>
            <a:p>
              <a:pPr algn="ctr"/>
              <a:r>
                <a:rPr lang="he-IL" sz="5000" b="0" cap="none" spc="0" dirty="0">
                  <a:ln w="0"/>
                  <a:solidFill>
                    <a:srgbClr val="FF0000"/>
                  </a:solidFill>
                  <a:latin typeface="Almoni Tzar ML v5 AAA" panose="00000806000000000000" pitchFamily="50" charset="-79"/>
                  <a:cs typeface="Almoni Tzar ML v5 AAA" panose="00000806000000000000" pitchFamily="50" charset="-79"/>
                </a:rPr>
                <a:t>4</a:t>
              </a:r>
            </a:p>
          </p:txBody>
        </p:sp>
      </p:grpSp>
    </p:spTree>
    <p:extLst>
      <p:ext uri="{BB962C8B-B14F-4D97-AF65-F5344CB8AC3E}">
        <p14:creationId xmlns:p14="http://schemas.microsoft.com/office/powerpoint/2010/main" val="219114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11"/>
                                        </p:tgtEl>
                                        <p:attrNameLst>
                                          <p:attrName>style.visibility</p:attrName>
                                        </p:attrNameLst>
                                      </p:cBhvr>
                                      <p:to>
                                        <p:strVal val="visible"/>
                                      </p:to>
                                    </p:set>
                                  </p:childTnLst>
                                </p:cTn>
                              </p:par>
                              <p:par>
                                <p:cTn id="7" presetID="32" presetClass="emph" presetSubtype="0" fill="hold" nodeType="withEffect">
                                  <p:stCondLst>
                                    <p:cond delay="750"/>
                                  </p:stCondLst>
                                  <p:childTnLst>
                                    <p:animRot by="120000">
                                      <p:cBhvr>
                                        <p:cTn id="8" dur="100" fill="hold">
                                          <p:stCondLst>
                                            <p:cond delay="0"/>
                                          </p:stCondLst>
                                        </p:cTn>
                                        <p:tgtEl>
                                          <p:spTgt spid="11"/>
                                        </p:tgtEl>
                                        <p:attrNameLst>
                                          <p:attrName>r</p:attrName>
                                        </p:attrNameLst>
                                      </p:cBhvr>
                                    </p:animRot>
                                    <p:animRot by="-240000">
                                      <p:cBhvr>
                                        <p:cTn id="9" dur="200" fill="hold">
                                          <p:stCondLst>
                                            <p:cond delay="200"/>
                                          </p:stCondLst>
                                        </p:cTn>
                                        <p:tgtEl>
                                          <p:spTgt spid="11"/>
                                        </p:tgtEl>
                                        <p:attrNameLst>
                                          <p:attrName>r</p:attrName>
                                        </p:attrNameLst>
                                      </p:cBhvr>
                                    </p:animRot>
                                    <p:animRot by="240000">
                                      <p:cBhvr>
                                        <p:cTn id="10" dur="200" fill="hold">
                                          <p:stCondLst>
                                            <p:cond delay="400"/>
                                          </p:stCondLst>
                                        </p:cTn>
                                        <p:tgtEl>
                                          <p:spTgt spid="11"/>
                                        </p:tgtEl>
                                        <p:attrNameLst>
                                          <p:attrName>r</p:attrName>
                                        </p:attrNameLst>
                                      </p:cBhvr>
                                    </p:animRot>
                                    <p:animRot by="-240000">
                                      <p:cBhvr>
                                        <p:cTn id="11" dur="200" fill="hold">
                                          <p:stCondLst>
                                            <p:cond delay="600"/>
                                          </p:stCondLst>
                                        </p:cTn>
                                        <p:tgtEl>
                                          <p:spTgt spid="11"/>
                                        </p:tgtEl>
                                        <p:attrNameLst>
                                          <p:attrName>r</p:attrName>
                                        </p:attrNameLst>
                                      </p:cBhvr>
                                    </p:animRot>
                                    <p:animRot by="120000">
                                      <p:cBhvr>
                                        <p:cTn id="12" dur="200" fill="hold">
                                          <p:stCondLst>
                                            <p:cond delay="800"/>
                                          </p:stCondLst>
                                        </p:cTn>
                                        <p:tgtEl>
                                          <p:spTgt spid="11"/>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2" name="124899__greencouch__beeps-18-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548739" y="2366669"/>
            <a:ext cx="5715693" cy="1323439"/>
          </a:xfrm>
          <a:prstGeom prst="rect">
            <a:avLst/>
          </a:prstGeom>
          <a:noFill/>
        </p:spPr>
        <p:txBody>
          <a:bodyPr wrap="square">
            <a:spAutoFit/>
          </a:bodyPr>
          <a:lstStyle/>
          <a:p>
            <a:r>
              <a:rPr lang="he-IL" sz="8000" dirty="0">
                <a:solidFill>
                  <a:srgbClr val="071B43"/>
                </a:solidFill>
                <a:latin typeface="Almoni Tzar ML v5 AAA Medium" panose="00000606000000000000" pitchFamily="50" charset="-79"/>
                <a:cs typeface="Almoni Tzar ML v5 AAA Medium" panose="00000606000000000000" pitchFamily="50" charset="-79"/>
              </a:rPr>
              <a:t>האם קרה לך ש...</a:t>
            </a:r>
          </a:p>
        </p:txBody>
      </p:sp>
      <p:pic>
        <p:nvPicPr>
          <p:cNvPr id="12" name="תמונה 11" descr="תמונה שמכילה גרפיקה וקטורית&#10;&#10;התיאור נוצר באופן אוטומטי">
            <a:extLst>
              <a:ext uri="{FF2B5EF4-FFF2-40B4-BE49-F238E27FC236}">
                <a16:creationId xmlns:a16="http://schemas.microsoft.com/office/drawing/2014/main" id="{8307088B-00EC-41F3-9D2D-E01FBF2FB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000" y="-483622"/>
            <a:ext cx="7245725" cy="7960970"/>
          </a:xfrm>
          <a:prstGeom prst="rect">
            <a:avLst/>
          </a:prstGeom>
        </p:spPr>
      </p:pic>
    </p:spTree>
    <p:extLst>
      <p:ext uri="{BB962C8B-B14F-4D97-AF65-F5344CB8AC3E}">
        <p14:creationId xmlns:p14="http://schemas.microsoft.com/office/powerpoint/2010/main" val="113635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iterate type="lt">
                                    <p:tmAbs val="30"/>
                                  </p:iterate>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442004" y="937260"/>
            <a:ext cx="9296154" cy="3939540"/>
          </a:xfrm>
          <a:prstGeom prst="rect">
            <a:avLst/>
          </a:prstGeom>
          <a:noFill/>
        </p:spPr>
        <p:txBody>
          <a:bodyPr wrap="square">
            <a:spAutoFit/>
          </a:bodyPr>
          <a:lstStyle/>
          <a:p>
            <a:pPr algn="ctr"/>
            <a:r>
              <a:rPr lang="he-IL" sz="5000" dirty="0">
                <a:solidFill>
                  <a:srgbClr val="071B43"/>
                </a:solidFill>
                <a:latin typeface="Almoni Tzar ML v5 AAA Medium" panose="00000606000000000000" pitchFamily="50" charset="-79"/>
                <a:cs typeface="Almoni Tzar ML v5 AAA Medium" panose="00000606000000000000" pitchFamily="50" charset="-79"/>
              </a:rPr>
              <a:t>השם יוצר את המציאות בכל רגע מחדש.</a:t>
            </a:r>
          </a:p>
          <a:p>
            <a:pPr algn="ctr"/>
            <a:r>
              <a:rPr lang="he-IL" sz="5000" dirty="0">
                <a:solidFill>
                  <a:srgbClr val="071B43"/>
                </a:solidFill>
                <a:latin typeface="Almoni Tzar ML v5 AAA Medium" panose="00000606000000000000" pitchFamily="50" charset="-79"/>
                <a:cs typeface="Almoni Tzar ML v5 AAA Medium" panose="00000606000000000000" pitchFamily="50" charset="-79"/>
              </a:rPr>
              <a:t>לכן, כשקורה לנו דבר לא נעים,</a:t>
            </a:r>
          </a:p>
          <a:p>
            <a:pPr algn="ctr"/>
            <a:r>
              <a:rPr lang="he-IL" sz="5000" dirty="0">
                <a:solidFill>
                  <a:srgbClr val="071B43"/>
                </a:solidFill>
                <a:latin typeface="Almoni Tzar ML v5 AAA Medium" panose="00000606000000000000" pitchFamily="50" charset="-79"/>
                <a:cs typeface="Almoni Tzar ML v5 AAA Medium" panose="00000606000000000000" pitchFamily="50" charset="-79"/>
              </a:rPr>
              <a:t>במקום לכעוס על מי שעשה לנו,</a:t>
            </a:r>
          </a:p>
          <a:p>
            <a:pPr algn="ctr"/>
            <a:r>
              <a:rPr lang="he-IL" sz="5000" dirty="0">
                <a:solidFill>
                  <a:srgbClr val="071B43"/>
                </a:solidFill>
                <a:latin typeface="Almoni Tzar ML v5 AAA Medium" panose="00000606000000000000" pitchFamily="50" charset="-79"/>
                <a:cs typeface="Almoni Tzar ML v5 AAA Medium" panose="00000606000000000000" pitchFamily="50" charset="-79"/>
              </a:rPr>
              <a:t>טוב יותר להתפלל להשם</a:t>
            </a:r>
          </a:p>
          <a:p>
            <a:pPr algn="ctr"/>
            <a:r>
              <a:rPr lang="he-IL" sz="5000" dirty="0">
                <a:solidFill>
                  <a:srgbClr val="071B43"/>
                </a:solidFill>
                <a:latin typeface="Almoni Tzar ML v5 AAA Medium" panose="00000606000000000000" pitchFamily="50" charset="-79"/>
                <a:cs typeface="Almoni Tzar ML v5 AAA Medium" panose="00000606000000000000" pitchFamily="50" charset="-79"/>
              </a:rPr>
              <a:t>שיסיר מאיתנו את הדבר הלא נעים שקורה לנו. </a:t>
            </a:r>
            <a:endParaRPr lang="he-IL" sz="5000" dirty="0">
              <a:solidFill>
                <a:srgbClr val="071B43"/>
              </a:solidFill>
              <a:latin typeface="Almoni Tzar ML v5 AAA Light" panose="00000406000000000000" pitchFamily="50" charset="-79"/>
              <a:cs typeface="Almoni Tzar ML v5 AAA Light" panose="00000406000000000000" pitchFamily="50" charset="-79"/>
            </a:endParaRPr>
          </a:p>
        </p:txBody>
      </p:sp>
      <p:pic>
        <p:nvPicPr>
          <p:cNvPr id="5" name="תמונה 4" descr="תמונה שמכילה טקסט&#10;&#10;התיאור נוצר באופן אוטומטי">
            <a:extLst>
              <a:ext uri="{FF2B5EF4-FFF2-40B4-BE49-F238E27FC236}">
                <a16:creationId xmlns:a16="http://schemas.microsoft.com/office/drawing/2014/main" id="{2EFE766E-10AF-47CD-81B8-7739760BB6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044" y="4676123"/>
            <a:ext cx="10708544" cy="2774544"/>
          </a:xfrm>
          <a:prstGeom prst="rect">
            <a:avLst/>
          </a:prstGeom>
        </p:spPr>
      </p:pic>
    </p:spTree>
    <p:extLst>
      <p:ext uri="{BB962C8B-B14F-4D97-AF65-F5344CB8AC3E}">
        <p14:creationId xmlns:p14="http://schemas.microsoft.com/office/powerpoint/2010/main" val="4171224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5781506" y="1197379"/>
            <a:ext cx="6033301" cy="1541448"/>
          </a:xfrm>
          <a:prstGeom prst="rect">
            <a:avLst/>
          </a:prstGeom>
          <a:noFill/>
        </p:spPr>
        <p:txBody>
          <a:bodyPr wrap="square">
            <a:spAutoFit/>
          </a:bodyPr>
          <a:lstStyle/>
          <a:p>
            <a:pPr algn="ctr">
              <a:lnSpc>
                <a:spcPts val="5600"/>
              </a:lnSpc>
            </a:pPr>
            <a:r>
              <a:rPr lang="he-IL" sz="5000" dirty="0">
                <a:solidFill>
                  <a:srgbClr val="071B43"/>
                </a:solidFill>
                <a:latin typeface="Almoni Tzar ML v5 AAA Medium" panose="00000606000000000000" pitchFamily="50" charset="-79"/>
                <a:cs typeface="Almoni Tzar ML v5 AAA Medium" panose="00000606000000000000" pitchFamily="50" charset="-79"/>
              </a:rPr>
              <a:t>האם אתן יודעות מה חז"ל אומרים על מי שכועס? </a:t>
            </a:r>
          </a:p>
        </p:txBody>
      </p:sp>
      <p:sp>
        <p:nvSpPr>
          <p:cNvPr id="4" name="מלבן 3">
            <a:extLst>
              <a:ext uri="{FF2B5EF4-FFF2-40B4-BE49-F238E27FC236}">
                <a16:creationId xmlns:a16="http://schemas.microsoft.com/office/drawing/2014/main" id="{24ED6E76-A787-4FCF-B0C9-49825BF44315}"/>
              </a:ext>
            </a:extLst>
          </p:cNvPr>
          <p:cNvSpPr/>
          <p:nvPr/>
        </p:nvSpPr>
        <p:spPr>
          <a:xfrm>
            <a:off x="0" y="0"/>
            <a:ext cx="5435600" cy="6858000"/>
          </a:xfrm>
          <a:prstGeom prst="rect">
            <a:avLst/>
          </a:prstGeom>
          <a:solidFill>
            <a:srgbClr val="C6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תמונה 5">
            <a:extLst>
              <a:ext uri="{FF2B5EF4-FFF2-40B4-BE49-F238E27FC236}">
                <a16:creationId xmlns:a16="http://schemas.microsoft.com/office/drawing/2014/main" id="{8C7CA24A-5E3A-4387-8212-9B34AE6CAB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128" y="2067622"/>
            <a:ext cx="4091343" cy="3032407"/>
          </a:xfrm>
          <a:prstGeom prst="rect">
            <a:avLst/>
          </a:prstGeom>
        </p:spPr>
      </p:pic>
      <p:sp>
        <p:nvSpPr>
          <p:cNvPr id="10" name="מלבן 9">
            <a:extLst>
              <a:ext uri="{FF2B5EF4-FFF2-40B4-BE49-F238E27FC236}">
                <a16:creationId xmlns:a16="http://schemas.microsoft.com/office/drawing/2014/main" id="{289D2440-B2E0-4131-99BA-09ADDACCCB3E}"/>
              </a:ext>
            </a:extLst>
          </p:cNvPr>
          <p:cNvSpPr/>
          <p:nvPr/>
        </p:nvSpPr>
        <p:spPr>
          <a:xfrm>
            <a:off x="5781506" y="2771942"/>
            <a:ext cx="6033301" cy="912569"/>
          </a:xfrm>
          <a:prstGeom prst="rect">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13C29D29-88E2-4418-A206-66DB82CC0E60}"/>
              </a:ext>
            </a:extLst>
          </p:cNvPr>
          <p:cNvSpPr txBox="1"/>
          <p:nvPr/>
        </p:nvSpPr>
        <p:spPr>
          <a:xfrm>
            <a:off x="5896514" y="2771197"/>
            <a:ext cx="5803284" cy="861774"/>
          </a:xfrm>
          <a:prstGeom prst="rect">
            <a:avLst/>
          </a:prstGeom>
          <a:noFill/>
        </p:spPr>
        <p:txBody>
          <a:bodyPr wrap="square">
            <a:spAutoFit/>
          </a:bodyPr>
          <a:lstStyle/>
          <a:p>
            <a:pPr algn="ctr"/>
            <a:r>
              <a:rPr lang="he-IL" sz="5000" dirty="0">
                <a:solidFill>
                  <a:schemeClr val="bg1"/>
                </a:solidFill>
                <a:latin typeface="Almoni Tzar ML v5 AAA Medium" panose="00000606000000000000" pitchFamily="50" charset="-79"/>
                <a:cs typeface="Almoni Tzar ML v5 AAA Medium" panose="00000606000000000000" pitchFamily="50" charset="-79"/>
              </a:rPr>
              <a:t>“כָּל הַכּוֹעֵס כְּאִלּוּ עוֹבֵד עֲבוֹדָה זָרָה”</a:t>
            </a:r>
          </a:p>
        </p:txBody>
      </p:sp>
      <p:sp>
        <p:nvSpPr>
          <p:cNvPr id="12" name="תיבת טקסט 11">
            <a:extLst>
              <a:ext uri="{FF2B5EF4-FFF2-40B4-BE49-F238E27FC236}">
                <a16:creationId xmlns:a16="http://schemas.microsoft.com/office/drawing/2014/main" id="{C76C3E9C-B6D9-4EFA-8814-E1FF9DC3F825}"/>
              </a:ext>
            </a:extLst>
          </p:cNvPr>
          <p:cNvSpPr txBox="1"/>
          <p:nvPr/>
        </p:nvSpPr>
        <p:spPr>
          <a:xfrm>
            <a:off x="5781505" y="3716315"/>
            <a:ext cx="6033301" cy="1541448"/>
          </a:xfrm>
          <a:prstGeom prst="rect">
            <a:avLst/>
          </a:prstGeom>
          <a:noFill/>
        </p:spPr>
        <p:txBody>
          <a:bodyPr wrap="square">
            <a:spAutoFit/>
          </a:bodyPr>
          <a:lstStyle/>
          <a:p>
            <a:pPr algn="ctr">
              <a:lnSpc>
                <a:spcPts val="5600"/>
              </a:lnSpc>
            </a:pPr>
            <a:r>
              <a:rPr lang="he-IL" sz="5000" dirty="0">
                <a:solidFill>
                  <a:srgbClr val="071B43"/>
                </a:solidFill>
                <a:latin typeface="Almoni Tzar ML v5 AAA Medium" panose="00000606000000000000" pitchFamily="50" charset="-79"/>
                <a:cs typeface="Almoni Tzar ML v5 AAA Medium" panose="00000606000000000000" pitchFamily="50" charset="-79"/>
              </a:rPr>
              <a:t>האם אתן מבינות מה הקשר</a:t>
            </a:r>
          </a:p>
          <a:p>
            <a:pPr algn="ctr">
              <a:lnSpc>
                <a:spcPts val="5600"/>
              </a:lnSpc>
            </a:pPr>
            <a:r>
              <a:rPr lang="he-IL" sz="5000" dirty="0">
                <a:solidFill>
                  <a:srgbClr val="071B43"/>
                </a:solidFill>
                <a:latin typeface="Almoni Tzar ML v5 AAA Medium" panose="00000606000000000000" pitchFamily="50" charset="-79"/>
                <a:cs typeface="Almoni Tzar ML v5 AAA Medium" panose="00000606000000000000" pitchFamily="50" charset="-79"/>
              </a:rPr>
              <a:t>בין כעס לעבודה זרה?</a:t>
            </a:r>
          </a:p>
        </p:txBody>
      </p:sp>
      <p:grpSp>
        <p:nvGrpSpPr>
          <p:cNvPr id="13" name="קבוצה 12">
            <a:extLst>
              <a:ext uri="{FF2B5EF4-FFF2-40B4-BE49-F238E27FC236}">
                <a16:creationId xmlns:a16="http://schemas.microsoft.com/office/drawing/2014/main" id="{BC6C2DB1-35BE-4404-ABD8-8DDF68584900}"/>
              </a:ext>
            </a:extLst>
          </p:cNvPr>
          <p:cNvGrpSpPr/>
          <p:nvPr/>
        </p:nvGrpSpPr>
        <p:grpSpPr>
          <a:xfrm>
            <a:off x="8241272" y="5304771"/>
            <a:ext cx="1113765" cy="1113765"/>
            <a:chOff x="6288507" y="1828800"/>
            <a:chExt cx="1113765" cy="1113765"/>
          </a:xfrm>
        </p:grpSpPr>
        <p:pic>
          <p:nvPicPr>
            <p:cNvPr id="14" name="תמונה 13">
              <a:extLst>
                <a:ext uri="{FF2B5EF4-FFF2-40B4-BE49-F238E27FC236}">
                  <a16:creationId xmlns:a16="http://schemas.microsoft.com/office/drawing/2014/main" id="{2742D7DB-B808-4A19-93A7-470C3678F6E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15" name="מלבן 14">
              <a:extLst>
                <a:ext uri="{FF2B5EF4-FFF2-40B4-BE49-F238E27FC236}">
                  <a16:creationId xmlns:a16="http://schemas.microsoft.com/office/drawing/2014/main" id="{FA015B75-85AC-4A59-9AA8-99F336DCC021}"/>
                </a:ext>
              </a:extLst>
            </p:cNvPr>
            <p:cNvSpPr/>
            <p:nvPr/>
          </p:nvSpPr>
          <p:spPr>
            <a:xfrm>
              <a:off x="6428289" y="1914859"/>
              <a:ext cx="444352" cy="861774"/>
            </a:xfrm>
            <a:prstGeom prst="rect">
              <a:avLst/>
            </a:prstGeom>
            <a:noFill/>
          </p:spPr>
          <p:txBody>
            <a:bodyPr wrap="none" lIns="91440" tIns="45720" rIns="91440" bIns="45720">
              <a:spAutoFit/>
            </a:bodyPr>
            <a:lstStyle/>
            <a:p>
              <a:pPr algn="ctr"/>
              <a:r>
                <a:rPr lang="he-IL" sz="5000" b="0" cap="none" spc="0" dirty="0">
                  <a:ln w="0"/>
                  <a:solidFill>
                    <a:srgbClr val="FF0000"/>
                  </a:solidFill>
                  <a:latin typeface="Almoni Tzar ML v5 AAA" panose="00000806000000000000" pitchFamily="50" charset="-79"/>
                  <a:cs typeface="Almoni Tzar ML v5 AAA" panose="00000806000000000000" pitchFamily="50" charset="-79"/>
                </a:rPr>
                <a:t>5</a:t>
              </a:r>
            </a:p>
          </p:txBody>
        </p:sp>
      </p:grpSp>
    </p:spTree>
    <p:extLst>
      <p:ext uri="{BB962C8B-B14F-4D97-AF65-F5344CB8AC3E}">
        <p14:creationId xmlns:p14="http://schemas.microsoft.com/office/powerpoint/2010/main" val="425161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1" presetClass="entr" presetSubtype="0" fill="hold" nodeType="afterEffect">
                                  <p:stCondLst>
                                    <p:cond delay="750"/>
                                  </p:stCondLst>
                                  <p:childTnLst>
                                    <p:set>
                                      <p:cBhvr>
                                        <p:cTn id="18" dur="1" fill="hold">
                                          <p:stCondLst>
                                            <p:cond delay="0"/>
                                          </p:stCondLst>
                                        </p:cTn>
                                        <p:tgtEl>
                                          <p:spTgt spid="13"/>
                                        </p:tgtEl>
                                        <p:attrNameLst>
                                          <p:attrName>style.visibility</p:attrName>
                                        </p:attrNameLst>
                                      </p:cBhvr>
                                      <p:to>
                                        <p:strVal val="visible"/>
                                      </p:to>
                                    </p:set>
                                  </p:childTnLst>
                                </p:cTn>
                              </p:par>
                              <p:par>
                                <p:cTn id="19" presetID="32" presetClass="emph" presetSubtype="0" fill="hold" nodeType="withEffect">
                                  <p:stCondLst>
                                    <p:cond delay="75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2" name="124899__greencouch__beeps-18-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11" name="תיבת טקסט 6">
            <a:extLst>
              <a:ext uri="{FF2B5EF4-FFF2-40B4-BE49-F238E27FC236}">
                <a16:creationId xmlns:a16="http://schemas.microsoft.com/office/drawing/2014/main" id="{79902FF8-ABC4-4C04-9488-7340A8CD439E}"/>
              </a:ext>
            </a:extLst>
          </p:cNvPr>
          <p:cNvSpPr txBox="1"/>
          <p:nvPr/>
        </p:nvSpPr>
        <p:spPr>
          <a:xfrm>
            <a:off x="755561" y="1388695"/>
            <a:ext cx="10680878" cy="4524315"/>
          </a:xfrm>
          <a:prstGeom prst="rect">
            <a:avLst/>
          </a:prstGeom>
          <a:noFill/>
        </p:spPr>
        <p:txBody>
          <a:bodyPr wrap="square">
            <a:spAutoFit/>
          </a:bodyPr>
          <a:lstStyle/>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כשכועסים ומאשימים אחות / חברה / שכנה,</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בעצם, משאירים את הקב"ה מחוץ לתמונה,</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ולכן כל הכועס נחשב כאילו עובד עבודה זרה,</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כי הכעס זו בעצם אמירה</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שהזולת מחליט על מה שקורה,</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ובעצם שכחנו את הבורא...</a:t>
            </a:r>
          </a:p>
        </p:txBody>
      </p:sp>
      <p:pic>
        <p:nvPicPr>
          <p:cNvPr id="12" name="תמונה 11"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3290" y="4386272"/>
            <a:ext cx="3230150" cy="3549007"/>
          </a:xfrm>
          <a:prstGeom prst="rect">
            <a:avLst/>
          </a:prstGeom>
          <a:effectLst>
            <a:outerShdw blurRad="50800" dist="38100" dir="2700000" algn="tl" rotWithShape="0">
              <a:prstClr val="black">
                <a:alpha val="40000"/>
              </a:prstClr>
            </a:outerShdw>
          </a:effectLst>
        </p:spPr>
      </p:pic>
      <p:sp>
        <p:nvSpPr>
          <p:cNvPr id="4" name="מלבן: פינות מעוגלות 3">
            <a:extLst>
              <a:ext uri="{FF2B5EF4-FFF2-40B4-BE49-F238E27FC236}">
                <a16:creationId xmlns:a16="http://schemas.microsoft.com/office/drawing/2014/main" id="{1424A307-60A3-4FC4-9F95-A86CE4504403}"/>
              </a:ext>
            </a:extLst>
          </p:cNvPr>
          <p:cNvSpPr/>
          <p:nvPr/>
        </p:nvSpPr>
        <p:spPr>
          <a:xfrm>
            <a:off x="4036291" y="588651"/>
            <a:ext cx="4119418" cy="648000"/>
          </a:xfrm>
          <a:prstGeom prst="roundRect">
            <a:avLst>
              <a:gd name="adj" fmla="val 13583"/>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תיבת טקסט 6">
            <a:extLst>
              <a:ext uri="{FF2B5EF4-FFF2-40B4-BE49-F238E27FC236}">
                <a16:creationId xmlns:a16="http://schemas.microsoft.com/office/drawing/2014/main" id="{5655C7C1-CDB5-4A88-8F48-A33B5898FB48}"/>
              </a:ext>
            </a:extLst>
          </p:cNvPr>
          <p:cNvSpPr txBox="1"/>
          <p:nvPr/>
        </p:nvSpPr>
        <p:spPr>
          <a:xfrm>
            <a:off x="4165801" y="542472"/>
            <a:ext cx="3860398" cy="769441"/>
          </a:xfrm>
          <a:prstGeom prst="rect">
            <a:avLst/>
          </a:prstGeom>
          <a:noFill/>
        </p:spPr>
        <p:txBody>
          <a:bodyPr wrap="square">
            <a:spAutoFit/>
          </a:bodyPr>
          <a:lstStyle/>
          <a:p>
            <a:pPr algn="ctr"/>
            <a:r>
              <a:rPr lang="he-IL" sz="4400" dirty="0">
                <a:solidFill>
                  <a:srgbClr val="457BBF"/>
                </a:solidFill>
                <a:latin typeface="Almoni Tzar ML v5 AAA" panose="00000806000000000000" pitchFamily="50" charset="-79"/>
                <a:cs typeface="Almoni Tzar ML v5 AAA" panose="00000806000000000000" pitchFamily="50" charset="-79"/>
              </a:rPr>
              <a:t>אז מה למדנו היום?</a:t>
            </a:r>
          </a:p>
        </p:txBody>
      </p:sp>
    </p:spTree>
    <p:extLst>
      <p:ext uri="{BB962C8B-B14F-4D97-AF65-F5344CB8AC3E}">
        <p14:creationId xmlns:p14="http://schemas.microsoft.com/office/powerpoint/2010/main" val="3650480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EB379BD1-3309-4D05-983B-10A82CD7DE3B}"/>
              </a:ext>
            </a:extLst>
          </p:cNvPr>
          <p:cNvSpPr txBox="1"/>
          <p:nvPr/>
        </p:nvSpPr>
        <p:spPr>
          <a:xfrm>
            <a:off x="10688715" y="79899"/>
            <a:ext cx="612559" cy="369332"/>
          </a:xfrm>
          <a:prstGeom prst="rect">
            <a:avLst/>
          </a:prstGeom>
          <a:noFill/>
        </p:spPr>
        <p:txBody>
          <a:bodyPr wrap="square" rtlCol="1">
            <a:spAutoFit/>
          </a:bodyPr>
          <a:lstStyle/>
          <a:p>
            <a:r>
              <a:rPr lang="he-IL" dirty="0">
                <a:solidFill>
                  <a:srgbClr val="457BBF"/>
                </a:solidFill>
                <a:latin typeface="Almoni Tzar ML v5 AAA Medium" panose="00000606000000000000" pitchFamily="50" charset="-79"/>
                <a:cs typeface="Almoni Tzar ML v5 AAA Medium" panose="00000606000000000000" pitchFamily="50" charset="-79"/>
              </a:rPr>
              <a:t>ב"ה</a:t>
            </a:r>
          </a:p>
        </p:txBody>
      </p:sp>
      <p:sp>
        <p:nvSpPr>
          <p:cNvPr id="6" name="תיבת טקסט 6">
            <a:extLst>
              <a:ext uri="{FF2B5EF4-FFF2-40B4-BE49-F238E27FC236}">
                <a16:creationId xmlns:a16="http://schemas.microsoft.com/office/drawing/2014/main" id="{79902FF8-ABC4-4C04-9488-7340A8CD439E}"/>
              </a:ext>
            </a:extLst>
          </p:cNvPr>
          <p:cNvSpPr txBox="1"/>
          <p:nvPr/>
        </p:nvSpPr>
        <p:spPr>
          <a:xfrm>
            <a:off x="1592062" y="3811445"/>
            <a:ext cx="9007876" cy="923330"/>
          </a:xfrm>
          <a:prstGeom prst="rect">
            <a:avLst/>
          </a:prstGeom>
          <a:noFill/>
        </p:spPr>
        <p:txBody>
          <a:bodyPr wrap="square">
            <a:spAutoFit/>
          </a:bodyPr>
          <a:lstStyle/>
          <a:p>
            <a:pPr algn="ctr"/>
            <a:r>
              <a:rPr lang="he-IL" sz="5400" dirty="0">
                <a:solidFill>
                  <a:srgbClr val="FFFFFF"/>
                </a:solidFill>
                <a:effectLst>
                  <a:outerShdw blurRad="38100" dist="38100" dir="2700000" algn="tl">
                    <a:srgbClr val="000000">
                      <a:alpha val="43137"/>
                    </a:srgbClr>
                  </a:outerShdw>
                </a:effectLst>
                <a:latin typeface="Almoni Tzar ML v5 AAA Medium" panose="00000606000000000000" pitchFamily="50" charset="-79"/>
                <a:cs typeface="Almoni Tzar ML v5 AAA Medium" panose="00000606000000000000" pitchFamily="50" charset="-79"/>
              </a:rPr>
              <a:t>נקרא את הסיפור היומי</a:t>
            </a:r>
          </a:p>
        </p:txBody>
      </p:sp>
      <p:pic>
        <p:nvPicPr>
          <p:cNvPr id="4" name="תמונה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04662" y="1451703"/>
            <a:ext cx="2170838" cy="2170836"/>
          </a:xfrm>
          <a:prstGeom prst="rect">
            <a:avLst/>
          </a:prstGeom>
        </p:spPr>
      </p:pic>
      <p:pic>
        <p:nvPicPr>
          <p:cNvPr id="7" name="תמונה 6">
            <a:extLst>
              <a:ext uri="{FF2B5EF4-FFF2-40B4-BE49-F238E27FC236}">
                <a16:creationId xmlns:a16="http://schemas.microsoft.com/office/drawing/2014/main" id="{7D93715D-FD53-4FD6-89CB-EA40DFBC5B3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9137" t="14629" r="6909" b="7778"/>
          <a:stretch/>
        </p:blipFill>
        <p:spPr>
          <a:xfrm>
            <a:off x="5168902" y="2153526"/>
            <a:ext cx="1092861" cy="714366"/>
          </a:xfrm>
          <a:prstGeom prst="rect">
            <a:avLst/>
          </a:prstGeom>
        </p:spPr>
      </p:pic>
    </p:spTree>
    <p:extLst>
      <p:ext uri="{BB962C8B-B14F-4D97-AF65-F5344CB8AC3E}">
        <p14:creationId xmlns:p14="http://schemas.microsoft.com/office/powerpoint/2010/main" val="2636948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מלבן: פינות מעוגלות 3">
            <a:extLst>
              <a:ext uri="{FF2B5EF4-FFF2-40B4-BE49-F238E27FC236}">
                <a16:creationId xmlns:a16="http://schemas.microsoft.com/office/drawing/2014/main" id="{1424A307-60A3-4FC4-9F95-A86CE4504403}"/>
              </a:ext>
            </a:extLst>
          </p:cNvPr>
          <p:cNvSpPr/>
          <p:nvPr/>
        </p:nvSpPr>
        <p:spPr>
          <a:xfrm>
            <a:off x="2488019" y="3737133"/>
            <a:ext cx="6932428" cy="1729787"/>
          </a:xfrm>
          <a:prstGeom prst="roundRect">
            <a:avLst>
              <a:gd name="adj" fmla="val 13583"/>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11" name="תיבת טקסט 6">
            <a:extLst>
              <a:ext uri="{FF2B5EF4-FFF2-40B4-BE49-F238E27FC236}">
                <a16:creationId xmlns:a16="http://schemas.microsoft.com/office/drawing/2014/main" id="{79902FF8-ABC4-4C04-9488-7340A8CD439E}"/>
              </a:ext>
            </a:extLst>
          </p:cNvPr>
          <p:cNvSpPr txBox="1"/>
          <p:nvPr/>
        </p:nvSpPr>
        <p:spPr>
          <a:xfrm>
            <a:off x="878951" y="1358092"/>
            <a:ext cx="10680878" cy="2308324"/>
          </a:xfrm>
          <a:prstGeom prst="rect">
            <a:avLst/>
          </a:prstGeom>
          <a:noFill/>
        </p:spPr>
        <p:txBody>
          <a:bodyPr wrap="square">
            <a:spAutoFit/>
          </a:bodyPr>
          <a:lstStyle/>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נערוך סימולציה קצרה,</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נצטרך שתי מתנדבות, אחת תהיה דינה ואחת אמונה.</a:t>
            </a:r>
          </a:p>
          <a:p>
            <a:pPr algn="ctr"/>
            <a:endParaRPr lang="he-IL" sz="4800" dirty="0">
              <a:solidFill>
                <a:srgbClr val="071B43"/>
              </a:solidFill>
              <a:latin typeface="Almoni Tzar ML v5 AAA Medium" panose="00000606000000000000" pitchFamily="50" charset="-79"/>
              <a:cs typeface="Almoni Tzar ML v5 AAA Medium" panose="00000606000000000000" pitchFamily="50" charset="-79"/>
            </a:endParaRPr>
          </a:p>
        </p:txBody>
      </p:sp>
      <p:pic>
        <p:nvPicPr>
          <p:cNvPr id="12" name="תמונה 11"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34849"/>
            <a:ext cx="3230150" cy="3549007"/>
          </a:xfrm>
          <a:prstGeom prst="rect">
            <a:avLst/>
          </a:prstGeom>
          <a:effectLst>
            <a:outerShdw blurRad="50800" dist="38100" dir="2700000" algn="tl" rotWithShape="0">
              <a:prstClr val="black">
                <a:alpha val="40000"/>
              </a:prstClr>
            </a:outerShdw>
          </a:effectLst>
        </p:spPr>
      </p:pic>
      <p:sp>
        <p:nvSpPr>
          <p:cNvPr id="4" name="מלבן: פינות מעוגלות 3">
            <a:extLst>
              <a:ext uri="{FF2B5EF4-FFF2-40B4-BE49-F238E27FC236}">
                <a16:creationId xmlns:a16="http://schemas.microsoft.com/office/drawing/2014/main" id="{1424A307-60A3-4FC4-9F95-A86CE4504403}"/>
              </a:ext>
            </a:extLst>
          </p:cNvPr>
          <p:cNvSpPr/>
          <p:nvPr/>
        </p:nvSpPr>
        <p:spPr>
          <a:xfrm>
            <a:off x="4036291" y="588651"/>
            <a:ext cx="4119418" cy="648000"/>
          </a:xfrm>
          <a:prstGeom prst="roundRect">
            <a:avLst>
              <a:gd name="adj" fmla="val 13583"/>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תיבת טקסט 6">
            <a:extLst>
              <a:ext uri="{FF2B5EF4-FFF2-40B4-BE49-F238E27FC236}">
                <a16:creationId xmlns:a16="http://schemas.microsoft.com/office/drawing/2014/main" id="{5655C7C1-CDB5-4A88-8F48-A33B5898FB48}"/>
              </a:ext>
            </a:extLst>
          </p:cNvPr>
          <p:cNvSpPr txBox="1"/>
          <p:nvPr/>
        </p:nvSpPr>
        <p:spPr>
          <a:xfrm>
            <a:off x="4165801" y="542472"/>
            <a:ext cx="3860398" cy="769441"/>
          </a:xfrm>
          <a:prstGeom prst="rect">
            <a:avLst/>
          </a:prstGeom>
          <a:noFill/>
        </p:spPr>
        <p:txBody>
          <a:bodyPr wrap="square">
            <a:spAutoFit/>
          </a:bodyPr>
          <a:lstStyle/>
          <a:p>
            <a:pPr algn="ctr"/>
            <a:r>
              <a:rPr lang="he-IL" sz="4400" dirty="0">
                <a:solidFill>
                  <a:srgbClr val="457BBF"/>
                </a:solidFill>
                <a:latin typeface="Almoni Tzar ML v5 AAA" panose="00000806000000000000" pitchFamily="50" charset="-79"/>
                <a:cs typeface="Almoni Tzar ML v5 AAA" panose="00000806000000000000" pitchFamily="50" charset="-79"/>
              </a:rPr>
              <a:t>מסכמים</a:t>
            </a:r>
          </a:p>
        </p:txBody>
      </p:sp>
      <p:pic>
        <p:nvPicPr>
          <p:cNvPr id="8" name="תמונה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47189" y="3022312"/>
            <a:ext cx="1425483" cy="3153189"/>
          </a:xfrm>
          <a:prstGeom prst="rect">
            <a:avLst/>
          </a:prstGeom>
        </p:spPr>
      </p:pic>
      <p:sp>
        <p:nvSpPr>
          <p:cNvPr id="5" name="מלבן 4"/>
          <p:cNvSpPr/>
          <p:nvPr/>
        </p:nvSpPr>
        <p:spPr>
          <a:xfrm>
            <a:off x="2059709" y="3712595"/>
            <a:ext cx="6096000" cy="1754326"/>
          </a:xfrm>
          <a:prstGeom prst="rect">
            <a:avLst/>
          </a:prstGeom>
        </p:spPr>
        <p:txBody>
          <a:bodyPr>
            <a:spAutoFit/>
          </a:bodyPr>
          <a:lstStyle/>
          <a:p>
            <a:r>
              <a:rPr lang="he-IL" sz="3600" dirty="0">
                <a:solidFill>
                  <a:srgbClr val="071B43"/>
                </a:solidFill>
                <a:latin typeface="Almoni Tzar ML v5 AAA Medium" panose="00000606000000000000" pitchFamily="50" charset="-79"/>
                <a:cs typeface="Almoni Tzar ML v5 AAA Medium" panose="00000606000000000000" pitchFamily="50" charset="-79"/>
              </a:rPr>
              <a:t>אמונה: מייצגת רגשות ומחשבות.</a:t>
            </a:r>
          </a:p>
          <a:p>
            <a:r>
              <a:rPr lang="he-IL" sz="3600" dirty="0">
                <a:solidFill>
                  <a:srgbClr val="071B43"/>
                </a:solidFill>
                <a:latin typeface="Almoni Tzar ML v5 AAA Medium" panose="00000606000000000000" pitchFamily="50" charset="-79"/>
                <a:cs typeface="Almoni Tzar ML v5 AAA Medium" panose="00000606000000000000" pitchFamily="50" charset="-79"/>
              </a:rPr>
              <a:t>מטרה: להתחזק באמונה ולהימנע מהאשמה ומכעס כלפי הזולת</a:t>
            </a:r>
          </a:p>
        </p:txBody>
      </p:sp>
    </p:spTree>
    <p:extLst>
      <p:ext uri="{BB962C8B-B14F-4D97-AF65-F5344CB8AC3E}">
        <p14:creationId xmlns:p14="http://schemas.microsoft.com/office/powerpoint/2010/main" val="2948323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מלבן: פינות מעוגלות 3">
            <a:extLst>
              <a:ext uri="{FF2B5EF4-FFF2-40B4-BE49-F238E27FC236}">
                <a16:creationId xmlns:a16="http://schemas.microsoft.com/office/drawing/2014/main" id="{1424A307-60A3-4FC4-9F95-A86CE4504403}"/>
              </a:ext>
            </a:extLst>
          </p:cNvPr>
          <p:cNvSpPr/>
          <p:nvPr/>
        </p:nvSpPr>
        <p:spPr>
          <a:xfrm>
            <a:off x="2488019" y="3737133"/>
            <a:ext cx="6932428" cy="1729787"/>
          </a:xfrm>
          <a:prstGeom prst="roundRect">
            <a:avLst>
              <a:gd name="adj" fmla="val 13583"/>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11" name="תיבת טקסט 6">
            <a:extLst>
              <a:ext uri="{FF2B5EF4-FFF2-40B4-BE49-F238E27FC236}">
                <a16:creationId xmlns:a16="http://schemas.microsoft.com/office/drawing/2014/main" id="{79902FF8-ABC4-4C04-9488-7340A8CD439E}"/>
              </a:ext>
            </a:extLst>
          </p:cNvPr>
          <p:cNvSpPr txBox="1"/>
          <p:nvPr/>
        </p:nvSpPr>
        <p:spPr>
          <a:xfrm>
            <a:off x="982216" y="1407992"/>
            <a:ext cx="10680878" cy="2308324"/>
          </a:xfrm>
          <a:prstGeom prst="rect">
            <a:avLst/>
          </a:prstGeom>
          <a:noFill/>
        </p:spPr>
        <p:txBody>
          <a:bodyPr wrap="square">
            <a:spAutoFit/>
          </a:bodyPr>
          <a:lstStyle/>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נערוך סימולציה קצרה,</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נצטרך שתי מתנדבות, אחת תהיה דינה ואחת אמונה.</a:t>
            </a:r>
          </a:p>
          <a:p>
            <a:pPr algn="ctr"/>
            <a:endParaRPr lang="he-IL" sz="4800" dirty="0">
              <a:solidFill>
                <a:srgbClr val="071B43"/>
              </a:solidFill>
              <a:latin typeface="Almoni Tzar ML v5 AAA Medium" panose="00000606000000000000" pitchFamily="50" charset="-79"/>
              <a:cs typeface="Almoni Tzar ML v5 AAA Medium" panose="00000606000000000000" pitchFamily="50" charset="-79"/>
            </a:endParaRPr>
          </a:p>
        </p:txBody>
      </p:sp>
      <p:pic>
        <p:nvPicPr>
          <p:cNvPr id="12" name="תמונה 11"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34849"/>
            <a:ext cx="3230150" cy="3549007"/>
          </a:xfrm>
          <a:prstGeom prst="rect">
            <a:avLst/>
          </a:prstGeom>
          <a:effectLst>
            <a:outerShdw blurRad="50800" dist="38100" dir="2700000" algn="tl" rotWithShape="0">
              <a:prstClr val="black">
                <a:alpha val="40000"/>
              </a:prstClr>
            </a:outerShdw>
          </a:effectLst>
        </p:spPr>
      </p:pic>
      <p:sp>
        <p:nvSpPr>
          <p:cNvPr id="4" name="מלבן: פינות מעוגלות 3">
            <a:extLst>
              <a:ext uri="{FF2B5EF4-FFF2-40B4-BE49-F238E27FC236}">
                <a16:creationId xmlns:a16="http://schemas.microsoft.com/office/drawing/2014/main" id="{1424A307-60A3-4FC4-9F95-A86CE4504403}"/>
              </a:ext>
            </a:extLst>
          </p:cNvPr>
          <p:cNvSpPr/>
          <p:nvPr/>
        </p:nvSpPr>
        <p:spPr>
          <a:xfrm>
            <a:off x="4036291" y="588651"/>
            <a:ext cx="4119418" cy="648000"/>
          </a:xfrm>
          <a:prstGeom prst="roundRect">
            <a:avLst>
              <a:gd name="adj" fmla="val 13583"/>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תיבת טקסט 6">
            <a:extLst>
              <a:ext uri="{FF2B5EF4-FFF2-40B4-BE49-F238E27FC236}">
                <a16:creationId xmlns:a16="http://schemas.microsoft.com/office/drawing/2014/main" id="{5655C7C1-CDB5-4A88-8F48-A33B5898FB48}"/>
              </a:ext>
            </a:extLst>
          </p:cNvPr>
          <p:cNvSpPr txBox="1"/>
          <p:nvPr/>
        </p:nvSpPr>
        <p:spPr>
          <a:xfrm>
            <a:off x="4165801" y="542472"/>
            <a:ext cx="3860398" cy="769441"/>
          </a:xfrm>
          <a:prstGeom prst="rect">
            <a:avLst/>
          </a:prstGeom>
          <a:noFill/>
        </p:spPr>
        <p:txBody>
          <a:bodyPr wrap="square">
            <a:spAutoFit/>
          </a:bodyPr>
          <a:lstStyle/>
          <a:p>
            <a:pPr algn="ctr"/>
            <a:r>
              <a:rPr lang="he-IL" sz="4400" dirty="0">
                <a:solidFill>
                  <a:srgbClr val="457BBF"/>
                </a:solidFill>
                <a:latin typeface="Almoni Tzar ML v5 AAA" panose="00000806000000000000" pitchFamily="50" charset="-79"/>
                <a:cs typeface="Almoni Tzar ML v5 AAA" panose="00000806000000000000" pitchFamily="50" charset="-79"/>
              </a:rPr>
              <a:t>מסכמים</a:t>
            </a:r>
          </a:p>
        </p:txBody>
      </p:sp>
      <p:sp>
        <p:nvSpPr>
          <p:cNvPr id="5" name="מלבן 4"/>
          <p:cNvSpPr/>
          <p:nvPr/>
        </p:nvSpPr>
        <p:spPr>
          <a:xfrm>
            <a:off x="2448227" y="3962004"/>
            <a:ext cx="6096000" cy="1200329"/>
          </a:xfrm>
          <a:prstGeom prst="rect">
            <a:avLst/>
          </a:prstGeom>
        </p:spPr>
        <p:txBody>
          <a:bodyPr>
            <a:spAutoFit/>
          </a:bodyPr>
          <a:lstStyle/>
          <a:p>
            <a:r>
              <a:rPr lang="he-IL" sz="3600" dirty="0">
                <a:solidFill>
                  <a:srgbClr val="071B43"/>
                </a:solidFill>
                <a:latin typeface="Almoni Tzar ML v5 AAA Medium" panose="00000606000000000000" pitchFamily="50" charset="-79"/>
                <a:cs typeface="Almoni Tzar ML v5 AAA Medium" panose="00000606000000000000" pitchFamily="50" charset="-79"/>
              </a:rPr>
              <a:t>דינה: מייצגת את המעשה וכיצד פועלים</a:t>
            </a:r>
          </a:p>
          <a:p>
            <a:r>
              <a:rPr lang="he-IL" sz="3600" dirty="0">
                <a:solidFill>
                  <a:srgbClr val="071B43"/>
                </a:solidFill>
                <a:latin typeface="Almoni Tzar ML v5 AAA Medium" panose="00000606000000000000" pitchFamily="50" charset="-79"/>
                <a:cs typeface="Almoni Tzar ML v5 AAA Medium" panose="00000606000000000000" pitchFamily="50" charset="-79"/>
              </a:rPr>
              <a:t>מטרה: לדאוג להפסיק את הפגיעה ולדאוג לפיצוי</a:t>
            </a:r>
          </a:p>
        </p:txBody>
      </p:sp>
      <p:pic>
        <p:nvPicPr>
          <p:cNvPr id="13" name="Picture 2">
            <a:extLst>
              <a:ext uri="{FF2B5EF4-FFF2-40B4-BE49-F238E27FC236}">
                <a16:creationId xmlns:a16="http://schemas.microsoft.com/office/drawing/2014/main" id="{B61862FA-D070-4476-A9CD-BFDCB6205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4227" y="3040912"/>
            <a:ext cx="1751568" cy="297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272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תמונה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 y="0"/>
            <a:ext cx="13716000" cy="6858000"/>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8" name="מלבן 7">
            <a:extLst>
              <a:ext uri="{FF2B5EF4-FFF2-40B4-BE49-F238E27FC236}">
                <a16:creationId xmlns:a16="http://schemas.microsoft.com/office/drawing/2014/main" id="{658C6C94-9FAD-4BB6-91C5-F75967693C48}"/>
              </a:ext>
            </a:extLst>
          </p:cNvPr>
          <p:cNvSpPr/>
          <p:nvPr/>
        </p:nvSpPr>
        <p:spPr>
          <a:xfrm>
            <a:off x="5920" y="660736"/>
            <a:ext cx="12186080" cy="904943"/>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תיבת טקסט 6">
            <a:extLst>
              <a:ext uri="{FF2B5EF4-FFF2-40B4-BE49-F238E27FC236}">
                <a16:creationId xmlns:a16="http://schemas.microsoft.com/office/drawing/2014/main" id="{79902FF8-ABC4-4C04-9488-7340A8CD439E}"/>
              </a:ext>
            </a:extLst>
          </p:cNvPr>
          <p:cNvSpPr txBox="1"/>
          <p:nvPr/>
        </p:nvSpPr>
        <p:spPr>
          <a:xfrm>
            <a:off x="1387319" y="728486"/>
            <a:ext cx="9405521" cy="769441"/>
          </a:xfrm>
          <a:prstGeom prst="rect">
            <a:avLst/>
          </a:prstGeom>
          <a:noFill/>
        </p:spPr>
        <p:txBody>
          <a:bodyPr wrap="square">
            <a:spAutoFit/>
          </a:bodyPr>
          <a:lstStyle/>
          <a:p>
            <a:pPr algn="ctr"/>
            <a:r>
              <a:rPr lang="he-IL" sz="4400" dirty="0">
                <a:solidFill>
                  <a:srgbClr val="071B43"/>
                </a:solidFill>
                <a:latin typeface="Almoni Tzar ML v5 AAA Medium" panose="00000606000000000000" pitchFamily="50" charset="-79"/>
                <a:cs typeface="Almoni Tzar ML v5 AAA Medium" panose="00000606000000000000" pitchFamily="50" charset="-79"/>
              </a:rPr>
              <a:t>חברה העליבה אותך מול כל הכיתה...</a:t>
            </a:r>
          </a:p>
        </p:txBody>
      </p:sp>
      <p:sp>
        <p:nvSpPr>
          <p:cNvPr id="11" name="הסבר ענן 10"/>
          <p:cNvSpPr/>
          <p:nvPr/>
        </p:nvSpPr>
        <p:spPr>
          <a:xfrm>
            <a:off x="7830509" y="1633429"/>
            <a:ext cx="3740427" cy="2236776"/>
          </a:xfrm>
          <a:prstGeom prst="cloudCallou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2500" dirty="0">
                <a:solidFill>
                  <a:srgbClr val="071B43"/>
                </a:solidFill>
                <a:latin typeface="Almoni Tzar ML v5 AAA Medium" panose="00000606000000000000" pitchFamily="50" charset="-79"/>
                <a:cs typeface="Almoni Tzar ML v5 AAA Medium" panose="00000606000000000000" pitchFamily="50" charset="-79"/>
              </a:rPr>
              <a:t>היא ממש פגעה בי! זה לא בסדר. אבל משמים נקבע כך, מה זה יעזור שאכעס עליה?</a:t>
            </a:r>
            <a:endParaRPr lang="en-US" sz="2500" dirty="0">
              <a:solidFill>
                <a:srgbClr val="071B43"/>
              </a:solidFill>
              <a:latin typeface="Almoni Tzar ML v5 AAA Medium" panose="00000606000000000000" pitchFamily="50" charset="-79"/>
              <a:cs typeface="Almoni Tzar ML v5 AAA Medium" panose="00000606000000000000" pitchFamily="50" charset="-79"/>
            </a:endParaRPr>
          </a:p>
        </p:txBody>
      </p:sp>
      <p:sp>
        <p:nvSpPr>
          <p:cNvPr id="12" name="מלבן: פינות מעוגלות 3">
            <a:extLst>
              <a:ext uri="{FF2B5EF4-FFF2-40B4-BE49-F238E27FC236}">
                <a16:creationId xmlns:a16="http://schemas.microsoft.com/office/drawing/2014/main" id="{1424A307-60A3-4FC4-9F95-A86CE4504403}"/>
              </a:ext>
            </a:extLst>
          </p:cNvPr>
          <p:cNvSpPr/>
          <p:nvPr/>
        </p:nvSpPr>
        <p:spPr>
          <a:xfrm>
            <a:off x="7687339" y="4867644"/>
            <a:ext cx="1456733" cy="648000"/>
          </a:xfrm>
          <a:prstGeom prst="roundRect">
            <a:avLst>
              <a:gd name="adj" fmla="val 13583"/>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7881839" y="4806923"/>
            <a:ext cx="1112805" cy="769441"/>
          </a:xfrm>
          <a:prstGeom prst="rect">
            <a:avLst/>
          </a:prstGeom>
        </p:spPr>
        <p:txBody>
          <a:bodyPr wrap="none">
            <a:spAutoFit/>
          </a:bodyPr>
          <a:lstStyle/>
          <a:p>
            <a:r>
              <a:rPr lang="he-IL" sz="4400" dirty="0">
                <a:solidFill>
                  <a:srgbClr val="071B43"/>
                </a:solidFill>
                <a:latin typeface="Almoni Tzar ML v5 AAA Medium" panose="00000606000000000000" pitchFamily="50" charset="-79"/>
                <a:cs typeface="Almoni Tzar ML v5 AAA Medium" panose="00000606000000000000" pitchFamily="50" charset="-79"/>
              </a:rPr>
              <a:t>אמונה</a:t>
            </a:r>
            <a:endParaRPr lang="he-IL" dirty="0"/>
          </a:p>
        </p:txBody>
      </p:sp>
      <p:sp>
        <p:nvSpPr>
          <p:cNvPr id="14" name="מלבן: פינות מעוגלות 3">
            <a:extLst>
              <a:ext uri="{FF2B5EF4-FFF2-40B4-BE49-F238E27FC236}">
                <a16:creationId xmlns:a16="http://schemas.microsoft.com/office/drawing/2014/main" id="{1424A307-60A3-4FC4-9F95-A86CE4504403}"/>
              </a:ext>
            </a:extLst>
          </p:cNvPr>
          <p:cNvSpPr/>
          <p:nvPr/>
        </p:nvSpPr>
        <p:spPr>
          <a:xfrm>
            <a:off x="3245853" y="4716144"/>
            <a:ext cx="1131133" cy="648000"/>
          </a:xfrm>
          <a:prstGeom prst="roundRect">
            <a:avLst>
              <a:gd name="adj" fmla="val 13583"/>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מלבן 14"/>
          <p:cNvSpPr/>
          <p:nvPr/>
        </p:nvSpPr>
        <p:spPr>
          <a:xfrm>
            <a:off x="3395279" y="4655423"/>
            <a:ext cx="832279" cy="769441"/>
          </a:xfrm>
          <a:prstGeom prst="rect">
            <a:avLst/>
          </a:prstGeom>
        </p:spPr>
        <p:txBody>
          <a:bodyPr wrap="none">
            <a:spAutoFit/>
          </a:bodyPr>
          <a:lstStyle/>
          <a:p>
            <a:r>
              <a:rPr lang="he-IL" sz="4400" dirty="0">
                <a:solidFill>
                  <a:srgbClr val="071B43"/>
                </a:solidFill>
                <a:latin typeface="Almoni Tzar ML v5 AAA Medium" panose="00000606000000000000" pitchFamily="50" charset="-79"/>
                <a:cs typeface="Almoni Tzar ML v5 AAA Medium" panose="00000606000000000000" pitchFamily="50" charset="-79"/>
              </a:rPr>
              <a:t>דינה</a:t>
            </a:r>
            <a:endParaRPr lang="he-IL" dirty="0"/>
          </a:p>
        </p:txBody>
      </p:sp>
      <p:sp>
        <p:nvSpPr>
          <p:cNvPr id="16" name="הסבר ענן 15"/>
          <p:cNvSpPr/>
          <p:nvPr/>
        </p:nvSpPr>
        <p:spPr>
          <a:xfrm flipH="1">
            <a:off x="508089" y="1675485"/>
            <a:ext cx="3591329" cy="2236776"/>
          </a:xfrm>
          <a:prstGeom prst="cloudCallou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2500" dirty="0">
                <a:solidFill>
                  <a:srgbClr val="071B43"/>
                </a:solidFill>
                <a:latin typeface="Almoni Tzar ML v5 AAA Medium" panose="00000606000000000000" pitchFamily="50" charset="-79"/>
                <a:cs typeface="Almoni Tzar ML v5 AAA Medium" panose="00000606000000000000" pitchFamily="50" charset="-79"/>
              </a:rPr>
              <a:t>"אולי אבקש מהמורה שתעביר אותי מקום, היא כבר פגעה בי כמה פעמים" </a:t>
            </a:r>
          </a:p>
        </p:txBody>
      </p:sp>
      <p:pic>
        <p:nvPicPr>
          <p:cNvPr id="17" name="Picture 4">
            <a:extLst>
              <a:ext uri="{FF2B5EF4-FFF2-40B4-BE49-F238E27FC236}">
                <a16:creationId xmlns:a16="http://schemas.microsoft.com/office/drawing/2014/main" id="{7943185E-2157-4CA6-84E0-7AED0E9C4F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2032" y="3604438"/>
            <a:ext cx="1340525" cy="2694499"/>
          </a:xfrm>
          <a:prstGeom prst="rect">
            <a:avLst/>
          </a:prstGeom>
          <a:noFill/>
          <a:extLst>
            <a:ext uri="{909E8E84-426E-40DD-AFC4-6F175D3DCCD1}">
              <a14:hiddenFill xmlns:a14="http://schemas.microsoft.com/office/drawing/2010/main">
                <a:solidFill>
                  <a:srgbClr val="FFFFFF"/>
                </a:solidFill>
              </a14:hiddenFill>
            </a:ext>
          </a:extLst>
        </p:spPr>
      </p:pic>
      <p:pic>
        <p:nvPicPr>
          <p:cNvPr id="18" name="תמונה 1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3810260" y="3205910"/>
            <a:ext cx="1431459" cy="3020467"/>
          </a:xfrm>
          <a:prstGeom prst="rect">
            <a:avLst/>
          </a:prstGeom>
        </p:spPr>
      </p:pic>
    </p:spTree>
    <p:extLst>
      <p:ext uri="{BB962C8B-B14F-4D97-AF65-F5344CB8AC3E}">
        <p14:creationId xmlns:p14="http://schemas.microsoft.com/office/powerpoint/2010/main" val="97946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30"/>
                                  </p:iterate>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תמונה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0" y="-1"/>
            <a:ext cx="12192000" cy="6987209"/>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9" name="מלבן 8">
            <a:extLst>
              <a:ext uri="{FF2B5EF4-FFF2-40B4-BE49-F238E27FC236}">
                <a16:creationId xmlns:a16="http://schemas.microsoft.com/office/drawing/2014/main" id="{658C6C94-9FAD-4BB6-91C5-F75967693C48}"/>
              </a:ext>
            </a:extLst>
          </p:cNvPr>
          <p:cNvSpPr/>
          <p:nvPr/>
        </p:nvSpPr>
        <p:spPr>
          <a:xfrm>
            <a:off x="5920" y="660736"/>
            <a:ext cx="12186080" cy="904943"/>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תיבת טקסט 6">
            <a:extLst>
              <a:ext uri="{FF2B5EF4-FFF2-40B4-BE49-F238E27FC236}">
                <a16:creationId xmlns:a16="http://schemas.microsoft.com/office/drawing/2014/main" id="{79902FF8-ABC4-4C04-9488-7340A8CD439E}"/>
              </a:ext>
            </a:extLst>
          </p:cNvPr>
          <p:cNvSpPr txBox="1"/>
          <p:nvPr/>
        </p:nvSpPr>
        <p:spPr>
          <a:xfrm>
            <a:off x="1387319" y="728486"/>
            <a:ext cx="9405521" cy="769441"/>
          </a:xfrm>
          <a:prstGeom prst="rect">
            <a:avLst/>
          </a:prstGeom>
          <a:noFill/>
        </p:spPr>
        <p:txBody>
          <a:bodyPr wrap="square">
            <a:spAutoFit/>
          </a:bodyPr>
          <a:lstStyle/>
          <a:p>
            <a:pPr algn="ctr"/>
            <a:r>
              <a:rPr lang="he-IL" sz="4400" dirty="0">
                <a:solidFill>
                  <a:srgbClr val="071B43"/>
                </a:solidFill>
                <a:latin typeface="Almoni Tzar ML v5 AAA Medium" panose="00000606000000000000" pitchFamily="50" charset="-79"/>
                <a:cs typeface="Almoni Tzar ML v5 AAA Medium" panose="00000606000000000000" pitchFamily="50" charset="-79"/>
              </a:rPr>
              <a:t>חברה לקחה ממך מחברת חשובה ואיבדה אותה...</a:t>
            </a:r>
          </a:p>
        </p:txBody>
      </p:sp>
      <p:sp>
        <p:nvSpPr>
          <p:cNvPr id="10" name="מלבן: פינות מעוגלות 3">
            <a:extLst>
              <a:ext uri="{FF2B5EF4-FFF2-40B4-BE49-F238E27FC236}">
                <a16:creationId xmlns:a16="http://schemas.microsoft.com/office/drawing/2014/main" id="{1424A307-60A3-4FC4-9F95-A86CE4504403}"/>
              </a:ext>
            </a:extLst>
          </p:cNvPr>
          <p:cNvSpPr/>
          <p:nvPr/>
        </p:nvSpPr>
        <p:spPr>
          <a:xfrm>
            <a:off x="7687339" y="4867644"/>
            <a:ext cx="1456733" cy="648000"/>
          </a:xfrm>
          <a:prstGeom prst="roundRect">
            <a:avLst>
              <a:gd name="adj" fmla="val 13583"/>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7881839" y="4806923"/>
            <a:ext cx="1112805" cy="769441"/>
          </a:xfrm>
          <a:prstGeom prst="rect">
            <a:avLst/>
          </a:prstGeom>
        </p:spPr>
        <p:txBody>
          <a:bodyPr wrap="none">
            <a:spAutoFit/>
          </a:bodyPr>
          <a:lstStyle/>
          <a:p>
            <a:r>
              <a:rPr lang="he-IL" sz="4400" dirty="0">
                <a:solidFill>
                  <a:srgbClr val="071B43"/>
                </a:solidFill>
                <a:latin typeface="Almoni Tzar ML v5 AAA Medium" panose="00000606000000000000" pitchFamily="50" charset="-79"/>
                <a:cs typeface="Almoni Tzar ML v5 AAA Medium" panose="00000606000000000000" pitchFamily="50" charset="-79"/>
              </a:rPr>
              <a:t>אמונה</a:t>
            </a:r>
            <a:endParaRPr lang="he-IL" dirty="0"/>
          </a:p>
        </p:txBody>
      </p:sp>
      <p:sp>
        <p:nvSpPr>
          <p:cNvPr id="12" name="מלבן: פינות מעוגלות 3">
            <a:extLst>
              <a:ext uri="{FF2B5EF4-FFF2-40B4-BE49-F238E27FC236}">
                <a16:creationId xmlns:a16="http://schemas.microsoft.com/office/drawing/2014/main" id="{1424A307-60A3-4FC4-9F95-A86CE4504403}"/>
              </a:ext>
            </a:extLst>
          </p:cNvPr>
          <p:cNvSpPr/>
          <p:nvPr/>
        </p:nvSpPr>
        <p:spPr>
          <a:xfrm>
            <a:off x="2154328" y="4806923"/>
            <a:ext cx="1131133" cy="648000"/>
          </a:xfrm>
          <a:prstGeom prst="roundRect">
            <a:avLst>
              <a:gd name="adj" fmla="val 13583"/>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מלבן 14"/>
          <p:cNvSpPr/>
          <p:nvPr/>
        </p:nvSpPr>
        <p:spPr>
          <a:xfrm>
            <a:off x="2303754" y="4746202"/>
            <a:ext cx="832279" cy="769441"/>
          </a:xfrm>
          <a:prstGeom prst="rect">
            <a:avLst/>
          </a:prstGeom>
        </p:spPr>
        <p:txBody>
          <a:bodyPr wrap="none">
            <a:spAutoFit/>
          </a:bodyPr>
          <a:lstStyle/>
          <a:p>
            <a:r>
              <a:rPr lang="he-IL" sz="4400" dirty="0">
                <a:solidFill>
                  <a:srgbClr val="071B43"/>
                </a:solidFill>
                <a:latin typeface="Almoni Tzar ML v5 AAA Medium" panose="00000606000000000000" pitchFamily="50" charset="-79"/>
                <a:cs typeface="Almoni Tzar ML v5 AAA Medium" panose="00000606000000000000" pitchFamily="50" charset="-79"/>
              </a:rPr>
              <a:t>דינה</a:t>
            </a:r>
            <a:endParaRPr lang="he-IL" dirty="0"/>
          </a:p>
        </p:txBody>
      </p:sp>
      <p:sp>
        <p:nvSpPr>
          <p:cNvPr id="16" name="הסבר ענן 15"/>
          <p:cNvSpPr/>
          <p:nvPr/>
        </p:nvSpPr>
        <p:spPr>
          <a:xfrm>
            <a:off x="9779720" y="2058778"/>
            <a:ext cx="1786270" cy="1073888"/>
          </a:xfrm>
          <a:prstGeom prst="cloudCallout">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7" name="הסבר ענן 16"/>
          <p:cNvSpPr/>
          <p:nvPr/>
        </p:nvSpPr>
        <p:spPr>
          <a:xfrm>
            <a:off x="4182583" y="2241934"/>
            <a:ext cx="1786270" cy="1073888"/>
          </a:xfrm>
          <a:prstGeom prst="cloudCallout">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pic>
        <p:nvPicPr>
          <p:cNvPr id="18" name="Picture 4">
            <a:extLst>
              <a:ext uri="{FF2B5EF4-FFF2-40B4-BE49-F238E27FC236}">
                <a16:creationId xmlns:a16="http://schemas.microsoft.com/office/drawing/2014/main" id="{7943185E-2157-4CA6-84E0-7AED0E9C4F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6831" y="3283587"/>
            <a:ext cx="1340525" cy="2694499"/>
          </a:xfrm>
          <a:prstGeom prst="rect">
            <a:avLst/>
          </a:prstGeom>
          <a:noFill/>
          <a:extLst>
            <a:ext uri="{909E8E84-426E-40DD-AFC4-6F175D3DCCD1}">
              <a14:hiddenFill xmlns:a14="http://schemas.microsoft.com/office/drawing/2010/main">
                <a:solidFill>
                  <a:srgbClr val="FFFFFF"/>
                </a:solidFill>
              </a14:hiddenFill>
            </a:ext>
          </a:extLst>
        </p:spPr>
      </p:pic>
      <p:pic>
        <p:nvPicPr>
          <p:cNvPr id="19" name="תמונה 1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2894252" y="3357410"/>
            <a:ext cx="1431459" cy="3020467"/>
          </a:xfrm>
          <a:prstGeom prst="rect">
            <a:avLst/>
          </a:prstGeom>
        </p:spPr>
      </p:pic>
    </p:spTree>
    <p:extLst>
      <p:ext uri="{BB962C8B-B14F-4D97-AF65-F5344CB8AC3E}">
        <p14:creationId xmlns:p14="http://schemas.microsoft.com/office/powerpoint/2010/main" val="386407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30"/>
                                  </p:iterate>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תמונה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21"/>
            <a:ext cx="12192000" cy="6858000"/>
          </a:xfrm>
          <a:prstGeom prst="rect">
            <a:avLst/>
          </a:prstGeom>
        </p:spPr>
      </p:pic>
      <p:sp>
        <p:nvSpPr>
          <p:cNvPr id="15" name="מלבן: פינות מעוגלות 3">
            <a:extLst>
              <a:ext uri="{FF2B5EF4-FFF2-40B4-BE49-F238E27FC236}">
                <a16:creationId xmlns:a16="http://schemas.microsoft.com/office/drawing/2014/main" id="{1424A307-60A3-4FC4-9F95-A86CE4504403}"/>
              </a:ext>
            </a:extLst>
          </p:cNvPr>
          <p:cNvSpPr/>
          <p:nvPr/>
        </p:nvSpPr>
        <p:spPr>
          <a:xfrm>
            <a:off x="7687339" y="4867644"/>
            <a:ext cx="1456733" cy="648000"/>
          </a:xfrm>
          <a:prstGeom prst="roundRect">
            <a:avLst>
              <a:gd name="adj" fmla="val 13583"/>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מלבן 15"/>
          <p:cNvSpPr/>
          <p:nvPr/>
        </p:nvSpPr>
        <p:spPr>
          <a:xfrm>
            <a:off x="7881839" y="4806923"/>
            <a:ext cx="1112805" cy="769441"/>
          </a:xfrm>
          <a:prstGeom prst="rect">
            <a:avLst/>
          </a:prstGeom>
        </p:spPr>
        <p:txBody>
          <a:bodyPr wrap="none">
            <a:spAutoFit/>
          </a:bodyPr>
          <a:lstStyle/>
          <a:p>
            <a:r>
              <a:rPr lang="he-IL" sz="4400" dirty="0">
                <a:solidFill>
                  <a:srgbClr val="071B43"/>
                </a:solidFill>
                <a:latin typeface="Almoni Tzar ML v5 AAA Medium" panose="00000606000000000000" pitchFamily="50" charset="-79"/>
                <a:cs typeface="Almoni Tzar ML v5 AAA Medium" panose="00000606000000000000" pitchFamily="50" charset="-79"/>
              </a:rPr>
              <a:t>אמונה</a:t>
            </a:r>
            <a:endParaRPr lang="he-IL" dirty="0"/>
          </a:p>
        </p:txBody>
      </p:sp>
      <p:sp>
        <p:nvSpPr>
          <p:cNvPr id="12" name="מלבן: פינות מעוגלות 3">
            <a:extLst>
              <a:ext uri="{FF2B5EF4-FFF2-40B4-BE49-F238E27FC236}">
                <a16:creationId xmlns:a16="http://schemas.microsoft.com/office/drawing/2014/main" id="{1424A307-60A3-4FC4-9F95-A86CE4504403}"/>
              </a:ext>
            </a:extLst>
          </p:cNvPr>
          <p:cNvSpPr/>
          <p:nvPr/>
        </p:nvSpPr>
        <p:spPr>
          <a:xfrm>
            <a:off x="2154328" y="4806923"/>
            <a:ext cx="1131133" cy="648000"/>
          </a:xfrm>
          <a:prstGeom prst="roundRect">
            <a:avLst>
              <a:gd name="adj" fmla="val 13583"/>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8" name="מלבן 7">
            <a:extLst>
              <a:ext uri="{FF2B5EF4-FFF2-40B4-BE49-F238E27FC236}">
                <a16:creationId xmlns:a16="http://schemas.microsoft.com/office/drawing/2014/main" id="{658C6C94-9FAD-4BB6-91C5-F75967693C48}"/>
              </a:ext>
            </a:extLst>
          </p:cNvPr>
          <p:cNvSpPr/>
          <p:nvPr/>
        </p:nvSpPr>
        <p:spPr>
          <a:xfrm>
            <a:off x="5920" y="660736"/>
            <a:ext cx="12186080" cy="904943"/>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תיבת טקסט 6">
            <a:extLst>
              <a:ext uri="{FF2B5EF4-FFF2-40B4-BE49-F238E27FC236}">
                <a16:creationId xmlns:a16="http://schemas.microsoft.com/office/drawing/2014/main" id="{79902FF8-ABC4-4C04-9488-7340A8CD439E}"/>
              </a:ext>
            </a:extLst>
          </p:cNvPr>
          <p:cNvSpPr txBox="1"/>
          <p:nvPr/>
        </p:nvSpPr>
        <p:spPr>
          <a:xfrm>
            <a:off x="1249096" y="707632"/>
            <a:ext cx="10127741" cy="769441"/>
          </a:xfrm>
          <a:prstGeom prst="rect">
            <a:avLst/>
          </a:prstGeom>
          <a:noFill/>
        </p:spPr>
        <p:txBody>
          <a:bodyPr wrap="square">
            <a:spAutoFit/>
          </a:bodyPr>
          <a:lstStyle/>
          <a:p>
            <a:pPr algn="ctr"/>
            <a:r>
              <a:rPr lang="he-IL" sz="4400" dirty="0">
                <a:solidFill>
                  <a:srgbClr val="071B43"/>
                </a:solidFill>
                <a:latin typeface="Almoni Tzar ML v5 AAA Medium" panose="00000606000000000000" pitchFamily="50" charset="-79"/>
                <a:cs typeface="Almoni Tzar ML v5 AAA Medium" panose="00000606000000000000" pitchFamily="50" charset="-79"/>
              </a:rPr>
              <a:t>המורה בחרה כמה בנות לריקוד. את ממש טובה אבל לא בחרו בך...</a:t>
            </a:r>
          </a:p>
        </p:txBody>
      </p:sp>
      <p:sp>
        <p:nvSpPr>
          <p:cNvPr id="2" name="מלבן 1"/>
          <p:cNvSpPr/>
          <p:nvPr/>
        </p:nvSpPr>
        <p:spPr>
          <a:xfrm>
            <a:off x="2303754" y="4746202"/>
            <a:ext cx="832279" cy="769441"/>
          </a:xfrm>
          <a:prstGeom prst="rect">
            <a:avLst/>
          </a:prstGeom>
        </p:spPr>
        <p:txBody>
          <a:bodyPr wrap="none">
            <a:spAutoFit/>
          </a:bodyPr>
          <a:lstStyle/>
          <a:p>
            <a:r>
              <a:rPr lang="he-IL" sz="4400" dirty="0">
                <a:solidFill>
                  <a:srgbClr val="071B43"/>
                </a:solidFill>
                <a:latin typeface="Almoni Tzar ML v5 AAA Medium" panose="00000606000000000000" pitchFamily="50" charset="-79"/>
                <a:cs typeface="Almoni Tzar ML v5 AAA Medium" panose="00000606000000000000" pitchFamily="50" charset="-79"/>
              </a:rPr>
              <a:t>דינה</a:t>
            </a:r>
            <a:endParaRPr lang="he-IL" dirty="0"/>
          </a:p>
        </p:txBody>
      </p:sp>
      <p:sp>
        <p:nvSpPr>
          <p:cNvPr id="4" name="הסבר ענן 3"/>
          <p:cNvSpPr/>
          <p:nvPr/>
        </p:nvSpPr>
        <p:spPr>
          <a:xfrm>
            <a:off x="9779720" y="2058778"/>
            <a:ext cx="1786270" cy="1073888"/>
          </a:xfrm>
          <a:prstGeom prst="cloudCallout">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7" name="הסבר ענן 16"/>
          <p:cNvSpPr/>
          <p:nvPr/>
        </p:nvSpPr>
        <p:spPr>
          <a:xfrm>
            <a:off x="4182583" y="2241934"/>
            <a:ext cx="1786270" cy="1073888"/>
          </a:xfrm>
          <a:prstGeom prst="cloudCallout">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pic>
        <p:nvPicPr>
          <p:cNvPr id="18" name="Picture 4">
            <a:extLst>
              <a:ext uri="{FF2B5EF4-FFF2-40B4-BE49-F238E27FC236}">
                <a16:creationId xmlns:a16="http://schemas.microsoft.com/office/drawing/2014/main" id="{7943185E-2157-4CA6-84E0-7AED0E9C4F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4039" y="3308003"/>
            <a:ext cx="1340525" cy="2694499"/>
          </a:xfrm>
          <a:prstGeom prst="rect">
            <a:avLst/>
          </a:prstGeom>
          <a:noFill/>
          <a:extLst>
            <a:ext uri="{909E8E84-426E-40DD-AFC4-6F175D3DCCD1}">
              <a14:hiddenFill xmlns:a14="http://schemas.microsoft.com/office/drawing/2010/main">
                <a:solidFill>
                  <a:srgbClr val="FFFFFF"/>
                </a:solidFill>
              </a14:hiddenFill>
            </a:ext>
          </a:extLst>
        </p:spPr>
      </p:pic>
      <p:pic>
        <p:nvPicPr>
          <p:cNvPr id="19" name="תמונה 1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3167248" y="3296689"/>
            <a:ext cx="1431459" cy="3020467"/>
          </a:xfrm>
          <a:prstGeom prst="rect">
            <a:avLst/>
          </a:prstGeom>
        </p:spPr>
      </p:pic>
    </p:spTree>
    <p:extLst>
      <p:ext uri="{BB962C8B-B14F-4D97-AF65-F5344CB8AC3E}">
        <p14:creationId xmlns:p14="http://schemas.microsoft.com/office/powerpoint/2010/main" val="363547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30"/>
                                  </p:iterate>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תמונה 4"/>
          <p:cNvPicPr>
            <a:picLocks noChangeAspect="1"/>
          </p:cNvPicPr>
          <p:nvPr/>
        </p:nvPicPr>
        <p:blipFill rotWithShape="1">
          <a:blip r:embed="rId3" cstate="print">
            <a:extLst>
              <a:ext uri="{28A0092B-C50C-407E-A947-70E740481C1C}">
                <a14:useLocalDpi xmlns:a14="http://schemas.microsoft.com/office/drawing/2010/main" val="0"/>
              </a:ext>
            </a:extLst>
          </a:blip>
          <a:srcRect l="10908" t="155" r="-4115" b="-155"/>
          <a:stretch/>
        </p:blipFill>
        <p:spPr>
          <a:xfrm>
            <a:off x="5920" y="0"/>
            <a:ext cx="12766158" cy="6858000"/>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6" name="מלבן 5">
            <a:extLst>
              <a:ext uri="{FF2B5EF4-FFF2-40B4-BE49-F238E27FC236}">
                <a16:creationId xmlns:a16="http://schemas.microsoft.com/office/drawing/2014/main" id="{658C6C94-9FAD-4BB6-91C5-F75967693C48}"/>
              </a:ext>
            </a:extLst>
          </p:cNvPr>
          <p:cNvSpPr/>
          <p:nvPr/>
        </p:nvSpPr>
        <p:spPr>
          <a:xfrm>
            <a:off x="5920" y="660736"/>
            <a:ext cx="12186080" cy="904943"/>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תיבת טקסט 6">
            <a:extLst>
              <a:ext uri="{FF2B5EF4-FFF2-40B4-BE49-F238E27FC236}">
                <a16:creationId xmlns:a16="http://schemas.microsoft.com/office/drawing/2014/main" id="{79902FF8-ABC4-4C04-9488-7340A8CD439E}"/>
              </a:ext>
            </a:extLst>
          </p:cNvPr>
          <p:cNvSpPr txBox="1"/>
          <p:nvPr/>
        </p:nvSpPr>
        <p:spPr>
          <a:xfrm>
            <a:off x="1387319" y="728486"/>
            <a:ext cx="9405521" cy="769441"/>
          </a:xfrm>
          <a:prstGeom prst="rect">
            <a:avLst/>
          </a:prstGeom>
          <a:noFill/>
        </p:spPr>
        <p:txBody>
          <a:bodyPr wrap="square">
            <a:spAutoFit/>
          </a:bodyPr>
          <a:lstStyle/>
          <a:p>
            <a:pPr algn="ctr"/>
            <a:r>
              <a:rPr lang="he-IL" sz="4400" dirty="0">
                <a:solidFill>
                  <a:srgbClr val="071B43"/>
                </a:solidFill>
                <a:latin typeface="Almoni Tzar ML v5 AAA Medium" panose="00000606000000000000" pitchFamily="50" charset="-79"/>
                <a:cs typeface="Almoni Tzar ML v5 AAA Medium" panose="00000606000000000000" pitchFamily="50" charset="-79"/>
              </a:rPr>
              <a:t>את ממש ממהרת ומישהי נדחפה בתור ועקפה אותך בלי לשאול</a:t>
            </a:r>
          </a:p>
        </p:txBody>
      </p:sp>
      <p:sp>
        <p:nvSpPr>
          <p:cNvPr id="9" name="מלבן: פינות מעוגלות 3">
            <a:extLst>
              <a:ext uri="{FF2B5EF4-FFF2-40B4-BE49-F238E27FC236}">
                <a16:creationId xmlns:a16="http://schemas.microsoft.com/office/drawing/2014/main" id="{1424A307-60A3-4FC4-9F95-A86CE4504403}"/>
              </a:ext>
            </a:extLst>
          </p:cNvPr>
          <p:cNvSpPr/>
          <p:nvPr/>
        </p:nvSpPr>
        <p:spPr>
          <a:xfrm>
            <a:off x="7687339" y="4867644"/>
            <a:ext cx="1456733" cy="648000"/>
          </a:xfrm>
          <a:prstGeom prst="roundRect">
            <a:avLst>
              <a:gd name="adj" fmla="val 13583"/>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p:cNvSpPr/>
          <p:nvPr/>
        </p:nvSpPr>
        <p:spPr>
          <a:xfrm>
            <a:off x="7881839" y="4806923"/>
            <a:ext cx="1112805" cy="769441"/>
          </a:xfrm>
          <a:prstGeom prst="rect">
            <a:avLst/>
          </a:prstGeom>
        </p:spPr>
        <p:txBody>
          <a:bodyPr wrap="none">
            <a:spAutoFit/>
          </a:bodyPr>
          <a:lstStyle/>
          <a:p>
            <a:r>
              <a:rPr lang="he-IL" sz="4400" dirty="0">
                <a:solidFill>
                  <a:srgbClr val="071B43"/>
                </a:solidFill>
                <a:latin typeface="Almoni Tzar ML v5 AAA Medium" panose="00000606000000000000" pitchFamily="50" charset="-79"/>
                <a:cs typeface="Almoni Tzar ML v5 AAA Medium" panose="00000606000000000000" pitchFamily="50" charset="-79"/>
              </a:rPr>
              <a:t>אמונה</a:t>
            </a:r>
            <a:endParaRPr lang="he-IL" dirty="0"/>
          </a:p>
        </p:txBody>
      </p:sp>
      <p:sp>
        <p:nvSpPr>
          <p:cNvPr id="12" name="מלבן: פינות מעוגלות 3">
            <a:extLst>
              <a:ext uri="{FF2B5EF4-FFF2-40B4-BE49-F238E27FC236}">
                <a16:creationId xmlns:a16="http://schemas.microsoft.com/office/drawing/2014/main" id="{1424A307-60A3-4FC4-9F95-A86CE4504403}"/>
              </a:ext>
            </a:extLst>
          </p:cNvPr>
          <p:cNvSpPr/>
          <p:nvPr/>
        </p:nvSpPr>
        <p:spPr>
          <a:xfrm>
            <a:off x="2154328" y="4806923"/>
            <a:ext cx="1131133" cy="648000"/>
          </a:xfrm>
          <a:prstGeom prst="roundRect">
            <a:avLst>
              <a:gd name="adj" fmla="val 13583"/>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2303754" y="4746202"/>
            <a:ext cx="832279" cy="769441"/>
          </a:xfrm>
          <a:prstGeom prst="rect">
            <a:avLst/>
          </a:prstGeom>
        </p:spPr>
        <p:txBody>
          <a:bodyPr wrap="none">
            <a:spAutoFit/>
          </a:bodyPr>
          <a:lstStyle/>
          <a:p>
            <a:r>
              <a:rPr lang="he-IL" sz="4400" dirty="0">
                <a:solidFill>
                  <a:srgbClr val="071B43"/>
                </a:solidFill>
                <a:latin typeface="Almoni Tzar ML v5 AAA Medium" panose="00000606000000000000" pitchFamily="50" charset="-79"/>
                <a:cs typeface="Almoni Tzar ML v5 AAA Medium" panose="00000606000000000000" pitchFamily="50" charset="-79"/>
              </a:rPr>
              <a:t>דינה</a:t>
            </a:r>
            <a:endParaRPr lang="he-IL" dirty="0"/>
          </a:p>
        </p:txBody>
      </p:sp>
      <p:sp>
        <p:nvSpPr>
          <p:cNvPr id="14" name="הסבר ענן 13"/>
          <p:cNvSpPr/>
          <p:nvPr/>
        </p:nvSpPr>
        <p:spPr>
          <a:xfrm>
            <a:off x="9779720" y="2058778"/>
            <a:ext cx="1786270" cy="1073888"/>
          </a:xfrm>
          <a:prstGeom prst="cloudCallout">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5" name="הסבר ענן 14"/>
          <p:cNvSpPr/>
          <p:nvPr/>
        </p:nvSpPr>
        <p:spPr>
          <a:xfrm>
            <a:off x="4182583" y="2241934"/>
            <a:ext cx="1786270" cy="1073888"/>
          </a:xfrm>
          <a:prstGeom prst="cloudCallout">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pic>
        <p:nvPicPr>
          <p:cNvPr id="18" name="Picture 4">
            <a:extLst>
              <a:ext uri="{FF2B5EF4-FFF2-40B4-BE49-F238E27FC236}">
                <a16:creationId xmlns:a16="http://schemas.microsoft.com/office/drawing/2014/main" id="{7943185E-2157-4CA6-84E0-7AED0E9C4F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0767" y="3520394"/>
            <a:ext cx="1340525" cy="2694499"/>
          </a:xfrm>
          <a:prstGeom prst="rect">
            <a:avLst/>
          </a:prstGeom>
          <a:noFill/>
          <a:extLst>
            <a:ext uri="{909E8E84-426E-40DD-AFC4-6F175D3DCCD1}">
              <a14:hiddenFill xmlns:a14="http://schemas.microsoft.com/office/drawing/2010/main">
                <a:solidFill>
                  <a:srgbClr val="FFFFFF"/>
                </a:solidFill>
              </a14:hiddenFill>
            </a:ext>
          </a:extLst>
        </p:spPr>
      </p:pic>
      <p:pic>
        <p:nvPicPr>
          <p:cNvPr id="19" name="תמונה 1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2851491" y="3235968"/>
            <a:ext cx="1431459" cy="3020467"/>
          </a:xfrm>
          <a:prstGeom prst="rect">
            <a:avLst/>
          </a:prstGeom>
        </p:spPr>
      </p:pic>
    </p:spTree>
    <p:extLst>
      <p:ext uri="{BB962C8B-B14F-4D97-AF65-F5344CB8AC3E}">
        <p14:creationId xmlns:p14="http://schemas.microsoft.com/office/powerpoint/2010/main" val="185328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30"/>
                                  </p:iterate>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תמונה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 y="0"/>
            <a:ext cx="13716000" cy="6858000"/>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5" name="תמונה 4">
            <a:extLst>
              <a:ext uri="{FF2B5EF4-FFF2-40B4-BE49-F238E27FC236}">
                <a16:creationId xmlns:a16="http://schemas.microsoft.com/office/drawing/2014/main" id="{231D9020-4E93-420B-8DDF-C3E7CE23AE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1506" y="2249947"/>
            <a:ext cx="2113703" cy="4039521"/>
          </a:xfrm>
          <a:prstGeom prst="rect">
            <a:avLst/>
          </a:prstGeom>
        </p:spPr>
      </p:pic>
      <p:pic>
        <p:nvPicPr>
          <p:cNvPr id="6" name="תמונה 5">
            <a:extLst>
              <a:ext uri="{FF2B5EF4-FFF2-40B4-BE49-F238E27FC236}">
                <a16:creationId xmlns:a16="http://schemas.microsoft.com/office/drawing/2014/main" id="{1DDB2622-8FBC-4C62-8F33-2F2E7DE525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4234" y="2249948"/>
            <a:ext cx="1956246" cy="4039520"/>
          </a:xfrm>
          <a:prstGeom prst="rect">
            <a:avLst/>
          </a:prstGeom>
        </p:spPr>
      </p:pic>
      <p:sp>
        <p:nvSpPr>
          <p:cNvPr id="8" name="מלבן 7">
            <a:extLst>
              <a:ext uri="{FF2B5EF4-FFF2-40B4-BE49-F238E27FC236}">
                <a16:creationId xmlns:a16="http://schemas.microsoft.com/office/drawing/2014/main" id="{658C6C94-9FAD-4BB6-91C5-F75967693C48}"/>
              </a:ext>
            </a:extLst>
          </p:cNvPr>
          <p:cNvSpPr/>
          <p:nvPr/>
        </p:nvSpPr>
        <p:spPr>
          <a:xfrm>
            <a:off x="5920" y="660736"/>
            <a:ext cx="12186080" cy="904943"/>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תיבת טקסט 6">
            <a:extLst>
              <a:ext uri="{FF2B5EF4-FFF2-40B4-BE49-F238E27FC236}">
                <a16:creationId xmlns:a16="http://schemas.microsoft.com/office/drawing/2014/main" id="{79902FF8-ABC4-4C04-9488-7340A8CD439E}"/>
              </a:ext>
            </a:extLst>
          </p:cNvPr>
          <p:cNvSpPr txBox="1"/>
          <p:nvPr/>
        </p:nvSpPr>
        <p:spPr>
          <a:xfrm>
            <a:off x="1387319" y="728486"/>
            <a:ext cx="9405521" cy="769441"/>
          </a:xfrm>
          <a:prstGeom prst="rect">
            <a:avLst/>
          </a:prstGeom>
          <a:noFill/>
        </p:spPr>
        <p:txBody>
          <a:bodyPr wrap="square">
            <a:spAutoFit/>
          </a:bodyPr>
          <a:lstStyle/>
          <a:p>
            <a:pPr algn="ctr"/>
            <a:r>
              <a:rPr lang="he-IL" sz="4400" dirty="0">
                <a:solidFill>
                  <a:srgbClr val="071B43"/>
                </a:solidFill>
                <a:latin typeface="Almoni Tzar ML v5 AAA Medium" panose="00000606000000000000" pitchFamily="50" charset="-79"/>
                <a:cs typeface="Almoni Tzar ML v5 AAA Medium" panose="00000606000000000000" pitchFamily="50" charset="-79"/>
              </a:rPr>
              <a:t>פגעו בך (ועוד בפני חברות)?</a:t>
            </a:r>
          </a:p>
        </p:txBody>
      </p:sp>
    </p:spTree>
    <p:extLst>
      <p:ext uri="{BB962C8B-B14F-4D97-AF65-F5344CB8AC3E}">
        <p14:creationId xmlns:p14="http://schemas.microsoft.com/office/powerpoint/2010/main" val="133299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30"/>
                                  </p:iterate>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C9A7193-487F-4BD6-BFBA-4F8E163D32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79034" y="-338195"/>
            <a:ext cx="7833932" cy="6422572"/>
          </a:xfrm>
          <a:prstGeom prst="rect">
            <a:avLst/>
          </a:prstGeom>
        </p:spPr>
      </p:pic>
      <p:sp>
        <p:nvSpPr>
          <p:cNvPr id="2" name="תיבת טקסט 1">
            <a:extLst>
              <a:ext uri="{FF2B5EF4-FFF2-40B4-BE49-F238E27FC236}">
                <a16:creationId xmlns:a16="http://schemas.microsoft.com/office/drawing/2014/main" id="{09F03BD7-5448-4FB4-BA4C-7E00A584D677}"/>
              </a:ext>
            </a:extLst>
          </p:cNvPr>
          <p:cNvSpPr txBox="1"/>
          <p:nvPr/>
        </p:nvSpPr>
        <p:spPr>
          <a:xfrm>
            <a:off x="11327907" y="159798"/>
            <a:ext cx="612559" cy="369332"/>
          </a:xfrm>
          <a:prstGeom prst="rect">
            <a:avLst/>
          </a:prstGeom>
          <a:noFill/>
        </p:spPr>
        <p:txBody>
          <a:bodyPr wrap="square" rtlCol="1">
            <a:spAutoFit/>
          </a:bodyPr>
          <a:lstStyle/>
          <a:p>
            <a:r>
              <a:rPr lang="he-IL" dirty="0">
                <a:solidFill>
                  <a:schemeClr val="bg1"/>
                </a:solidFill>
                <a:latin typeface="Almoni Tzar ML v5 AAA Medium" panose="00000606000000000000" pitchFamily="50" charset="-79"/>
                <a:cs typeface="Almoni Tzar ML v5 AAA Medium" panose="00000606000000000000" pitchFamily="50" charset="-79"/>
              </a:rPr>
              <a:t>ב"ה</a:t>
            </a:r>
          </a:p>
        </p:txBody>
      </p:sp>
      <p:pic>
        <p:nvPicPr>
          <p:cNvPr id="7" name="תמונה 6" descr="תמונה שמכילה טקסט&#10;&#10;התיאור נוצר באופן אוטומטי">
            <a:extLst>
              <a:ext uri="{FF2B5EF4-FFF2-40B4-BE49-F238E27FC236}">
                <a16:creationId xmlns:a16="http://schemas.microsoft.com/office/drawing/2014/main" id="{55E63C49-B595-4EB9-901F-FEEAC7F6C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45861" y="5406502"/>
            <a:ext cx="1700278" cy="1038882"/>
          </a:xfrm>
          <a:prstGeom prst="rect">
            <a:avLst/>
          </a:prstGeom>
        </p:spPr>
      </p:pic>
      <p:pic>
        <p:nvPicPr>
          <p:cNvPr id="4" name="המשך השיר">
            <a:hlinkClick r:id="" action="ppaction://media"/>
            <a:extLst>
              <a:ext uri="{FF2B5EF4-FFF2-40B4-BE49-F238E27FC236}">
                <a16:creationId xmlns:a16="http://schemas.microsoft.com/office/drawing/2014/main" id="{17ABCDC7-34ED-4320-9D7E-72CD8B7BC6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525" y="5324475"/>
            <a:ext cx="487362" cy="487363"/>
          </a:xfrm>
          <a:prstGeom prst="rect">
            <a:avLst/>
          </a:prstGeom>
        </p:spPr>
      </p:pic>
    </p:spTree>
    <p:extLst>
      <p:ext uri="{BB962C8B-B14F-4D97-AF65-F5344CB8AC3E}">
        <p14:creationId xmlns:p14="http://schemas.microsoft.com/office/powerpoint/2010/main" val="144682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תמונה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0" y="-1"/>
            <a:ext cx="12192000" cy="6987209"/>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6" name="תמונה 5">
            <a:extLst>
              <a:ext uri="{FF2B5EF4-FFF2-40B4-BE49-F238E27FC236}">
                <a16:creationId xmlns:a16="http://schemas.microsoft.com/office/drawing/2014/main" id="{B1425C45-09E8-4D7B-AB27-DD4F15BEC5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8375" y="2116101"/>
            <a:ext cx="1913262" cy="3926266"/>
          </a:xfrm>
          <a:prstGeom prst="rect">
            <a:avLst/>
          </a:prstGeom>
        </p:spPr>
      </p:pic>
      <p:sp>
        <p:nvSpPr>
          <p:cNvPr id="9" name="מלבן 8">
            <a:extLst>
              <a:ext uri="{FF2B5EF4-FFF2-40B4-BE49-F238E27FC236}">
                <a16:creationId xmlns:a16="http://schemas.microsoft.com/office/drawing/2014/main" id="{658C6C94-9FAD-4BB6-91C5-F75967693C48}"/>
              </a:ext>
            </a:extLst>
          </p:cNvPr>
          <p:cNvSpPr/>
          <p:nvPr/>
        </p:nvSpPr>
        <p:spPr>
          <a:xfrm>
            <a:off x="5920" y="660736"/>
            <a:ext cx="12186080" cy="904943"/>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תיבת טקסט 6">
            <a:extLst>
              <a:ext uri="{FF2B5EF4-FFF2-40B4-BE49-F238E27FC236}">
                <a16:creationId xmlns:a16="http://schemas.microsoft.com/office/drawing/2014/main" id="{79902FF8-ABC4-4C04-9488-7340A8CD439E}"/>
              </a:ext>
            </a:extLst>
          </p:cNvPr>
          <p:cNvSpPr txBox="1"/>
          <p:nvPr/>
        </p:nvSpPr>
        <p:spPr>
          <a:xfrm>
            <a:off x="1387319" y="728486"/>
            <a:ext cx="9405521" cy="769441"/>
          </a:xfrm>
          <a:prstGeom prst="rect">
            <a:avLst/>
          </a:prstGeom>
          <a:noFill/>
        </p:spPr>
        <p:txBody>
          <a:bodyPr wrap="square">
            <a:spAutoFit/>
          </a:bodyPr>
          <a:lstStyle/>
          <a:p>
            <a:pPr algn="ctr"/>
            <a:r>
              <a:rPr lang="he-IL" sz="4400" dirty="0">
                <a:solidFill>
                  <a:srgbClr val="071B43"/>
                </a:solidFill>
                <a:latin typeface="Almoni Tzar ML v5 AAA Medium" panose="00000606000000000000" pitchFamily="50" charset="-79"/>
                <a:cs typeface="Almoni Tzar ML v5 AAA Medium" panose="00000606000000000000" pitchFamily="50" charset="-79"/>
              </a:rPr>
              <a:t>איבדו לך חפץ יקר?</a:t>
            </a:r>
          </a:p>
        </p:txBody>
      </p:sp>
    </p:spTree>
    <p:extLst>
      <p:ext uri="{BB962C8B-B14F-4D97-AF65-F5344CB8AC3E}">
        <p14:creationId xmlns:p14="http://schemas.microsoft.com/office/powerpoint/2010/main" val="5292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30"/>
                                  </p:iterate>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תמונה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21"/>
            <a:ext cx="12192000" cy="6858000"/>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8" name="מלבן 7">
            <a:extLst>
              <a:ext uri="{FF2B5EF4-FFF2-40B4-BE49-F238E27FC236}">
                <a16:creationId xmlns:a16="http://schemas.microsoft.com/office/drawing/2014/main" id="{658C6C94-9FAD-4BB6-91C5-F75967693C48}"/>
              </a:ext>
            </a:extLst>
          </p:cNvPr>
          <p:cNvSpPr/>
          <p:nvPr/>
        </p:nvSpPr>
        <p:spPr>
          <a:xfrm>
            <a:off x="5920" y="660736"/>
            <a:ext cx="12186080" cy="904943"/>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תיבת טקסט 6">
            <a:extLst>
              <a:ext uri="{FF2B5EF4-FFF2-40B4-BE49-F238E27FC236}">
                <a16:creationId xmlns:a16="http://schemas.microsoft.com/office/drawing/2014/main" id="{79902FF8-ABC4-4C04-9488-7340A8CD439E}"/>
              </a:ext>
            </a:extLst>
          </p:cNvPr>
          <p:cNvSpPr txBox="1"/>
          <p:nvPr/>
        </p:nvSpPr>
        <p:spPr>
          <a:xfrm>
            <a:off x="1387319" y="728486"/>
            <a:ext cx="9405521" cy="769441"/>
          </a:xfrm>
          <a:prstGeom prst="rect">
            <a:avLst/>
          </a:prstGeom>
          <a:noFill/>
        </p:spPr>
        <p:txBody>
          <a:bodyPr wrap="square">
            <a:spAutoFit/>
          </a:bodyPr>
          <a:lstStyle/>
          <a:p>
            <a:pPr algn="ctr"/>
            <a:r>
              <a:rPr lang="he-IL" sz="4400" dirty="0">
                <a:solidFill>
                  <a:srgbClr val="071B43"/>
                </a:solidFill>
                <a:latin typeface="Almoni Tzar ML v5 AAA Medium" panose="00000606000000000000" pitchFamily="50" charset="-79"/>
                <a:cs typeface="Almoni Tzar ML v5 AAA Medium" panose="00000606000000000000" pitchFamily="50" charset="-79"/>
              </a:rPr>
              <a:t>לא בחרו אותך לתפקיד שרצית?</a:t>
            </a:r>
          </a:p>
        </p:txBody>
      </p:sp>
      <p:pic>
        <p:nvPicPr>
          <p:cNvPr id="10" name="תמונה 9">
            <a:extLst>
              <a:ext uri="{FF2B5EF4-FFF2-40B4-BE49-F238E27FC236}">
                <a16:creationId xmlns:a16="http://schemas.microsoft.com/office/drawing/2014/main" id="{9CA39673-DEE6-491D-8870-D6DCD24F58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3686" y="2011740"/>
            <a:ext cx="2113703" cy="4039521"/>
          </a:xfrm>
          <a:prstGeom prst="rect">
            <a:avLst/>
          </a:prstGeom>
        </p:spPr>
      </p:pic>
    </p:spTree>
    <p:extLst>
      <p:ext uri="{BB962C8B-B14F-4D97-AF65-F5344CB8AC3E}">
        <p14:creationId xmlns:p14="http://schemas.microsoft.com/office/powerpoint/2010/main" val="97835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30"/>
                                  </p:iterate>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תמונה 4"/>
          <p:cNvPicPr>
            <a:picLocks noChangeAspect="1"/>
          </p:cNvPicPr>
          <p:nvPr/>
        </p:nvPicPr>
        <p:blipFill rotWithShape="1">
          <a:blip r:embed="rId3" cstate="print">
            <a:extLst>
              <a:ext uri="{28A0092B-C50C-407E-A947-70E740481C1C}">
                <a14:useLocalDpi xmlns:a14="http://schemas.microsoft.com/office/drawing/2010/main" val="0"/>
              </a:ext>
            </a:extLst>
          </a:blip>
          <a:srcRect l="10908" t="155" r="-4115" b="-155"/>
          <a:stretch/>
        </p:blipFill>
        <p:spPr>
          <a:xfrm>
            <a:off x="5920" y="0"/>
            <a:ext cx="12766158" cy="6858000"/>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6" name="מלבן 5">
            <a:extLst>
              <a:ext uri="{FF2B5EF4-FFF2-40B4-BE49-F238E27FC236}">
                <a16:creationId xmlns:a16="http://schemas.microsoft.com/office/drawing/2014/main" id="{658C6C94-9FAD-4BB6-91C5-F75967693C48}"/>
              </a:ext>
            </a:extLst>
          </p:cNvPr>
          <p:cNvSpPr/>
          <p:nvPr/>
        </p:nvSpPr>
        <p:spPr>
          <a:xfrm>
            <a:off x="5920" y="660736"/>
            <a:ext cx="12186080" cy="904943"/>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תיבת טקסט 6">
            <a:extLst>
              <a:ext uri="{FF2B5EF4-FFF2-40B4-BE49-F238E27FC236}">
                <a16:creationId xmlns:a16="http://schemas.microsoft.com/office/drawing/2014/main" id="{79902FF8-ABC4-4C04-9488-7340A8CD439E}"/>
              </a:ext>
            </a:extLst>
          </p:cNvPr>
          <p:cNvSpPr txBox="1"/>
          <p:nvPr/>
        </p:nvSpPr>
        <p:spPr>
          <a:xfrm>
            <a:off x="1387319" y="728486"/>
            <a:ext cx="9405521" cy="769441"/>
          </a:xfrm>
          <a:prstGeom prst="rect">
            <a:avLst/>
          </a:prstGeom>
          <a:noFill/>
        </p:spPr>
        <p:txBody>
          <a:bodyPr wrap="square">
            <a:spAutoFit/>
          </a:bodyPr>
          <a:lstStyle/>
          <a:p>
            <a:pPr algn="ctr"/>
            <a:r>
              <a:rPr lang="he-IL" sz="4400" dirty="0">
                <a:solidFill>
                  <a:srgbClr val="071B43"/>
                </a:solidFill>
                <a:latin typeface="Almoni Tzar ML v5 AAA Medium" panose="00000606000000000000" pitchFamily="50" charset="-79"/>
                <a:cs typeface="Almoni Tzar ML v5 AAA Medium" panose="00000606000000000000" pitchFamily="50" charset="-79"/>
              </a:rPr>
              <a:t>עקפו אותך בתור ועיכבו אותך?</a:t>
            </a:r>
          </a:p>
        </p:txBody>
      </p:sp>
      <p:pic>
        <p:nvPicPr>
          <p:cNvPr id="11" name="תמונה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41636" y="3631726"/>
            <a:ext cx="1457954" cy="2758441"/>
          </a:xfrm>
          <a:prstGeom prst="rect">
            <a:avLst/>
          </a:prstGeom>
        </p:spPr>
      </p:pic>
    </p:spTree>
    <p:extLst>
      <p:ext uri="{BB962C8B-B14F-4D97-AF65-F5344CB8AC3E}">
        <p14:creationId xmlns:p14="http://schemas.microsoft.com/office/powerpoint/2010/main" val="186570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30"/>
                                  </p:iterate>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3" cstate="print">
            <a:extLst>
              <a:ext uri="{28A0092B-C50C-407E-A947-70E740481C1C}">
                <a14:useLocalDpi xmlns:a14="http://schemas.microsoft.com/office/drawing/2010/main" val="0"/>
              </a:ext>
            </a:extLst>
          </a:blip>
          <a:srcRect l="2630" t="7916" r="3138" b="6962"/>
          <a:stretch/>
        </p:blipFill>
        <p:spPr>
          <a:xfrm>
            <a:off x="5920" y="-19878"/>
            <a:ext cx="12186080" cy="6877878"/>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387320" y="1111724"/>
            <a:ext cx="9405521" cy="769441"/>
          </a:xfrm>
          <a:prstGeom prst="rect">
            <a:avLst/>
          </a:prstGeom>
          <a:noFill/>
        </p:spPr>
        <p:txBody>
          <a:bodyPr wrap="square">
            <a:spAutoFit/>
          </a:bodyPr>
          <a:lstStyle/>
          <a:p>
            <a:pPr algn="ctr"/>
            <a:endParaRPr lang="he-IL" sz="4400" dirty="0">
              <a:solidFill>
                <a:srgbClr val="071B43"/>
              </a:solidFill>
              <a:latin typeface="Almoni Tzar ML v5 AAA Medium" panose="00000606000000000000" pitchFamily="50" charset="-79"/>
              <a:cs typeface="Almoni Tzar ML v5 AAA Medium" panose="00000606000000000000" pitchFamily="50" charset="-79"/>
            </a:endParaRPr>
          </a:p>
        </p:txBody>
      </p:sp>
      <p:sp>
        <p:nvSpPr>
          <p:cNvPr id="6" name="מלבן 5">
            <a:extLst>
              <a:ext uri="{FF2B5EF4-FFF2-40B4-BE49-F238E27FC236}">
                <a16:creationId xmlns:a16="http://schemas.microsoft.com/office/drawing/2014/main" id="{658C6C94-9FAD-4BB6-91C5-F75967693C48}"/>
              </a:ext>
            </a:extLst>
          </p:cNvPr>
          <p:cNvSpPr/>
          <p:nvPr/>
        </p:nvSpPr>
        <p:spPr>
          <a:xfrm>
            <a:off x="5920" y="660736"/>
            <a:ext cx="12186080" cy="904943"/>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תיבת טקסט 6">
            <a:extLst>
              <a:ext uri="{FF2B5EF4-FFF2-40B4-BE49-F238E27FC236}">
                <a16:creationId xmlns:a16="http://schemas.microsoft.com/office/drawing/2014/main" id="{79902FF8-ABC4-4C04-9488-7340A8CD439E}"/>
              </a:ext>
            </a:extLst>
          </p:cNvPr>
          <p:cNvSpPr txBox="1"/>
          <p:nvPr/>
        </p:nvSpPr>
        <p:spPr>
          <a:xfrm>
            <a:off x="1387319" y="728486"/>
            <a:ext cx="9405521" cy="769441"/>
          </a:xfrm>
          <a:prstGeom prst="rect">
            <a:avLst/>
          </a:prstGeom>
          <a:noFill/>
        </p:spPr>
        <p:txBody>
          <a:bodyPr wrap="square">
            <a:spAutoFit/>
          </a:bodyPr>
          <a:lstStyle/>
          <a:p>
            <a:pPr algn="ctr"/>
            <a:r>
              <a:rPr lang="he-IL" sz="4400" dirty="0">
                <a:solidFill>
                  <a:srgbClr val="071B43"/>
                </a:solidFill>
                <a:latin typeface="Almoni Tzar ML v5 AAA Medium" panose="00000606000000000000" pitchFamily="50" charset="-79"/>
                <a:cs typeface="Almoni Tzar ML v5 AAA Medium" panose="00000606000000000000" pitchFamily="50" charset="-79"/>
              </a:rPr>
              <a:t>ציפית להצליח במבחן ולא הצלחת?</a:t>
            </a:r>
          </a:p>
        </p:txBody>
      </p:sp>
      <p:pic>
        <p:nvPicPr>
          <p:cNvPr id="9" name="Picture 4">
            <a:extLst>
              <a:ext uri="{FF2B5EF4-FFF2-40B4-BE49-F238E27FC236}">
                <a16:creationId xmlns:a16="http://schemas.microsoft.com/office/drawing/2014/main" id="{7943185E-2157-4CA6-84E0-7AED0E9C4F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429" y="2757334"/>
            <a:ext cx="1733585" cy="348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32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iterate type="lt">
                                    <p:tmAbs val="30"/>
                                  </p:iterate>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type="lt">
                                    <p:tmAbs val="30"/>
                                  </p:iterate>
                                  <p:childTnLst>
                                    <p:set>
                                      <p:cBhvr>
                                        <p:cTn id="9" dur="1" fill="hold">
                                          <p:stCondLst>
                                            <p:cond delay="0"/>
                                          </p:stCondLst>
                                        </p:cTn>
                                        <p:tgtEl>
                                          <p:spTgt spid="8"/>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5" name="מלבן 4">
            <a:extLst>
              <a:ext uri="{FF2B5EF4-FFF2-40B4-BE49-F238E27FC236}">
                <a16:creationId xmlns:a16="http://schemas.microsoft.com/office/drawing/2014/main" id="{658C6C94-9FAD-4BB6-91C5-F75967693C48}"/>
              </a:ext>
            </a:extLst>
          </p:cNvPr>
          <p:cNvSpPr/>
          <p:nvPr/>
        </p:nvSpPr>
        <p:spPr>
          <a:xfrm>
            <a:off x="5920" y="1421743"/>
            <a:ext cx="12186080" cy="1375839"/>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תיבת טקסט 6">
            <a:extLst>
              <a:ext uri="{FF2B5EF4-FFF2-40B4-BE49-F238E27FC236}">
                <a16:creationId xmlns:a16="http://schemas.microsoft.com/office/drawing/2014/main" id="{79902FF8-ABC4-4C04-9488-7340A8CD439E}"/>
              </a:ext>
            </a:extLst>
          </p:cNvPr>
          <p:cNvSpPr txBox="1"/>
          <p:nvPr/>
        </p:nvSpPr>
        <p:spPr>
          <a:xfrm>
            <a:off x="1387319" y="1489493"/>
            <a:ext cx="9405521" cy="1200329"/>
          </a:xfrm>
          <a:prstGeom prst="rect">
            <a:avLst/>
          </a:prstGeom>
          <a:noFill/>
        </p:spPr>
        <p:txBody>
          <a:bodyPr wrap="square">
            <a:spAutoFit/>
          </a:bodyPr>
          <a:lstStyle/>
          <a:p>
            <a:pPr algn="ctr"/>
            <a:r>
              <a:rPr lang="he-IL" sz="7200" dirty="0">
                <a:solidFill>
                  <a:srgbClr val="071B43"/>
                </a:solidFill>
                <a:latin typeface="Almoni Tzar ML v5 AAA Medium" panose="00000606000000000000" pitchFamily="50" charset="-79"/>
                <a:cs typeface="Almoni Tzar ML v5 AAA Medium" panose="00000606000000000000" pitchFamily="50" charset="-79"/>
              </a:rPr>
              <a:t>כל דבר מרגיז אחר...</a:t>
            </a:r>
          </a:p>
        </p:txBody>
      </p:sp>
      <p:pic>
        <p:nvPicPr>
          <p:cNvPr id="8" name="תמונה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82687" y="2387329"/>
            <a:ext cx="2124271" cy="4019108"/>
          </a:xfrm>
          <a:prstGeom prst="rect">
            <a:avLst/>
          </a:prstGeom>
        </p:spPr>
      </p:pic>
    </p:spTree>
    <p:extLst>
      <p:ext uri="{BB962C8B-B14F-4D97-AF65-F5344CB8AC3E}">
        <p14:creationId xmlns:p14="http://schemas.microsoft.com/office/powerpoint/2010/main" val="165422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30"/>
                                  </p:iterate>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2405</TotalTime>
  <Words>782</Words>
  <Application>Microsoft Office PowerPoint</Application>
  <PresentationFormat>מסך רחב</PresentationFormat>
  <Paragraphs>131</Paragraphs>
  <Slides>40</Slides>
  <Notes>0</Notes>
  <HiddenSlides>0</HiddenSlides>
  <MMClips>2</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40</vt:i4>
      </vt:variant>
    </vt:vector>
  </HeadingPairs>
  <TitlesOfParts>
    <vt:vector size="47" baseType="lpstr">
      <vt:lpstr>Almoni Tzar ML v5 AAA Light</vt:lpstr>
      <vt:lpstr>Arial</vt:lpstr>
      <vt:lpstr>Calibri Light</vt:lpstr>
      <vt:lpstr>Almoni Tzar ML v5 AAA Medium</vt:lpstr>
      <vt:lpstr>Almoni Tzar ML v5 AAA</vt:lpstr>
      <vt:lpstr>Calibri</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שטערני פש</dc:creator>
  <cp:lastModifiedBy>שטערני פש</cp:lastModifiedBy>
  <cp:revision>127</cp:revision>
  <dcterms:created xsi:type="dcterms:W3CDTF">2021-10-24T16:47:10Z</dcterms:created>
  <dcterms:modified xsi:type="dcterms:W3CDTF">2021-11-21T01:12:56Z</dcterms:modified>
</cp:coreProperties>
</file>