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257" r:id="rId3"/>
    <p:sldId id="260" r:id="rId4"/>
    <p:sldId id="407" r:id="rId5"/>
    <p:sldId id="368" r:id="rId6"/>
    <p:sldId id="366" r:id="rId7"/>
    <p:sldId id="408" r:id="rId8"/>
    <p:sldId id="262" r:id="rId9"/>
    <p:sldId id="301" r:id="rId10"/>
    <p:sldId id="269" r:id="rId11"/>
    <p:sldId id="328" r:id="rId12"/>
    <p:sldId id="365" r:id="rId13"/>
    <p:sldId id="369" r:id="rId14"/>
    <p:sldId id="333" r:id="rId15"/>
    <p:sldId id="378" r:id="rId16"/>
    <p:sldId id="397" r:id="rId17"/>
    <p:sldId id="402" r:id="rId18"/>
    <p:sldId id="396" r:id="rId19"/>
    <p:sldId id="404" r:id="rId20"/>
    <p:sldId id="405" r:id="rId21"/>
    <p:sldId id="406" r:id="rId22"/>
    <p:sldId id="386" r:id="rId23"/>
    <p:sldId id="409" r:id="rId24"/>
    <p:sldId id="391" r:id="rId25"/>
    <p:sldId id="392" r:id="rId26"/>
    <p:sldId id="383" r:id="rId27"/>
    <p:sldId id="410" r:id="rId28"/>
    <p:sldId id="411" r:id="rId29"/>
    <p:sldId id="292" r:id="rId30"/>
    <p:sldId id="258" r:id="rId31"/>
    <p:sldId id="294" r:id="rId32"/>
  </p:sldIdLst>
  <p:sldSz cx="12192000" cy="6858000"/>
  <p:notesSz cx="6858000" cy="9144000"/>
  <p:embeddedFontLst>
    <p:embeddedFont>
      <p:font typeface="Almoni Tzar ML v5 AAA" panose="00000806000000000000" pitchFamily="50" charset="-79"/>
      <p:bold r:id="rId33"/>
    </p:embeddedFont>
    <p:embeddedFont>
      <p:font typeface="Almoni Tzar ML v5 AAA Light" panose="00000406000000000000" pitchFamily="50" charset="-79"/>
      <p:regular r:id="rId34"/>
    </p:embeddedFont>
    <p:embeddedFont>
      <p:font typeface="Almoni Tzar ML v5 AAA Medium" panose="00000606000000000000" pitchFamily="50" charset="-79"/>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loni Yad v2 AAA" panose="00000500000000000000" pitchFamily="50" charset="-79"/>
      <p:regular r:id="rId42"/>
      <p:bold r:id="rId43"/>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CA4"/>
    <a:srgbClr val="15CCFF"/>
    <a:srgbClr val="FFFFFF"/>
    <a:srgbClr val="FF3737"/>
    <a:srgbClr val="071B43"/>
    <a:srgbClr val="2C3429"/>
    <a:srgbClr val="6F5D6C"/>
    <a:srgbClr val="B5A7B3"/>
    <a:srgbClr val="C25B46"/>
    <a:srgbClr val="EC9B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1" d="100"/>
          <a:sy n="81" d="100"/>
        </p:scale>
        <p:origin x="33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slide" Target="slide16.xml"/><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slide" Target="slide17.xml"/><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slide" Target="slide15.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slide" Target="slide15.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sp>
        <p:nvSpPr>
          <p:cNvPr id="8" name="מלבן: פינות מעוגלות 7">
            <a:extLst>
              <a:ext uri="{FF2B5EF4-FFF2-40B4-BE49-F238E27FC236}">
                <a16:creationId xmlns:a16="http://schemas.microsoft.com/office/drawing/2014/main" id="{22844F24-B9E7-4530-A207-0C7F8049204C}"/>
              </a:ext>
            </a:extLst>
          </p:cNvPr>
          <p:cNvSpPr/>
          <p:nvPr/>
        </p:nvSpPr>
        <p:spPr>
          <a:xfrm>
            <a:off x="611603" y="-1"/>
            <a:ext cx="1714348" cy="859369"/>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97A691C-CF30-4184-9BDD-F76E013DF20B}"/>
              </a:ext>
            </a:extLst>
          </p:cNvPr>
          <p:cNvSpPr txBox="1"/>
          <p:nvPr/>
        </p:nvSpPr>
        <p:spPr>
          <a:xfrm>
            <a:off x="922561" y="142042"/>
            <a:ext cx="1092433" cy="646331"/>
          </a:xfrm>
          <a:prstGeom prst="rect">
            <a:avLst/>
          </a:prstGeom>
          <a:noFill/>
        </p:spPr>
        <p:txBody>
          <a:bodyPr wrap="square" rtlCol="1">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יום ה'</a:t>
            </a:r>
          </a:p>
        </p:txBody>
      </p:sp>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862" y="5438580"/>
            <a:ext cx="487363" cy="487363"/>
          </a:xfrm>
          <a:prstGeom prst="rect">
            <a:avLst/>
          </a:prstGeom>
        </p:spPr>
      </p:pic>
    </p:spTree>
    <p:extLst>
      <p:ext uri="{BB962C8B-B14F-4D97-AF65-F5344CB8AC3E}">
        <p14:creationId xmlns:p14="http://schemas.microsoft.com/office/powerpoint/2010/main" val="1168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par>
                                <p:cTn id="7" presetID="32" presetClass="emph" presetSubtype="0" repeatCount="6000" fill="hold" nodeType="withEffect">
                                  <p:stCondLst>
                                    <p:cond delay="0"/>
                                  </p:stCondLst>
                                  <p:childTnLst>
                                    <p:animRot by="120000">
                                      <p:cBhvr>
                                        <p:cTn id="8" dur="375" fill="hold">
                                          <p:stCondLst>
                                            <p:cond delay="0"/>
                                          </p:stCondLst>
                                        </p:cTn>
                                        <p:tgtEl>
                                          <p:spTgt spid="3"/>
                                        </p:tgtEl>
                                        <p:attrNameLst>
                                          <p:attrName>r</p:attrName>
                                        </p:attrNameLst>
                                      </p:cBhvr>
                                    </p:animRot>
                                    <p:animRot by="-240000">
                                      <p:cBhvr>
                                        <p:cTn id="9" dur="750" fill="hold">
                                          <p:stCondLst>
                                            <p:cond delay="750"/>
                                          </p:stCondLst>
                                        </p:cTn>
                                        <p:tgtEl>
                                          <p:spTgt spid="3"/>
                                        </p:tgtEl>
                                        <p:attrNameLst>
                                          <p:attrName>r</p:attrName>
                                        </p:attrNameLst>
                                      </p:cBhvr>
                                    </p:animRot>
                                    <p:animRot by="240000">
                                      <p:cBhvr>
                                        <p:cTn id="10" dur="750" fill="hold">
                                          <p:stCondLst>
                                            <p:cond delay="1500"/>
                                          </p:stCondLst>
                                        </p:cTn>
                                        <p:tgtEl>
                                          <p:spTgt spid="3"/>
                                        </p:tgtEl>
                                        <p:attrNameLst>
                                          <p:attrName>r</p:attrName>
                                        </p:attrNameLst>
                                      </p:cBhvr>
                                    </p:animRot>
                                    <p:animRot by="-240000">
                                      <p:cBhvr>
                                        <p:cTn id="11" dur="750" fill="hold">
                                          <p:stCondLst>
                                            <p:cond delay="2250"/>
                                          </p:stCondLst>
                                        </p:cTn>
                                        <p:tgtEl>
                                          <p:spTgt spid="3"/>
                                        </p:tgtEl>
                                        <p:attrNameLst>
                                          <p:attrName>r</p:attrName>
                                        </p:attrNameLst>
                                      </p:cBhvr>
                                    </p:animRot>
                                    <p:animRot by="120000">
                                      <p:cBhvr>
                                        <p:cTn id="12" dur="750" fill="hold">
                                          <p:stCondLst>
                                            <p:cond delay="3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2272617"/>
            <a:ext cx="5242560"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הצטיידו בכרטיס היומי</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ובזכוכית הקסם שלכן,</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ונצא ביחד למסע...</a:t>
            </a:r>
          </a:p>
        </p:txBody>
      </p:sp>
      <p:pic>
        <p:nvPicPr>
          <p:cNvPr id="8" name="תמונה 7" descr="תמונה שמכילה טקסט&#10;&#10;התיאור נוצר באופן אוטומטי">
            <a:extLst>
              <a:ext uri="{FF2B5EF4-FFF2-40B4-BE49-F238E27FC236}">
                <a16:creationId xmlns:a16="http://schemas.microsoft.com/office/drawing/2014/main" id="{205974E6-68AD-4B5F-9D6F-ECDA5086E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50" y="611579"/>
            <a:ext cx="2655206" cy="563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1860442" y="1672453"/>
            <a:ext cx="10693402"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כל אחד מאתנו</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מזדמן לכל מיני מקומות...</a:t>
            </a:r>
          </a:p>
        </p:txBody>
      </p:sp>
      <p:pic>
        <p:nvPicPr>
          <p:cNvPr id="14" name="תמונה 13" descr="תמונה שמכילה גרפיקה וקטורית&#10;&#10;התיאור נוצר באופן אוטומטי">
            <a:extLst>
              <a:ext uri="{FF2B5EF4-FFF2-40B4-BE49-F238E27FC236}">
                <a16:creationId xmlns:a16="http://schemas.microsoft.com/office/drawing/2014/main" id="{2065D667-BDCA-4320-8D81-13FA9CFB6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100" y="195307"/>
            <a:ext cx="8217820" cy="9029024"/>
          </a:xfrm>
          <a:prstGeom prst="rect">
            <a:avLst/>
          </a:prstGeom>
        </p:spPr>
      </p:pic>
    </p:spTree>
    <p:extLst>
      <p:ext uri="{BB962C8B-B14F-4D97-AF65-F5344CB8AC3E}">
        <p14:creationId xmlns:p14="http://schemas.microsoft.com/office/powerpoint/2010/main" val="336118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9300" y="912676"/>
            <a:ext cx="10693402" cy="892552"/>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לפעמים רק לזמן קצר, למשל:</a:t>
            </a:r>
          </a:p>
        </p:txBody>
      </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647650" cy="4184586"/>
            <a:chOff x="818459" y="2249080"/>
            <a:chExt cx="4647650" cy="4184586"/>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1101691" y="2874537"/>
              <a:ext cx="3660622" cy="646331"/>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ביקור קרובים בעיר אחרת</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descr="תמונה שמכילה טקסט&#10;&#10;התיאור נוצר באופן אוטומטי">
              <a:extLst>
                <a:ext uri="{FF2B5EF4-FFF2-40B4-BE49-F238E27FC236}">
                  <a16:creationId xmlns:a16="http://schemas.microsoft.com/office/drawing/2014/main" id="{ECC50422-1CA3-4A70-9609-173FFB0B7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59" y="3306052"/>
              <a:ext cx="4647650" cy="3127614"/>
            </a:xfrm>
            <a:prstGeom prst="rect">
              <a:avLst/>
            </a:prstGeom>
          </p:spPr>
        </p:pic>
      </p:grpSp>
      <p:grpSp>
        <p:nvGrpSpPr>
          <p:cNvPr id="2" name="קבוצה 1">
            <a:extLst>
              <a:ext uri="{FF2B5EF4-FFF2-40B4-BE49-F238E27FC236}">
                <a16:creationId xmlns:a16="http://schemas.microsoft.com/office/drawing/2014/main" id="{3B44DC2F-0D8C-434A-8450-55E617F99AB4}"/>
              </a:ext>
            </a:extLst>
          </p:cNvPr>
          <p:cNvGrpSpPr/>
          <p:nvPr/>
        </p:nvGrpSpPr>
        <p:grpSpPr>
          <a:xfrm>
            <a:off x="6897484" y="2185827"/>
            <a:ext cx="4197150" cy="4074300"/>
            <a:chOff x="6701540" y="2185827"/>
            <a:chExt cx="4197150" cy="4074300"/>
          </a:xfrm>
        </p:grpSpPr>
        <p:sp>
          <p:nvSpPr>
            <p:cNvPr id="18" name="אליפסה 17">
              <a:extLst>
                <a:ext uri="{FF2B5EF4-FFF2-40B4-BE49-F238E27FC236}">
                  <a16:creationId xmlns:a16="http://schemas.microsoft.com/office/drawing/2014/main" id="{316AF46C-3D70-44D0-B466-79C800D12634}"/>
                </a:ext>
              </a:extLst>
            </p:cNvPr>
            <p:cNvSpPr/>
            <p:nvPr/>
          </p:nvSpPr>
          <p:spPr>
            <a:xfrm>
              <a:off x="6701540" y="2185827"/>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863279F4-9451-4FE0-80F2-3E9EC7DAF1BA}"/>
                </a:ext>
              </a:extLst>
            </p:cNvPr>
            <p:cNvPicPr>
              <a:picLocks noChangeAspect="1"/>
            </p:cNvPicPr>
            <p:nvPr/>
          </p:nvPicPr>
          <p:blipFill rotWithShape="1">
            <a:blip r:embed="rId5">
              <a:extLst>
                <a:ext uri="{28A0092B-C50C-407E-A947-70E740481C1C}">
                  <a14:useLocalDpi xmlns:a14="http://schemas.microsoft.com/office/drawing/2010/main" val="0"/>
                </a:ext>
              </a:extLst>
            </a:blip>
            <a:srcRect l="3460" t="611" r="1376" b="20765"/>
            <a:stretch/>
          </p:blipFill>
          <p:spPr>
            <a:xfrm>
              <a:off x="6701540" y="2185827"/>
              <a:ext cx="4140000" cy="3960000"/>
            </a:xfrm>
            <a:prstGeom prst="ellipse">
              <a:avLst/>
            </a:prstGeom>
          </p:spPr>
        </p:pic>
        <p:sp>
          <p:nvSpPr>
            <p:cNvPr id="20" name="אליפסה 19">
              <a:extLst>
                <a:ext uri="{FF2B5EF4-FFF2-40B4-BE49-F238E27FC236}">
                  <a16:creationId xmlns:a16="http://schemas.microsoft.com/office/drawing/2014/main" id="{A55BBDB8-F6E3-4089-902E-506810FE93DF}"/>
                </a:ext>
              </a:extLst>
            </p:cNvPr>
            <p:cNvSpPr/>
            <p:nvPr/>
          </p:nvSpPr>
          <p:spPr>
            <a:xfrm>
              <a:off x="6758690" y="2300127"/>
              <a:ext cx="4140000" cy="3960000"/>
            </a:xfrm>
            <a:prstGeom prst="ellipse">
              <a:avLst/>
            </a:prstGeom>
            <a:noFill/>
            <a:ln w="28575">
              <a:solidFill>
                <a:srgbClr val="565CA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1C350849-10D7-4645-BAB9-F13334F17E97}"/>
                </a:ext>
              </a:extLst>
            </p:cNvPr>
            <p:cNvSpPr txBox="1"/>
            <p:nvPr/>
          </p:nvSpPr>
          <p:spPr>
            <a:xfrm>
              <a:off x="7450610" y="2903989"/>
              <a:ext cx="2756159" cy="648000"/>
            </a:xfrm>
            <a:prstGeom prst="roundRect">
              <a:avLst>
                <a:gd name="adj" fmla="val 50000"/>
              </a:avLst>
            </a:prstGeom>
            <a:solidFill>
              <a:srgbClr val="565CA4"/>
            </a:solidFill>
            <a:effectLst>
              <a:outerShdw blurRad="63500" sx="102000" sy="102000" algn="ctr" rotWithShape="0">
                <a:prstClr val="black">
                  <a:alpha val="40000"/>
                </a:prstClr>
              </a:outerShdw>
            </a:effectLst>
          </p:spPr>
          <p:txBody>
            <a:bodyPr wrap="square">
              <a:spAutoFit/>
            </a:bodyPr>
            <a:lstStyle/>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קנייה בחנות כלשהי</a:t>
              </a:r>
            </a:p>
          </p:txBody>
        </p:sp>
      </p:grpSp>
    </p:spTree>
    <p:extLst>
      <p:ext uri="{BB962C8B-B14F-4D97-AF65-F5344CB8AC3E}">
        <p14:creationId xmlns:p14="http://schemas.microsoft.com/office/powerpoint/2010/main" val="16940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31"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9300" y="912676"/>
            <a:ext cx="10693402" cy="892552"/>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ולפעמים לתקופות ארוכות, למשל:</a:t>
            </a:r>
          </a:p>
        </p:txBody>
      </p:sp>
      <p:grpSp>
        <p:nvGrpSpPr>
          <p:cNvPr id="2" name="קבוצה 1">
            <a:extLst>
              <a:ext uri="{FF2B5EF4-FFF2-40B4-BE49-F238E27FC236}">
                <a16:creationId xmlns:a16="http://schemas.microsoft.com/office/drawing/2014/main" id="{E90C3938-BF50-4CB4-BBCB-DDF2F26A8B6E}"/>
              </a:ext>
            </a:extLst>
          </p:cNvPr>
          <p:cNvGrpSpPr/>
          <p:nvPr/>
        </p:nvGrpSpPr>
        <p:grpSpPr>
          <a:xfrm>
            <a:off x="5946864" y="2185827"/>
            <a:ext cx="4837385" cy="4074300"/>
            <a:chOff x="5946864" y="2185827"/>
            <a:chExt cx="4837385" cy="4074300"/>
          </a:xfrm>
        </p:grpSpPr>
        <p:grpSp>
          <p:nvGrpSpPr>
            <p:cNvPr id="21" name="קבוצה 20">
              <a:extLst>
                <a:ext uri="{FF2B5EF4-FFF2-40B4-BE49-F238E27FC236}">
                  <a16:creationId xmlns:a16="http://schemas.microsoft.com/office/drawing/2014/main" id="{7D7A76A3-E279-4AE2-8C3C-658D1E024911}"/>
                </a:ext>
              </a:extLst>
            </p:cNvPr>
            <p:cNvGrpSpPr/>
            <p:nvPr/>
          </p:nvGrpSpPr>
          <p:grpSpPr>
            <a:xfrm>
              <a:off x="6529949" y="2185827"/>
              <a:ext cx="4254300" cy="4074300"/>
              <a:chOff x="818459" y="2249080"/>
              <a:chExt cx="4254300" cy="4074300"/>
            </a:xfrm>
          </p:grpSpPr>
          <p:sp>
            <p:nvSpPr>
              <p:cNvPr id="22" name="אליפסה 21">
                <a:extLst>
                  <a:ext uri="{FF2B5EF4-FFF2-40B4-BE49-F238E27FC236}">
                    <a16:creationId xmlns:a16="http://schemas.microsoft.com/office/drawing/2014/main" id="{6293D04A-0977-456B-AF57-6B3F9F1233A7}"/>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22">
                <a:extLst>
                  <a:ext uri="{FF2B5EF4-FFF2-40B4-BE49-F238E27FC236}">
                    <a16:creationId xmlns:a16="http://schemas.microsoft.com/office/drawing/2014/main" id="{EBBF1642-CB5A-444B-961C-A12A911ECDC9}"/>
                  </a:ext>
                </a:extLst>
              </p:cNvPr>
              <p:cNvSpPr txBox="1"/>
              <p:nvPr/>
            </p:nvSpPr>
            <p:spPr>
              <a:xfrm>
                <a:off x="2474184" y="3194160"/>
                <a:ext cx="2598575" cy="1038746"/>
              </a:xfrm>
              <a:prstGeom prst="rect">
                <a:avLst/>
              </a:prstGeom>
              <a:noFill/>
            </p:spPr>
            <p:txBody>
              <a:bodyPr wrap="square">
                <a:spAutoFit/>
              </a:bodyPr>
              <a:lstStyle/>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מעבר דירה</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לאזור חדש</a:t>
                </a:r>
              </a:p>
            </p:txBody>
          </p:sp>
          <p:sp>
            <p:nvSpPr>
              <p:cNvPr id="24" name="אליפסה 23">
                <a:extLst>
                  <a:ext uri="{FF2B5EF4-FFF2-40B4-BE49-F238E27FC236}">
                    <a16:creationId xmlns:a16="http://schemas.microsoft.com/office/drawing/2014/main" id="{9C8AFD73-A722-46A5-9093-9DB6A49328D3}"/>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6" name="תמונה 25" descr="תמונה שמכילה טקסט, ארון תיקים&#10;&#10;התיאור נוצר באופן אוטומטי">
              <a:extLst>
                <a:ext uri="{FF2B5EF4-FFF2-40B4-BE49-F238E27FC236}">
                  <a16:creationId xmlns:a16="http://schemas.microsoft.com/office/drawing/2014/main" id="{391749CE-FF5A-411F-A4BE-214679043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864" y="2700484"/>
              <a:ext cx="3015428" cy="3447561"/>
            </a:xfrm>
            <a:prstGeom prst="rect">
              <a:avLst/>
            </a:prstGeom>
          </p:spPr>
        </p:pic>
        <p:pic>
          <p:nvPicPr>
            <p:cNvPr id="10" name="תמונה 9" descr="תמונה שמכילה טקסט&#10;&#10;התיאור נוצר באופן אוטומטי">
              <a:extLst>
                <a:ext uri="{FF2B5EF4-FFF2-40B4-BE49-F238E27FC236}">
                  <a16:creationId xmlns:a16="http://schemas.microsoft.com/office/drawing/2014/main" id="{E02157C6-2104-4305-971F-0786D022C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095" y="4424265"/>
              <a:ext cx="2962104" cy="1807708"/>
            </a:xfrm>
            <a:prstGeom prst="rect">
              <a:avLst/>
            </a:prstGeom>
          </p:spPr>
        </p:pic>
      </p:grpSp>
      <p:grpSp>
        <p:nvGrpSpPr>
          <p:cNvPr id="5" name="קבוצה 4">
            <a:extLst>
              <a:ext uri="{FF2B5EF4-FFF2-40B4-BE49-F238E27FC236}">
                <a16:creationId xmlns:a16="http://schemas.microsoft.com/office/drawing/2014/main" id="{455B496E-B412-482E-9A3D-BF39343D0D3E}"/>
              </a:ext>
            </a:extLst>
          </p:cNvPr>
          <p:cNvGrpSpPr/>
          <p:nvPr/>
        </p:nvGrpSpPr>
        <p:grpSpPr>
          <a:xfrm>
            <a:off x="1014403" y="2185827"/>
            <a:ext cx="4398724" cy="4267839"/>
            <a:chOff x="1014403" y="2185827"/>
            <a:chExt cx="4398724" cy="4267839"/>
          </a:xfrm>
        </p:grpSpPr>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197150" cy="4074300"/>
              <a:chOff x="818459" y="2249080"/>
              <a:chExt cx="4197150" cy="4074300"/>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888083" y="3194160"/>
                <a:ext cx="2065573" cy="1962076"/>
              </a:xfrm>
              <a:prstGeom prst="rect">
                <a:avLst/>
              </a:prstGeom>
              <a:noFill/>
            </p:spPr>
            <p:txBody>
              <a:bodyPr wrap="square">
                <a:spAutoFit/>
              </a:bodyPr>
              <a:lstStyle/>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התחלת</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לימודים</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בבית ספר</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חדש</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9" name="תמונה 18" descr="תמונה שמכילה טקסט&#10;&#10;התיאור נוצר באופן אוטומטי">
              <a:extLst>
                <a:ext uri="{FF2B5EF4-FFF2-40B4-BE49-F238E27FC236}">
                  <a16:creationId xmlns:a16="http://schemas.microsoft.com/office/drawing/2014/main" id="{C02710A6-CB0C-47D0-AD58-D108DD32A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0600" y="2210326"/>
              <a:ext cx="3152527" cy="4243340"/>
            </a:xfrm>
            <a:prstGeom prst="rect">
              <a:avLst/>
            </a:prstGeom>
          </p:spPr>
        </p:pic>
      </p:grpSp>
    </p:spTree>
    <p:extLst>
      <p:ext uri="{BB962C8B-B14F-4D97-AF65-F5344CB8AC3E}">
        <p14:creationId xmlns:p14="http://schemas.microsoft.com/office/powerpoint/2010/main" val="39239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250"/>
                            </p:stCondLst>
                            <p:childTnLst>
                              <p:par>
                                <p:cTn id="16" presetID="31" presetClass="entr" presetSubtype="0" fill="hold" nodeType="after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879655" y="734192"/>
            <a:ext cx="10432690" cy="2585323"/>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מכיוון שהכול קורה בהשגחה פרטית, גם המקומות שאליהם אנחנו מגיעים, הם בהשגחה פרטית מוחלטת. </a:t>
            </a:r>
          </a:p>
          <a:p>
            <a:pPr algn="ctr"/>
            <a:r>
              <a:rPr lang="he-IL" sz="5400" dirty="0">
                <a:solidFill>
                  <a:srgbClr val="C00000"/>
                </a:solidFill>
                <a:latin typeface="Almoni Tzar ML v5 AAA" panose="00000806000000000000" pitchFamily="50" charset="-79"/>
                <a:cs typeface="Almoni Tzar ML v5 AAA" panose="00000806000000000000" pitchFamily="50" charset="-79"/>
              </a:rPr>
              <a:t>בשביל מה? האם יש לנו שם תפקיד מסוים? </a:t>
            </a:r>
          </a:p>
        </p:txBody>
      </p:sp>
      <p:pic>
        <p:nvPicPr>
          <p:cNvPr id="5" name="תמונה 4" descr="תמונה שמכילה גרפיקה וקטורית&#10;&#10;התיאור נוצר באופן אוטומטי">
            <a:extLst>
              <a:ext uri="{FF2B5EF4-FFF2-40B4-BE49-F238E27FC236}">
                <a16:creationId xmlns:a16="http://schemas.microsoft.com/office/drawing/2014/main" id="{08E5F174-A28C-4474-89A4-0276A4693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116" y="2298700"/>
            <a:ext cx="5825730" cy="6400800"/>
          </a:xfrm>
          <a:prstGeom prst="rect">
            <a:avLst/>
          </a:prstGeom>
        </p:spPr>
      </p:pic>
    </p:spTree>
    <p:extLst>
      <p:ext uri="{BB962C8B-B14F-4D97-AF65-F5344CB8AC3E}">
        <p14:creationId xmlns:p14="http://schemas.microsoft.com/office/powerpoint/2010/main" val="32296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3">
            <a:extLst>
              <a:ext uri="{28A0092B-C50C-407E-A947-70E740481C1C}">
                <a14:useLocalDpi xmlns:a14="http://schemas.microsoft.com/office/drawing/2010/main" val="0"/>
              </a:ext>
            </a:extLst>
          </a:blip>
          <a:srcRect l="17828" t="1225" r="17828" b="22768"/>
          <a:stretch/>
        </p:blipFill>
        <p:spPr>
          <a:xfrm>
            <a:off x="-1" y="0"/>
            <a:ext cx="12192001" cy="6858000"/>
          </a:xfrm>
          <a:prstGeom prst="rect">
            <a:avLst/>
          </a:prstGeom>
        </p:spPr>
      </p:pic>
      <p:pic>
        <p:nvPicPr>
          <p:cNvPr id="4" name="תמונה 3" descr="תמונה שמכילה גרפיקה וקטורית&#10;&#10;התיאור נוצר באופן אוטומטי">
            <a:extLst>
              <a:ext uri="{FF2B5EF4-FFF2-40B4-BE49-F238E27FC236}">
                <a16:creationId xmlns:a16="http://schemas.microsoft.com/office/drawing/2014/main" id="{FB7CC705-B0DC-4588-B77A-28015FD3B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161" y="4216079"/>
            <a:ext cx="3686958" cy="4050904"/>
          </a:xfrm>
          <a:prstGeom prst="rect">
            <a:avLst/>
          </a:prstGeom>
        </p:spPr>
      </p:pic>
      <p:sp>
        <p:nvSpPr>
          <p:cNvPr id="5" name="מלבן 4">
            <a:extLst>
              <a:ext uri="{FF2B5EF4-FFF2-40B4-BE49-F238E27FC236}">
                <a16:creationId xmlns:a16="http://schemas.microsoft.com/office/drawing/2014/main" id="{AA2F3722-06AF-4231-AC08-2E280CAB1E85}"/>
              </a:ext>
            </a:extLst>
          </p:cNvPr>
          <p:cNvSpPr/>
          <p:nvPr/>
        </p:nvSpPr>
        <p:spPr>
          <a:xfrm rot="1039198">
            <a:off x="6849986" y="5062190"/>
            <a:ext cx="875561" cy="1065676"/>
          </a:xfrm>
          <a:prstGeom prst="rect">
            <a:avLst/>
          </a:prstGeom>
          <a:noFill/>
        </p:spPr>
        <p:txBody>
          <a:bodyPr wrap="none" lIns="91440" tIns="45720" rIns="91440" bIns="45720">
            <a:spAutoFit/>
          </a:bodyPr>
          <a:lstStyle/>
          <a:p>
            <a:pPr algn="ctr">
              <a:lnSpc>
                <a:spcPts val="4600"/>
              </a:lnSpc>
            </a:pPr>
            <a:r>
              <a:rPr lang="he-IL" sz="13800" b="1" cap="none" spc="0" dirty="0">
                <a:ln w="0"/>
                <a:solidFill>
                  <a:srgbClr val="FF3737"/>
                </a:solidFill>
                <a:effectLst>
                  <a:outerShdw sx="104000" sy="104000" algn="ctr" rotWithShape="0">
                    <a:schemeClr val="bg1">
                      <a:alpha val="40000"/>
                    </a:schemeClr>
                  </a:outerShdw>
                </a:effectLst>
                <a:latin typeface="Ploni Yad v2 AAA" panose="00000500000000000000" pitchFamily="50" charset="-79"/>
                <a:cs typeface="Alpha" pitchFamily="2" charset="-79"/>
              </a:rPr>
              <a:t>?</a:t>
            </a:r>
          </a:p>
        </p:txBody>
      </p:sp>
      <p:sp>
        <p:nvSpPr>
          <p:cNvPr id="6" name="מלבן 5">
            <a:extLst>
              <a:ext uri="{FF2B5EF4-FFF2-40B4-BE49-F238E27FC236}">
                <a16:creationId xmlns:a16="http://schemas.microsoft.com/office/drawing/2014/main" id="{9539C4B0-DCB2-4EA2-9045-3506F660674D}"/>
              </a:ext>
            </a:extLst>
          </p:cNvPr>
          <p:cNvSpPr/>
          <p:nvPr/>
        </p:nvSpPr>
        <p:spPr>
          <a:xfrm rot="20378163">
            <a:off x="4571674" y="5276640"/>
            <a:ext cx="875561" cy="1065676"/>
          </a:xfrm>
          <a:prstGeom prst="rect">
            <a:avLst/>
          </a:prstGeom>
          <a:noFill/>
        </p:spPr>
        <p:txBody>
          <a:bodyPr wrap="none" lIns="91440" tIns="45720" rIns="91440" bIns="45720">
            <a:spAutoFit/>
          </a:bodyPr>
          <a:lstStyle/>
          <a:p>
            <a:pPr algn="ctr">
              <a:lnSpc>
                <a:spcPts val="4600"/>
              </a:lnSpc>
            </a:pPr>
            <a:r>
              <a:rPr lang="he-IL" sz="13800" b="1" cap="none" spc="0" dirty="0">
                <a:ln w="0"/>
                <a:solidFill>
                  <a:srgbClr val="FF3737"/>
                </a:solidFill>
                <a:effectLst>
                  <a:outerShdw sx="104000" sy="104000" algn="ctr" rotWithShape="0">
                    <a:schemeClr val="bg1">
                      <a:alpha val="40000"/>
                    </a:schemeClr>
                  </a:outerShdw>
                </a:effectLst>
                <a:latin typeface="Ploni Yad v2 AAA" panose="00000500000000000000" pitchFamily="50" charset="-79"/>
                <a:cs typeface="Alpha" pitchFamily="2" charset="-79"/>
              </a:rPr>
              <a:t>?</a:t>
            </a:r>
          </a:p>
        </p:txBody>
      </p:sp>
      <p:pic>
        <p:nvPicPr>
          <p:cNvPr id="10" name="תמונה 9" descr="תמונה שמכילה טקסט, כרטיס ביקור&#10;&#10;התיאור נוצר באופן אוטומטי">
            <a:hlinkClick r:id="rId5" action="ppaction://hlinksldjump"/>
            <a:extLst>
              <a:ext uri="{FF2B5EF4-FFF2-40B4-BE49-F238E27FC236}">
                <a16:creationId xmlns:a16="http://schemas.microsoft.com/office/drawing/2014/main" id="{10E637CC-92CD-4BC0-8A0E-C0DCD954F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4851" y="4019549"/>
            <a:ext cx="2155765" cy="1260000"/>
          </a:xfrm>
          <a:prstGeom prst="rect">
            <a:avLst/>
          </a:prstGeom>
          <a:effectLst>
            <a:outerShdw blurRad="63500" sx="102000" sy="102000" algn="ctr" rotWithShape="0">
              <a:prstClr val="black">
                <a:alpha val="40000"/>
              </a:prstClr>
            </a:outerShdw>
          </a:effectLst>
        </p:spPr>
      </p:pic>
      <p:pic>
        <p:nvPicPr>
          <p:cNvPr id="13" name="תמונה 12" descr="תמונה שמכילה טקסט, כרטיס ביקור&#10;&#10;התיאור נוצר באופן אוטומטי">
            <a:hlinkClick r:id="rId7" action="ppaction://hlinksldjump"/>
            <a:extLst>
              <a:ext uri="{FF2B5EF4-FFF2-40B4-BE49-F238E27FC236}">
                <a16:creationId xmlns:a16="http://schemas.microsoft.com/office/drawing/2014/main" id="{80BE2066-6610-4A76-900C-924372D0E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76122" y="4018403"/>
            <a:ext cx="2155768" cy="1260000"/>
          </a:xfrm>
          <a:prstGeom prst="rect">
            <a:avLst/>
          </a:prstGeom>
          <a:effectLst>
            <a:outerShdw blurRad="63500" sx="102000" sy="102000" algn="ctr" rotWithShape="0">
              <a:prstClr val="black">
                <a:alpha val="40000"/>
              </a:prstClr>
            </a:outerShdw>
          </a:effectLst>
        </p:spPr>
      </p:pic>
      <p:pic>
        <p:nvPicPr>
          <p:cNvPr id="15" name="תמונה 14" descr="תמונה שמכילה טקסט, כרטיס ביקור&#10;&#10;התיאור נוצר באופן אוטומטי">
            <a:hlinkClick r:id="rId9" action="ppaction://hlinksldjump"/>
            <a:extLst>
              <a:ext uri="{FF2B5EF4-FFF2-40B4-BE49-F238E27FC236}">
                <a16:creationId xmlns:a16="http://schemas.microsoft.com/office/drawing/2014/main" id="{E6193DF2-A12C-4E13-B537-9512144E88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5018116" y="2311665"/>
            <a:ext cx="2155768" cy="1260000"/>
          </a:xfrm>
          <a:prstGeom prst="rect">
            <a:avLst/>
          </a:prstGeom>
          <a:effectLst>
            <a:outerShdw blurRad="63500" sx="102000" sy="102000" algn="ctr" rotWithShape="0">
              <a:prstClr val="black">
                <a:alpha val="40000"/>
              </a:prstClr>
            </a:outerShdw>
          </a:effectLst>
        </p:spPr>
      </p:pic>
      <p:sp>
        <p:nvSpPr>
          <p:cNvPr id="9" name="מלבן 8">
            <a:extLst>
              <a:ext uri="{FF2B5EF4-FFF2-40B4-BE49-F238E27FC236}">
                <a16:creationId xmlns:a16="http://schemas.microsoft.com/office/drawing/2014/main" id="{1F056424-39CC-489C-B0AD-F93982EF591C}"/>
              </a:ext>
            </a:extLst>
          </p:cNvPr>
          <p:cNvSpPr/>
          <p:nvPr/>
        </p:nvSpPr>
        <p:spPr>
          <a:xfrm>
            <a:off x="-449581" y="381000"/>
            <a:ext cx="13091160" cy="1343400"/>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0387690D-6E0A-4B80-B40B-A227674E3C2C}"/>
              </a:ext>
            </a:extLst>
          </p:cNvPr>
          <p:cNvSpPr txBox="1"/>
          <p:nvPr/>
        </p:nvSpPr>
        <p:spPr>
          <a:xfrm>
            <a:off x="1193800" y="426720"/>
            <a:ext cx="9779000" cy="1286250"/>
          </a:xfrm>
          <a:prstGeom prst="rect">
            <a:avLst/>
          </a:prstGeom>
          <a:noFill/>
        </p:spPr>
        <p:txBody>
          <a:bodyPr wrap="square">
            <a:spAutoFit/>
          </a:bodyPr>
          <a:lstStyle/>
          <a:p>
            <a:pPr algn="ctr">
              <a:lnSpc>
                <a:spcPts val="4600"/>
              </a:lnSpc>
            </a:pPr>
            <a:r>
              <a:rPr lang="he-IL" sz="4200" dirty="0">
                <a:solidFill>
                  <a:srgbClr val="071B43"/>
                </a:solidFill>
                <a:latin typeface="Almoni Tzar ML v5 AAA Medium" panose="00000606000000000000" pitchFamily="50" charset="-79"/>
                <a:cs typeface="Almoni Tzar ML v5 AAA Medium" panose="00000606000000000000" pitchFamily="50" charset="-79"/>
              </a:rPr>
              <a:t>איזו דרך תוביל אותנו לתשובה הנכונה?</a:t>
            </a:r>
          </a:p>
          <a:p>
            <a:pPr algn="ctr">
              <a:lnSpc>
                <a:spcPts val="4600"/>
              </a:lnSpc>
            </a:pPr>
            <a:r>
              <a:rPr lang="he-IL" sz="4200" dirty="0">
                <a:solidFill>
                  <a:srgbClr val="071B43"/>
                </a:solidFill>
                <a:latin typeface="Almoni Tzar ML v5 AAA Medium" panose="00000606000000000000" pitchFamily="50" charset="-79"/>
                <a:cs typeface="Almoni Tzar ML v5 AAA Medium" panose="00000606000000000000" pitchFamily="50" charset="-79"/>
              </a:rPr>
              <a:t>נחפש את הכיוון בו נתקדם... </a:t>
            </a:r>
          </a:p>
        </p:txBody>
      </p:sp>
      <p:grpSp>
        <p:nvGrpSpPr>
          <p:cNvPr id="12" name="קבוצה 11">
            <a:extLst>
              <a:ext uri="{FF2B5EF4-FFF2-40B4-BE49-F238E27FC236}">
                <a16:creationId xmlns:a16="http://schemas.microsoft.com/office/drawing/2014/main" id="{6BDB6105-3D49-4FC1-87E9-A05D9AD7F2BF}"/>
              </a:ext>
            </a:extLst>
          </p:cNvPr>
          <p:cNvGrpSpPr/>
          <p:nvPr/>
        </p:nvGrpSpPr>
        <p:grpSpPr>
          <a:xfrm>
            <a:off x="1250950" y="199643"/>
            <a:ext cx="1113765" cy="1113765"/>
            <a:chOff x="6288507" y="1828800"/>
            <a:chExt cx="1113765" cy="1113765"/>
          </a:xfrm>
        </p:grpSpPr>
        <p:pic>
          <p:nvPicPr>
            <p:cNvPr id="14" name="תמונה 13">
              <a:extLst>
                <a:ext uri="{FF2B5EF4-FFF2-40B4-BE49-F238E27FC236}">
                  <a16:creationId xmlns:a16="http://schemas.microsoft.com/office/drawing/2014/main" id="{1B13661B-267F-47A8-BE66-DCBCE979410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6" name="מלבן 15">
              <a:extLst>
                <a:ext uri="{FF2B5EF4-FFF2-40B4-BE49-F238E27FC236}">
                  <a16:creationId xmlns:a16="http://schemas.microsoft.com/office/drawing/2014/main" id="{E6C292DE-7813-4D3A-B9A3-53491708056C}"/>
                </a:ext>
              </a:extLst>
            </p:cNvPr>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
        <p:nvSpPr>
          <p:cNvPr id="17" name="תיבת טקסט 16">
            <a:extLst>
              <a:ext uri="{FF2B5EF4-FFF2-40B4-BE49-F238E27FC236}">
                <a16:creationId xmlns:a16="http://schemas.microsoft.com/office/drawing/2014/main" id="{34E5465B-DB7C-4EAE-AF6C-DE1A239E100D}"/>
              </a:ext>
            </a:extLst>
          </p:cNvPr>
          <p:cNvSpPr txBox="1"/>
          <p:nvPr/>
        </p:nvSpPr>
        <p:spPr>
          <a:xfrm>
            <a:off x="754911" y="1288987"/>
            <a:ext cx="2105842" cy="478977"/>
          </a:xfrm>
          <a:prstGeom prst="rect">
            <a:avLst/>
          </a:prstGeom>
          <a:noFill/>
        </p:spPr>
        <p:txBody>
          <a:bodyPr wrap="square">
            <a:spAutoFit/>
          </a:bodyPr>
          <a:lstStyle/>
          <a:p>
            <a:pPr algn="ctr">
              <a:lnSpc>
                <a:spcPts val="2900"/>
              </a:lnSpc>
            </a:pPr>
            <a:r>
              <a:rPr lang="he-IL" sz="2800" dirty="0">
                <a:solidFill>
                  <a:srgbClr val="071B43"/>
                </a:solidFill>
                <a:latin typeface="Almoni Tzar ML v5 AAA Light" panose="00000406000000000000" pitchFamily="50" charset="-79"/>
                <a:cs typeface="Almoni Tzar ML v5 AAA Light" panose="00000406000000000000" pitchFamily="50" charset="-79"/>
              </a:rPr>
              <a:t>לחצו על החץ הנכון</a:t>
            </a:r>
          </a:p>
        </p:txBody>
      </p:sp>
      <p:pic>
        <p:nvPicPr>
          <p:cNvPr id="18" name="תמונה 17">
            <a:extLst>
              <a:ext uri="{FF2B5EF4-FFF2-40B4-BE49-F238E27FC236}">
                <a16:creationId xmlns:a16="http://schemas.microsoft.com/office/drawing/2014/main" id="{36A07001-6733-4EF9-A2EC-A16942E8C19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Tree>
    <p:extLst>
      <p:ext uri="{BB962C8B-B14F-4D97-AF65-F5344CB8AC3E}">
        <p14:creationId xmlns:p14="http://schemas.microsoft.com/office/powerpoint/2010/main" val="98820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1250"/>
                                        <p:tgtEl>
                                          <p:spTgt spid="11"/>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175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3750"/>
                            </p:stCondLst>
                            <p:childTnLst>
                              <p:par>
                                <p:cTn id="38" presetID="1" presetClass="entr" presetSubtype="0" fill="hold" nodeType="afterEffect">
                                  <p:stCondLst>
                                    <p:cond delay="25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4000"/>
                            </p:stCondLst>
                            <p:childTnLst>
                              <p:par>
                                <p:cTn id="41" presetID="32" presetClass="emph" presetSubtype="0" fill="hold" nodeType="after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124899__greencouch__beeps-18-1.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1"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A4CBE9A-A76E-4E9D-9023-73009CBBB2D1}"/>
              </a:ext>
            </a:extLst>
          </p:cNvPr>
          <p:cNvPicPr>
            <a:picLocks noChangeAspect="1"/>
          </p:cNvPicPr>
          <p:nvPr/>
        </p:nvPicPr>
        <p:blipFill rotWithShape="1">
          <a:blip r:embed="rId2">
            <a:extLst>
              <a:ext uri="{28A0092B-C50C-407E-A947-70E740481C1C}">
                <a14:useLocalDpi xmlns:a14="http://schemas.microsoft.com/office/drawing/2010/main" val="0"/>
              </a:ext>
            </a:extLst>
          </a:blip>
          <a:srcRect t="10151" r="65368" b="48941"/>
          <a:stretch/>
        </p:blipFill>
        <p:spPr>
          <a:xfrm>
            <a:off x="0" y="0"/>
            <a:ext cx="12192000" cy="6858000"/>
          </a:xfrm>
          <a:prstGeom prst="rect">
            <a:avLst/>
          </a:prstGeom>
        </p:spPr>
      </p:pic>
      <p:pic>
        <p:nvPicPr>
          <p:cNvPr id="25" name="תמונה 24" descr="תמונה שמכילה טקסט&#10;&#10;התיאור נוצר באופן אוטומטי">
            <a:extLst>
              <a:ext uri="{FF2B5EF4-FFF2-40B4-BE49-F238E27FC236}">
                <a16:creationId xmlns:a16="http://schemas.microsoft.com/office/drawing/2014/main" id="{FA583A24-F7D0-4085-9F9D-2DB78146FC50}"/>
              </a:ext>
            </a:extLst>
          </p:cNvPr>
          <p:cNvPicPr>
            <a:picLocks noChangeAspect="1"/>
          </p:cNvPicPr>
          <p:nvPr/>
        </p:nvPicPr>
        <p:blipFill rotWithShape="1">
          <a:blip r:embed="rId3">
            <a:extLst>
              <a:ext uri="{28A0092B-C50C-407E-A947-70E740481C1C}">
                <a14:useLocalDpi xmlns:a14="http://schemas.microsoft.com/office/drawing/2010/main" val="0"/>
              </a:ext>
            </a:extLst>
          </a:blip>
          <a:srcRect t="57467"/>
          <a:stretch/>
        </p:blipFill>
        <p:spPr>
          <a:xfrm>
            <a:off x="4726949" y="3600450"/>
            <a:ext cx="2700000" cy="3746055"/>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21" name="תמונה 20">
            <a:extLst>
              <a:ext uri="{FF2B5EF4-FFF2-40B4-BE49-F238E27FC236}">
                <a16:creationId xmlns:a16="http://schemas.microsoft.com/office/drawing/2014/main" id="{48DA7C00-D34C-4330-8B17-7A022B922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8" y="351477"/>
            <a:ext cx="4495802" cy="4495802"/>
          </a:xfrm>
          <a:prstGeom prst="rect">
            <a:avLst/>
          </a:prstGeom>
          <a:effectLst>
            <a:outerShdw blurRad="63500" sx="102000" sy="102000" algn="ctr" rotWithShape="0">
              <a:prstClr val="black">
                <a:alpha val="40000"/>
              </a:prstClr>
            </a:outerShdw>
          </a:effectLst>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3771898" y="1445788"/>
            <a:ext cx="4495802" cy="2995051"/>
          </a:xfrm>
          <a:prstGeom prst="rect">
            <a:avLst/>
          </a:prstGeom>
          <a:noFill/>
        </p:spPr>
        <p:txBody>
          <a:bodyPr wrap="square">
            <a:spAutoFit/>
          </a:bodyPr>
          <a:lstStyle/>
          <a:p>
            <a:pPr algn="ctr">
              <a:lnSpc>
                <a:spcPts val="4400"/>
              </a:lnSpc>
            </a:pPr>
            <a:r>
              <a:rPr lang="he-IL" sz="4200" dirty="0">
                <a:solidFill>
                  <a:srgbClr val="C00000"/>
                </a:solidFill>
                <a:latin typeface="Almoni Tzar ML v5 AAA" panose="00000806000000000000" pitchFamily="50" charset="-79"/>
                <a:cs typeface="Almoni Tzar ML v5 AAA" panose="00000806000000000000" pitchFamily="50" charset="-79"/>
              </a:rPr>
              <a:t>אוי, זה לא הכיוון הנכון.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לא נורא, הגענו לכאן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בהשגחה פרטית</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כדי ללמוד שתמיד אפשר</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לנסות שוב.</a:t>
            </a:r>
          </a:p>
        </p:txBody>
      </p:sp>
      <p:pic>
        <p:nvPicPr>
          <p:cNvPr id="8" name="תמונה 7" descr="תמונה שמכילה גרפיקה וקטורית&#10;&#10;התיאור נוצר באופן אוטומטי">
            <a:extLst>
              <a:ext uri="{FF2B5EF4-FFF2-40B4-BE49-F238E27FC236}">
                <a16:creationId xmlns:a16="http://schemas.microsoft.com/office/drawing/2014/main" id="{FF75C80F-10A5-43FE-925D-628C4955A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12" y="3026581"/>
            <a:ext cx="4587187" cy="5040000"/>
          </a:xfrm>
          <a:prstGeom prst="rect">
            <a:avLst/>
          </a:prstGeom>
        </p:spPr>
      </p:pic>
      <p:pic>
        <p:nvPicPr>
          <p:cNvPr id="11" name="תמונה 10" descr="תמונה שמכילה טקסט, כרטיס ביקור&#10;&#10;התיאור נוצר באופן אוטומטי">
            <a:hlinkClick r:id="rId7" action="ppaction://hlinksldjump"/>
            <a:extLst>
              <a:ext uri="{FF2B5EF4-FFF2-40B4-BE49-F238E27FC236}">
                <a16:creationId xmlns:a16="http://schemas.microsoft.com/office/drawing/2014/main" id="{3B1D7C80-A061-42E9-B917-09EF38E45E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2316" y="4830777"/>
            <a:ext cx="2155768" cy="1260000"/>
          </a:xfrm>
          <a:prstGeom prst="rect">
            <a:avLst/>
          </a:prstGeom>
          <a:effectLst>
            <a:outerShdw blurRad="63500" sx="102000" sy="102000" algn="ctr" rotWithShape="0">
              <a:prstClr val="black">
                <a:alpha val="40000"/>
              </a:prstClr>
            </a:outerShdw>
          </a:effectLst>
        </p:spPr>
      </p:pic>
      <p:sp>
        <p:nvSpPr>
          <p:cNvPr id="10" name="תיבת טקסט 9">
            <a:hlinkClick r:id="rId7" action="ppaction://hlinksldjump"/>
            <a:extLst>
              <a:ext uri="{FF2B5EF4-FFF2-40B4-BE49-F238E27FC236}">
                <a16:creationId xmlns:a16="http://schemas.microsoft.com/office/drawing/2014/main" id="{30460921-2A3B-4BAB-9E25-BBD55F78ED83}"/>
              </a:ext>
            </a:extLst>
          </p:cNvPr>
          <p:cNvSpPr txBox="1"/>
          <p:nvPr/>
        </p:nvSpPr>
        <p:spPr>
          <a:xfrm>
            <a:off x="9571435" y="5267380"/>
            <a:ext cx="1133298" cy="467436"/>
          </a:xfrm>
          <a:prstGeom prst="rect">
            <a:avLst/>
          </a:prstGeom>
          <a:noFill/>
        </p:spPr>
        <p:txBody>
          <a:bodyPr wrap="square">
            <a:spAutoFit/>
          </a:bodyPr>
          <a:lstStyle/>
          <a:p>
            <a:pPr algn="ctr">
              <a:lnSpc>
                <a:spcPts val="2700"/>
              </a:lnSpc>
            </a:pPr>
            <a:r>
              <a:rPr lang="he-IL" sz="3000" dirty="0">
                <a:solidFill>
                  <a:schemeClr val="bg1"/>
                </a:solidFill>
                <a:latin typeface="Almoni Tzar ML v5 AAA Medium" panose="00000606000000000000" pitchFamily="50" charset="-79"/>
                <a:cs typeface="Almoni Tzar ML v5 AAA Medium" panose="00000606000000000000" pitchFamily="50" charset="-79"/>
              </a:rPr>
              <a:t>נסו שוב</a:t>
            </a:r>
          </a:p>
        </p:txBody>
      </p:sp>
    </p:spTree>
    <p:extLst>
      <p:ext uri="{BB962C8B-B14F-4D97-AF65-F5344CB8AC3E}">
        <p14:creationId xmlns:p14="http://schemas.microsoft.com/office/powerpoint/2010/main" val="251895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A549129-E2B0-4501-A0DC-D4C3BDC8A0B7}"/>
              </a:ext>
            </a:extLst>
          </p:cNvPr>
          <p:cNvPicPr>
            <a:picLocks noChangeAspect="1"/>
          </p:cNvPicPr>
          <p:nvPr/>
        </p:nvPicPr>
        <p:blipFill rotWithShape="1">
          <a:blip r:embed="rId2">
            <a:extLst>
              <a:ext uri="{28A0092B-C50C-407E-A947-70E740481C1C}">
                <a14:useLocalDpi xmlns:a14="http://schemas.microsoft.com/office/drawing/2010/main" val="0"/>
              </a:ext>
            </a:extLst>
          </a:blip>
          <a:srcRect l="67786" t="13716" r="335" b="47957"/>
          <a:stretch/>
        </p:blipFill>
        <p:spPr>
          <a:xfrm>
            <a:off x="0" y="0"/>
            <a:ext cx="12192000" cy="6979920"/>
          </a:xfrm>
          <a:prstGeom prst="rect">
            <a:avLst/>
          </a:prstGeom>
        </p:spPr>
      </p:pic>
      <p:pic>
        <p:nvPicPr>
          <p:cNvPr id="25" name="תמונה 24" descr="תמונה שמכילה טקסט&#10;&#10;התיאור נוצר באופן אוטומטי">
            <a:extLst>
              <a:ext uri="{FF2B5EF4-FFF2-40B4-BE49-F238E27FC236}">
                <a16:creationId xmlns:a16="http://schemas.microsoft.com/office/drawing/2014/main" id="{FA583A24-F7D0-4085-9F9D-2DB78146FC50}"/>
              </a:ext>
            </a:extLst>
          </p:cNvPr>
          <p:cNvPicPr>
            <a:picLocks noChangeAspect="1"/>
          </p:cNvPicPr>
          <p:nvPr/>
        </p:nvPicPr>
        <p:blipFill rotWithShape="1">
          <a:blip r:embed="rId3">
            <a:extLst>
              <a:ext uri="{28A0092B-C50C-407E-A947-70E740481C1C}">
                <a14:useLocalDpi xmlns:a14="http://schemas.microsoft.com/office/drawing/2010/main" val="0"/>
              </a:ext>
            </a:extLst>
          </a:blip>
          <a:srcRect t="57467"/>
          <a:stretch/>
        </p:blipFill>
        <p:spPr>
          <a:xfrm>
            <a:off x="4726949" y="3638550"/>
            <a:ext cx="2700000" cy="3746055"/>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21" name="תמונה 20">
            <a:extLst>
              <a:ext uri="{FF2B5EF4-FFF2-40B4-BE49-F238E27FC236}">
                <a16:creationId xmlns:a16="http://schemas.microsoft.com/office/drawing/2014/main" id="{48DA7C00-D34C-4330-8B17-7A022B922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8" y="389577"/>
            <a:ext cx="4495802" cy="4495802"/>
          </a:xfrm>
          <a:prstGeom prst="rect">
            <a:avLst/>
          </a:prstGeom>
          <a:effectLst>
            <a:outerShdw blurRad="63500" sx="102000" sy="102000" algn="ctr" rotWithShape="0">
              <a:prstClr val="black">
                <a:alpha val="40000"/>
              </a:prstClr>
            </a:outerShdw>
          </a:effectLst>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3771898" y="1483888"/>
            <a:ext cx="4495802" cy="2995051"/>
          </a:xfrm>
          <a:prstGeom prst="rect">
            <a:avLst/>
          </a:prstGeom>
          <a:noFill/>
        </p:spPr>
        <p:txBody>
          <a:bodyPr wrap="square">
            <a:spAutoFit/>
          </a:bodyPr>
          <a:lstStyle/>
          <a:p>
            <a:pPr algn="ctr">
              <a:lnSpc>
                <a:spcPts val="4400"/>
              </a:lnSpc>
            </a:pPr>
            <a:r>
              <a:rPr lang="he-IL" sz="4200" dirty="0">
                <a:solidFill>
                  <a:srgbClr val="C00000"/>
                </a:solidFill>
                <a:latin typeface="Almoni Tzar ML v5 AAA" panose="00000806000000000000" pitchFamily="50" charset="-79"/>
                <a:cs typeface="Almoni Tzar ML v5 AAA" panose="00000806000000000000" pitchFamily="50" charset="-79"/>
              </a:rPr>
              <a:t>אוי, זה לא הכיוון הנכון.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לא נורא, הגענו לכאן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בהשגחה פרטית</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כדי ללמוד שתמיד אפשר</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לנסות שוב.</a:t>
            </a:r>
          </a:p>
        </p:txBody>
      </p:sp>
      <p:pic>
        <p:nvPicPr>
          <p:cNvPr id="4" name="תמונה 3" descr="תמונה שמכילה גרפיקה וקטורית&#10;&#10;התיאור נוצר באופן אוטומטי">
            <a:extLst>
              <a:ext uri="{FF2B5EF4-FFF2-40B4-BE49-F238E27FC236}">
                <a16:creationId xmlns:a16="http://schemas.microsoft.com/office/drawing/2014/main" id="{B93253B0-C5BA-47F0-83A6-F420690E0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1712" y="2971799"/>
            <a:ext cx="4587187" cy="5040000"/>
          </a:xfrm>
          <a:prstGeom prst="rect">
            <a:avLst/>
          </a:prstGeom>
        </p:spPr>
      </p:pic>
      <p:pic>
        <p:nvPicPr>
          <p:cNvPr id="8" name="תמונה 7" descr="תמונה שמכילה טקסט, כרטיס ביקור&#10;&#10;התיאור נוצר באופן אוטומטי">
            <a:hlinkClick r:id="rId7" action="ppaction://hlinksldjump"/>
            <a:extLst>
              <a:ext uri="{FF2B5EF4-FFF2-40B4-BE49-F238E27FC236}">
                <a16:creationId xmlns:a16="http://schemas.microsoft.com/office/drawing/2014/main" id="{1D474F8E-F590-4DCB-9D53-36508A915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2829" y="4605939"/>
            <a:ext cx="2155765" cy="1260000"/>
          </a:xfrm>
          <a:prstGeom prst="rect">
            <a:avLst/>
          </a:prstGeom>
          <a:effectLst>
            <a:outerShdw blurRad="63500" sx="102000" sy="102000" algn="ctr" rotWithShape="0">
              <a:prstClr val="black">
                <a:alpha val="40000"/>
              </a:prstClr>
            </a:outerShdw>
          </a:effectLst>
        </p:spPr>
      </p:pic>
      <p:sp>
        <p:nvSpPr>
          <p:cNvPr id="13" name="תיבת טקסט 12">
            <a:hlinkClick r:id="rId7" action="ppaction://hlinksldjump"/>
            <a:extLst>
              <a:ext uri="{FF2B5EF4-FFF2-40B4-BE49-F238E27FC236}">
                <a16:creationId xmlns:a16="http://schemas.microsoft.com/office/drawing/2014/main" id="{52E6BFD7-99C4-43F3-BE9B-037796E819D7}"/>
              </a:ext>
            </a:extLst>
          </p:cNvPr>
          <p:cNvSpPr txBox="1"/>
          <p:nvPr/>
        </p:nvSpPr>
        <p:spPr>
          <a:xfrm>
            <a:off x="1612992" y="5027621"/>
            <a:ext cx="1133298" cy="467436"/>
          </a:xfrm>
          <a:prstGeom prst="rect">
            <a:avLst/>
          </a:prstGeom>
          <a:noFill/>
        </p:spPr>
        <p:txBody>
          <a:bodyPr wrap="square">
            <a:spAutoFit/>
          </a:bodyPr>
          <a:lstStyle/>
          <a:p>
            <a:pPr algn="ctr">
              <a:lnSpc>
                <a:spcPts val="2700"/>
              </a:lnSpc>
            </a:pPr>
            <a:r>
              <a:rPr lang="he-IL" sz="3000" dirty="0">
                <a:solidFill>
                  <a:schemeClr val="bg1"/>
                </a:solidFill>
                <a:latin typeface="Almoni Tzar ML v5 AAA Medium" panose="00000606000000000000" pitchFamily="50" charset="-79"/>
                <a:cs typeface="Almoni Tzar ML v5 AAA Medium" panose="00000606000000000000" pitchFamily="50" charset="-79"/>
              </a:rPr>
              <a:t>נסו שוב</a:t>
            </a:r>
          </a:p>
        </p:txBody>
      </p:sp>
    </p:spTree>
    <p:extLst>
      <p:ext uri="{BB962C8B-B14F-4D97-AF65-F5344CB8AC3E}">
        <p14:creationId xmlns:p14="http://schemas.microsoft.com/office/powerpoint/2010/main" val="173627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5400" dirty="0">
                <a:solidFill>
                  <a:srgbClr val="C00000"/>
                </a:solidFill>
                <a:latin typeface="Almoni Tzar ML v5 AAA" panose="00000806000000000000" pitchFamily="50" charset="-79"/>
                <a:cs typeface="Almoni Tzar ML v5 AAA" panose="00000806000000000000" pitchFamily="50" charset="-79"/>
              </a:rPr>
              <a:t>יפה מאוד! זו הדרך הנכונה.</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כאן נוכל למצוא את התשובה לשאלה:</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לשם מה אנו מגיעים לאותם מקומות?</a:t>
            </a:r>
          </a:p>
        </p:txBody>
      </p:sp>
      <p:pic>
        <p:nvPicPr>
          <p:cNvPr id="13" name="תמונה 12" descr="תמונה שמכילה גרפיקה וקטורית&#10;&#10;התיאור נוצר באופן אוטומטי">
            <a:extLst>
              <a:ext uri="{FF2B5EF4-FFF2-40B4-BE49-F238E27FC236}">
                <a16:creationId xmlns:a16="http://schemas.microsoft.com/office/drawing/2014/main" id="{D52254EE-E671-4D41-A1BC-945A1758B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939" y="3139201"/>
            <a:ext cx="4982119" cy="5473919"/>
          </a:xfrm>
          <a:prstGeom prst="rect">
            <a:avLst/>
          </a:prstGeom>
        </p:spPr>
      </p:pic>
    </p:spTree>
    <p:extLst>
      <p:ext uri="{BB962C8B-B14F-4D97-AF65-F5344CB8AC3E}">
        <p14:creationId xmlns:p14="http://schemas.microsoft.com/office/powerpoint/2010/main" val="30172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4600" dirty="0">
                <a:latin typeface="Almoni Tzar ML v5 AAA Medium" panose="00000606000000000000" pitchFamily="50" charset="-79"/>
                <a:cs typeface="Almoni Tzar ML v5 AAA Medium" panose="00000606000000000000" pitchFamily="50" charset="-79"/>
              </a:rPr>
              <a:t>בספר דברים מופיע הפסוק הבא:</a:t>
            </a:r>
          </a:p>
          <a:p>
            <a:pPr algn="ctr">
              <a:lnSpc>
                <a:spcPts val="5100"/>
              </a:lnSpc>
            </a:pPr>
            <a:r>
              <a:rPr lang="he-IL" sz="4600" dirty="0">
                <a:latin typeface="Almoni Tzar ML v5 AAA" panose="00000806000000000000" pitchFamily="50" charset="-79"/>
                <a:cs typeface="Almoni Tzar ML v5 AAA" panose="00000806000000000000" pitchFamily="50" charset="-79"/>
              </a:rPr>
              <a:t>"והלכת אל המקום אשר יבחר ה' אלוקיך לשכן שמו שם" </a:t>
            </a:r>
            <a:r>
              <a:rPr lang="he-IL" sz="4600" dirty="0">
                <a:latin typeface="Almoni Tzar ML v5 AAA Medium" panose="00000606000000000000" pitchFamily="50" charset="-79"/>
                <a:cs typeface="Almoni Tzar ML v5 AAA Medium" panose="00000606000000000000" pitchFamily="50" charset="-79"/>
              </a:rPr>
              <a:t>(דברים </a:t>
            </a:r>
            <a:r>
              <a:rPr lang="he-IL" sz="4600" dirty="0" err="1">
                <a:latin typeface="Almoni Tzar ML v5 AAA Medium" panose="00000606000000000000" pitchFamily="50" charset="-79"/>
                <a:cs typeface="Almoni Tzar ML v5 AAA Medium" panose="00000606000000000000" pitchFamily="50" charset="-79"/>
              </a:rPr>
              <a:t>כו</a:t>
            </a:r>
            <a:r>
              <a:rPr lang="he-IL" sz="4600" dirty="0">
                <a:latin typeface="Almoni Tzar ML v5 AAA Medium" panose="00000606000000000000" pitchFamily="50" charset="-79"/>
                <a:cs typeface="Almoni Tzar ML v5 AAA Medium" panose="00000606000000000000" pitchFamily="50" charset="-79"/>
              </a:rPr>
              <a:t>, ב)</a:t>
            </a:r>
          </a:p>
        </p:txBody>
      </p:sp>
    </p:spTree>
    <p:extLst>
      <p:ext uri="{BB962C8B-B14F-4D97-AF65-F5344CB8AC3E}">
        <p14:creationId xmlns:p14="http://schemas.microsoft.com/office/powerpoint/2010/main" val="130995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581CA7AB-FBED-4B4A-B12B-235FEDF10D0F}"/>
              </a:ext>
            </a:extLst>
          </p:cNvPr>
          <p:cNvGrpSpPr/>
          <p:nvPr/>
        </p:nvGrpSpPr>
        <p:grpSpPr>
          <a:xfrm>
            <a:off x="2497583" y="2067120"/>
            <a:ext cx="7063668" cy="3082500"/>
            <a:chOff x="2559727" y="1925076"/>
            <a:chExt cx="7063668" cy="3082500"/>
          </a:xfrm>
        </p:grpSpPr>
        <p:sp>
          <p:nvSpPr>
            <p:cNvPr id="2" name="תיבת טקסט 1">
              <a:extLst>
                <a:ext uri="{FF2B5EF4-FFF2-40B4-BE49-F238E27FC236}">
                  <a16:creationId xmlns:a16="http://schemas.microsoft.com/office/drawing/2014/main" id="{F39AA513-05AB-44F8-9D6E-D206A3B3015E}"/>
                </a:ext>
              </a:extLst>
            </p:cNvPr>
            <p:cNvSpPr txBox="1"/>
            <p:nvPr/>
          </p:nvSpPr>
          <p:spPr>
            <a:xfrm>
              <a:off x="2586361" y="1960588"/>
              <a:ext cx="7037034" cy="3046988"/>
            </a:xfrm>
            <a:prstGeom prst="rect">
              <a:avLst/>
            </a:prstGeom>
            <a:noFill/>
          </p:spPr>
          <p:txBody>
            <a:bodyPr wrap="square" rtlCol="1">
              <a:spAutoFit/>
            </a:bodyPr>
            <a:lstStyle/>
            <a:p>
              <a:pPr algn="ctr"/>
              <a:r>
                <a:rPr lang="he-IL" sz="9600" dirty="0">
                  <a:solidFill>
                    <a:srgbClr val="071B43"/>
                  </a:solidFill>
                  <a:latin typeface="Almoni Tzar ML v5 AAA" panose="00000806000000000000" pitchFamily="50" charset="-79"/>
                  <a:cs typeface="Almoni Tzar ML v5 AAA" panose="00000806000000000000" pitchFamily="50" charset="-79"/>
                </a:rPr>
                <a:t>הגעת לכאן  -</a:t>
              </a:r>
            </a:p>
            <a:p>
              <a:pPr algn="ctr"/>
              <a:r>
                <a:rPr lang="he-IL" sz="9600" dirty="0">
                  <a:solidFill>
                    <a:srgbClr val="071B43"/>
                  </a:solidFill>
                  <a:latin typeface="Almoni Tzar ML v5 AAA" panose="00000806000000000000" pitchFamily="50" charset="-79"/>
                  <a:cs typeface="Almoni Tzar ML v5 AAA" panose="00000806000000000000" pitchFamily="50" charset="-79"/>
                </a:rPr>
                <a:t>ממש משמים!</a:t>
              </a:r>
            </a:p>
          </p:txBody>
        </p:sp>
        <p:sp>
          <p:nvSpPr>
            <p:cNvPr id="3" name="תיבת טקסט 2">
              <a:extLst>
                <a:ext uri="{FF2B5EF4-FFF2-40B4-BE49-F238E27FC236}">
                  <a16:creationId xmlns:a16="http://schemas.microsoft.com/office/drawing/2014/main" id="{3E320CA8-0F09-4B80-981B-382C8CE00600}"/>
                </a:ext>
              </a:extLst>
            </p:cNvPr>
            <p:cNvSpPr txBox="1"/>
            <p:nvPr/>
          </p:nvSpPr>
          <p:spPr>
            <a:xfrm>
              <a:off x="2559727" y="1925076"/>
              <a:ext cx="7037034" cy="3046988"/>
            </a:xfrm>
            <a:prstGeom prst="rect">
              <a:avLst/>
            </a:prstGeom>
            <a:noFill/>
          </p:spPr>
          <p:txBody>
            <a:bodyPr wrap="square" rtlCol="1">
              <a:spAutoFit/>
            </a:bodyPr>
            <a:lstStyle/>
            <a:p>
              <a:pPr algn="ctr"/>
              <a:r>
                <a:rPr lang="he-IL" sz="9600" dirty="0">
                  <a:solidFill>
                    <a:schemeClr val="bg1"/>
                  </a:solidFill>
                  <a:latin typeface="Almoni Tzar ML v5 AAA" panose="00000806000000000000" pitchFamily="50" charset="-79"/>
                  <a:cs typeface="Almoni Tzar ML v5 AAA" panose="00000806000000000000" pitchFamily="50" charset="-79"/>
                </a:rPr>
                <a:t>הגעת לכאן –</a:t>
              </a:r>
            </a:p>
            <a:p>
              <a:pPr algn="ctr"/>
              <a:r>
                <a:rPr lang="he-IL" sz="9600" dirty="0">
                  <a:solidFill>
                    <a:schemeClr val="bg1"/>
                  </a:solidFill>
                  <a:latin typeface="Almoni Tzar ML v5 AAA" panose="00000806000000000000" pitchFamily="50" charset="-79"/>
                  <a:cs typeface="Almoni Tzar ML v5 AAA" panose="00000806000000000000" pitchFamily="50" charset="-79"/>
                </a:rPr>
                <a:t>ממש משמים!</a:t>
              </a:r>
            </a:p>
          </p:txBody>
        </p:sp>
      </p:grpSp>
      <p:pic>
        <p:nvPicPr>
          <p:cNvPr id="4" name="תמונה 3" descr="תמונה שמכילה טקסט&#10;&#10;התיאור נוצר באופן אוטומטי">
            <a:extLst>
              <a:ext uri="{FF2B5EF4-FFF2-40B4-BE49-F238E27FC236}">
                <a16:creationId xmlns:a16="http://schemas.microsoft.com/office/drawing/2014/main" id="{62AA7B4B-548F-4A2E-A09D-BE3FE64E5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54" y="327310"/>
            <a:ext cx="1035728" cy="632838"/>
          </a:xfrm>
          <a:prstGeom prst="rect">
            <a:avLst/>
          </a:prstGeom>
        </p:spPr>
      </p:pic>
      <p:sp>
        <p:nvSpPr>
          <p:cNvPr id="6" name="תיבת טקסט 5">
            <a:extLst>
              <a:ext uri="{FF2B5EF4-FFF2-40B4-BE49-F238E27FC236}">
                <a16:creationId xmlns:a16="http://schemas.microsoft.com/office/drawing/2014/main" id="{026A5315-303E-4564-96E9-FBACCB244773}"/>
              </a:ext>
            </a:extLst>
          </p:cNvPr>
          <p:cNvSpPr txBox="1"/>
          <p:nvPr/>
        </p:nvSpPr>
        <p:spPr>
          <a:xfrm>
            <a:off x="11327907" y="159798"/>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Tree>
    <p:extLst>
      <p:ext uri="{BB962C8B-B14F-4D97-AF65-F5344CB8AC3E}">
        <p14:creationId xmlns:p14="http://schemas.microsoft.com/office/powerpoint/2010/main" val="31504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4600" dirty="0">
                <a:latin typeface="Almoni Tzar ML v5 AAA Medium" panose="00000606000000000000" pitchFamily="50" charset="-79"/>
                <a:cs typeface="Almoni Tzar ML v5 AAA Medium" panose="00000606000000000000" pitchFamily="50" charset="-79"/>
              </a:rPr>
              <a:t>הפסוק הזה נאמר</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בקשר למצוות ביכורים,</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והוא מתייחס להליכה לבית המקדש. </a:t>
            </a:r>
          </a:p>
        </p:txBody>
      </p:sp>
    </p:spTree>
    <p:extLst>
      <p:ext uri="{BB962C8B-B14F-4D97-AF65-F5344CB8AC3E}">
        <p14:creationId xmlns:p14="http://schemas.microsoft.com/office/powerpoint/2010/main" val="18435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3">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5">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4600" dirty="0">
                <a:latin typeface="Almoni Tzar ML v5 AAA Medium" panose="00000606000000000000" pitchFamily="50" charset="-79"/>
                <a:cs typeface="Almoni Tzar ML v5 AAA Medium" panose="00000606000000000000" pitchFamily="50" charset="-79"/>
              </a:rPr>
              <a:t>לפי הפירוש הפנימי של הבעל שם טוב,</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כפי שמובא ב"היום יום",</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ניתן לחלק את הפסוק לשלושה חלקים:</a:t>
            </a:r>
          </a:p>
        </p:txBody>
      </p:sp>
      <p:grpSp>
        <p:nvGrpSpPr>
          <p:cNvPr id="6" name="קבוצה 5">
            <a:extLst>
              <a:ext uri="{FF2B5EF4-FFF2-40B4-BE49-F238E27FC236}">
                <a16:creationId xmlns:a16="http://schemas.microsoft.com/office/drawing/2014/main" id="{AEBAF41F-4C31-42AD-BCE6-80D02F77F710}"/>
              </a:ext>
            </a:extLst>
          </p:cNvPr>
          <p:cNvGrpSpPr/>
          <p:nvPr/>
        </p:nvGrpSpPr>
        <p:grpSpPr>
          <a:xfrm>
            <a:off x="5450519" y="3230922"/>
            <a:ext cx="1290960" cy="1290958"/>
            <a:chOff x="6288507" y="1828800"/>
            <a:chExt cx="1113765" cy="1113765"/>
          </a:xfrm>
        </p:grpSpPr>
        <p:pic>
          <p:nvPicPr>
            <p:cNvPr id="7" name="תמונה 6">
              <a:extLst>
                <a:ext uri="{FF2B5EF4-FFF2-40B4-BE49-F238E27FC236}">
                  <a16:creationId xmlns:a16="http://schemas.microsoft.com/office/drawing/2014/main" id="{0003C2AD-8EED-4F74-A321-A95C45A1C8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8" name="מלבן 7">
              <a:extLst>
                <a:ext uri="{FF2B5EF4-FFF2-40B4-BE49-F238E27FC236}">
                  <a16:creationId xmlns:a16="http://schemas.microsoft.com/office/drawing/2014/main" id="{1F566BFC-C5BE-4CD2-B151-CCE91ED92C2E}"/>
                </a:ext>
              </a:extLst>
            </p:cNvPr>
            <p:cNvSpPr/>
            <p:nvPr/>
          </p:nvSpPr>
          <p:spPr>
            <a:xfrm>
              <a:off x="6462241" y="2011317"/>
              <a:ext cx="376447" cy="743490"/>
            </a:xfrm>
            <a:prstGeom prst="rect">
              <a:avLst/>
            </a:prstGeom>
            <a:noFill/>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2</a:t>
              </a:r>
            </a:p>
          </p:txBody>
        </p:sp>
      </p:grpSp>
    </p:spTree>
    <p:extLst>
      <p:ext uri="{BB962C8B-B14F-4D97-AF65-F5344CB8AC3E}">
        <p14:creationId xmlns:p14="http://schemas.microsoft.com/office/powerpoint/2010/main" val="4938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32" presetClass="emph" presetSubtype="0" fill="hold" nodeType="after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879655" y="734192"/>
            <a:ext cx="10432690" cy="4247317"/>
          </a:xfrm>
          <a:prstGeom prst="rect">
            <a:avLst/>
          </a:prstGeom>
          <a:noFill/>
        </p:spPr>
        <p:txBody>
          <a:bodyPr wrap="square">
            <a:spAutoFit/>
          </a:bodyPr>
          <a:lstStyle/>
          <a:p>
            <a:pPr algn="ctr"/>
            <a:r>
              <a:rPr lang="he-IL" sz="5400" dirty="0">
                <a:solidFill>
                  <a:srgbClr val="071B43"/>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מה הסיפור שלך?</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האם קרה לך שהגעת למקום לכאורה בטעות, ופתאום הבנת מה המשמעות? (ראית מישהי ששמחה לקבל נרות שבת / פגשת ילד שזקוק לעזרה)</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שתפי אותנו!</a:t>
            </a:r>
          </a:p>
        </p:txBody>
      </p:sp>
      <p:pic>
        <p:nvPicPr>
          <p:cNvPr id="5" name="תמונה 4" descr="תמונה שמכילה גרפיקה וקטורית&#10;&#10;התיאור נוצר באופן אוטומטי">
            <a:extLst>
              <a:ext uri="{FF2B5EF4-FFF2-40B4-BE49-F238E27FC236}">
                <a16:creationId xmlns:a16="http://schemas.microsoft.com/office/drawing/2014/main" id="{08E5F174-A28C-4474-89A4-0276A4693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475" y="3133153"/>
            <a:ext cx="4345525" cy="4774481"/>
          </a:xfrm>
          <a:prstGeom prst="rect">
            <a:avLst/>
          </a:prstGeom>
        </p:spPr>
      </p:pic>
    </p:spTree>
    <p:extLst>
      <p:ext uri="{BB962C8B-B14F-4D97-AF65-F5344CB8AC3E}">
        <p14:creationId xmlns:p14="http://schemas.microsoft.com/office/powerpoint/2010/main" val="9054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879655" y="868120"/>
            <a:ext cx="10432690" cy="1246495"/>
          </a:xfrm>
          <a:prstGeom prst="rect">
            <a:avLst/>
          </a:prstGeom>
          <a:noFill/>
        </p:spPr>
        <p:txBody>
          <a:bodyPr wrap="square">
            <a:spAutoFit/>
          </a:bodyPr>
          <a:lstStyle/>
          <a:p>
            <a:pPr algn="ctr">
              <a:lnSpc>
                <a:spcPts val="4500"/>
              </a:lnSpc>
            </a:pPr>
            <a:r>
              <a:rPr lang="he-IL" sz="5400" dirty="0">
                <a:solidFill>
                  <a:srgbClr val="071B43"/>
                </a:solidFill>
                <a:latin typeface="Almoni Tzar ML v5 AAA Medium" panose="00000606000000000000" pitchFamily="50" charset="-79"/>
                <a:cs typeface="Almoni Tzar ML v5 AAA Medium" panose="00000606000000000000" pitchFamily="50" charset="-79"/>
              </a:rPr>
              <a:t>האם את מזדהה עם אחד ההיגדים הבאים?</a:t>
            </a:r>
          </a:p>
          <a:p>
            <a:pPr algn="ctr">
              <a:lnSpc>
                <a:spcPts val="4500"/>
              </a:lnSpc>
            </a:pPr>
            <a:r>
              <a:rPr lang="he-IL" sz="3600" dirty="0">
                <a:solidFill>
                  <a:srgbClr val="071B43"/>
                </a:solidFill>
                <a:latin typeface="Almoni Tzar ML v5 AAA Medium" panose="00000606000000000000" pitchFamily="50" charset="-79"/>
                <a:cs typeface="Almoni Tzar ML v5 AAA Medium" panose="00000606000000000000" pitchFamily="50" charset="-79"/>
              </a:rPr>
              <a:t>(ששש... את לא חייבת לגלות)</a:t>
            </a:r>
          </a:p>
        </p:txBody>
      </p:sp>
      <p:sp>
        <p:nvSpPr>
          <p:cNvPr id="4" name="מלבן: פינות מעוגלות 3">
            <a:extLst>
              <a:ext uri="{FF2B5EF4-FFF2-40B4-BE49-F238E27FC236}">
                <a16:creationId xmlns:a16="http://schemas.microsoft.com/office/drawing/2014/main" id="{E834E829-161A-401A-9645-FAC6C7DCDF74}"/>
              </a:ext>
            </a:extLst>
          </p:cNvPr>
          <p:cNvSpPr/>
          <p:nvPr/>
        </p:nvSpPr>
        <p:spPr>
          <a:xfrm>
            <a:off x="7558986" y="2361080"/>
            <a:ext cx="3322890" cy="649705"/>
          </a:xfrm>
          <a:prstGeom prst="round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3D3CE9E7-6A75-435D-8351-30193C96FF80}"/>
              </a:ext>
            </a:extLst>
          </p:cNvPr>
          <p:cNvSpPr txBox="1"/>
          <p:nvPr/>
        </p:nvSpPr>
        <p:spPr>
          <a:xfrm>
            <a:off x="7558986" y="2424322"/>
            <a:ext cx="3280658" cy="523220"/>
          </a:xfrm>
          <a:prstGeom prst="rect">
            <a:avLst/>
          </a:prstGeom>
          <a:noFill/>
        </p:spPr>
        <p:txBody>
          <a:bodyPr wrap="square">
            <a:spAutoFit/>
          </a:bodyPr>
          <a:lstStyle/>
          <a:p>
            <a:pPr algn="ctr"/>
            <a:r>
              <a:rPr lang="he-IL" sz="2800" dirty="0">
                <a:solidFill>
                  <a:schemeClr val="bg1"/>
                </a:solidFill>
                <a:latin typeface="Almoni Tzar ML v5 AAA Medium" panose="00000606000000000000" pitchFamily="50" charset="-79"/>
                <a:cs typeface="Almoni Tzar ML v5 AAA Medium" panose="00000606000000000000" pitchFamily="50" charset="-79"/>
              </a:rPr>
              <a:t>למה יש לי אחות כזו מעצבנת?</a:t>
            </a:r>
          </a:p>
        </p:txBody>
      </p:sp>
      <p:sp>
        <p:nvSpPr>
          <p:cNvPr id="10" name="מלבן: פינות מעוגלות 9">
            <a:extLst>
              <a:ext uri="{FF2B5EF4-FFF2-40B4-BE49-F238E27FC236}">
                <a16:creationId xmlns:a16="http://schemas.microsoft.com/office/drawing/2014/main" id="{986E82CA-7211-4224-B779-701020E9277C}"/>
              </a:ext>
            </a:extLst>
          </p:cNvPr>
          <p:cNvSpPr/>
          <p:nvPr/>
        </p:nvSpPr>
        <p:spPr>
          <a:xfrm>
            <a:off x="2100467" y="2741171"/>
            <a:ext cx="3848570" cy="1017349"/>
          </a:xfrm>
          <a:prstGeom prst="round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DE5AB6E2-EFA7-4763-8988-D99AC90B6F14}"/>
              </a:ext>
            </a:extLst>
          </p:cNvPr>
          <p:cNvSpPr txBox="1"/>
          <p:nvPr/>
        </p:nvSpPr>
        <p:spPr>
          <a:xfrm>
            <a:off x="2107148" y="2785941"/>
            <a:ext cx="3799657" cy="954107"/>
          </a:xfrm>
          <a:prstGeom prst="rect">
            <a:avLst/>
          </a:prstGeom>
          <a:noFill/>
        </p:spPr>
        <p:txBody>
          <a:bodyPr wrap="square">
            <a:spAutoFit/>
          </a:bodyPr>
          <a:lstStyle/>
          <a:p>
            <a:pPr algn="ctr"/>
            <a:r>
              <a:rPr lang="he-IL" sz="2800" dirty="0">
                <a:solidFill>
                  <a:schemeClr val="bg1"/>
                </a:solidFill>
                <a:latin typeface="Almoni Tzar ML v5 AAA Medium" panose="00000606000000000000" pitchFamily="50" charset="-79"/>
                <a:cs typeface="Almoni Tzar ML v5 AAA Medium" panose="00000606000000000000" pitchFamily="50" charset="-79"/>
              </a:rPr>
              <a:t>אולי נולדתי בטעות למשפחה הזו...</a:t>
            </a:r>
          </a:p>
          <a:p>
            <a:pPr algn="ctr"/>
            <a:r>
              <a:rPr lang="he-IL" sz="2800" dirty="0">
                <a:solidFill>
                  <a:schemeClr val="bg1"/>
                </a:solidFill>
                <a:latin typeface="Almoni Tzar ML v5 AAA Medium" panose="00000606000000000000" pitchFamily="50" charset="-79"/>
                <a:cs typeface="Almoni Tzar ML v5 AAA Medium" panose="00000606000000000000" pitchFamily="50" charset="-79"/>
              </a:rPr>
              <a:t>אף אחד פה לא מבין אותי</a:t>
            </a:r>
          </a:p>
        </p:txBody>
      </p:sp>
      <p:sp>
        <p:nvSpPr>
          <p:cNvPr id="12" name="מלבן: פינות מעוגלות 11">
            <a:extLst>
              <a:ext uri="{FF2B5EF4-FFF2-40B4-BE49-F238E27FC236}">
                <a16:creationId xmlns:a16="http://schemas.microsoft.com/office/drawing/2014/main" id="{5B4707C3-CA74-478C-AC92-A01A005AFE57}"/>
              </a:ext>
            </a:extLst>
          </p:cNvPr>
          <p:cNvSpPr/>
          <p:nvPr/>
        </p:nvSpPr>
        <p:spPr>
          <a:xfrm>
            <a:off x="5900124" y="4344316"/>
            <a:ext cx="3848570" cy="1017349"/>
          </a:xfrm>
          <a:prstGeom prst="round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12">
            <a:extLst>
              <a:ext uri="{FF2B5EF4-FFF2-40B4-BE49-F238E27FC236}">
                <a16:creationId xmlns:a16="http://schemas.microsoft.com/office/drawing/2014/main" id="{7970C890-F87D-4FEA-A3B9-C6B30F8FE66D}"/>
              </a:ext>
            </a:extLst>
          </p:cNvPr>
          <p:cNvSpPr txBox="1"/>
          <p:nvPr/>
        </p:nvSpPr>
        <p:spPr>
          <a:xfrm>
            <a:off x="5906805" y="4389086"/>
            <a:ext cx="3799657" cy="954107"/>
          </a:xfrm>
          <a:prstGeom prst="rect">
            <a:avLst/>
          </a:prstGeom>
          <a:noFill/>
        </p:spPr>
        <p:txBody>
          <a:bodyPr wrap="square">
            <a:spAutoFit/>
          </a:bodyPr>
          <a:lstStyle/>
          <a:p>
            <a:pPr algn="ctr"/>
            <a:r>
              <a:rPr lang="he-IL" sz="2800" dirty="0">
                <a:solidFill>
                  <a:schemeClr val="bg1"/>
                </a:solidFill>
                <a:latin typeface="Almoni Tzar ML v5 AAA Medium" panose="00000606000000000000" pitchFamily="50" charset="-79"/>
                <a:cs typeface="Almoni Tzar ML v5 AAA Medium" panose="00000606000000000000" pitchFamily="50" charset="-79"/>
              </a:rPr>
              <a:t>מה אני בכלל עושה בכיתה הזו?</a:t>
            </a:r>
          </a:p>
          <a:p>
            <a:pPr algn="ctr"/>
            <a:r>
              <a:rPr lang="he-IL" sz="2800" dirty="0">
                <a:solidFill>
                  <a:schemeClr val="bg1"/>
                </a:solidFill>
                <a:latin typeface="Almoni Tzar ML v5 AAA Medium" panose="00000606000000000000" pitchFamily="50" charset="-79"/>
                <a:cs typeface="Almoni Tzar ML v5 AAA Medium" panose="00000606000000000000" pitchFamily="50" charset="-79"/>
              </a:rPr>
              <a:t>לא מתחברת</a:t>
            </a:r>
          </a:p>
        </p:txBody>
      </p:sp>
      <p:sp>
        <p:nvSpPr>
          <p:cNvPr id="14" name="מלבן: פינות מעוגלות 13">
            <a:extLst>
              <a:ext uri="{FF2B5EF4-FFF2-40B4-BE49-F238E27FC236}">
                <a16:creationId xmlns:a16="http://schemas.microsoft.com/office/drawing/2014/main" id="{762DB246-7BC4-42E6-A97B-2AD83839DC8C}"/>
              </a:ext>
            </a:extLst>
          </p:cNvPr>
          <p:cNvSpPr/>
          <p:nvPr/>
        </p:nvSpPr>
        <p:spPr>
          <a:xfrm>
            <a:off x="1315376" y="5440363"/>
            <a:ext cx="3804136" cy="649705"/>
          </a:xfrm>
          <a:prstGeom prst="round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תיבת טקסט 14">
            <a:extLst>
              <a:ext uri="{FF2B5EF4-FFF2-40B4-BE49-F238E27FC236}">
                <a16:creationId xmlns:a16="http://schemas.microsoft.com/office/drawing/2014/main" id="{323AF3C3-2548-4ED2-983F-7E9AB26F5E6A}"/>
              </a:ext>
            </a:extLst>
          </p:cNvPr>
          <p:cNvSpPr txBox="1"/>
          <p:nvPr/>
        </p:nvSpPr>
        <p:spPr>
          <a:xfrm>
            <a:off x="1315376" y="5503605"/>
            <a:ext cx="3755788" cy="523220"/>
          </a:xfrm>
          <a:prstGeom prst="rect">
            <a:avLst/>
          </a:prstGeom>
          <a:noFill/>
        </p:spPr>
        <p:txBody>
          <a:bodyPr wrap="square">
            <a:spAutoFit/>
          </a:bodyPr>
          <a:lstStyle/>
          <a:p>
            <a:pPr algn="ctr"/>
            <a:r>
              <a:rPr lang="he-IL" sz="2800" dirty="0">
                <a:solidFill>
                  <a:schemeClr val="bg1"/>
                </a:solidFill>
                <a:latin typeface="Almoni Tzar ML v5 AAA Medium" panose="00000606000000000000" pitchFamily="50" charset="-79"/>
                <a:cs typeface="Almoni Tzar ML v5 AAA Medium" panose="00000606000000000000" pitchFamily="50" charset="-79"/>
              </a:rPr>
              <a:t>חבל שאנחנו לא גרים בעיר אחרת...</a:t>
            </a:r>
          </a:p>
        </p:txBody>
      </p:sp>
    </p:spTree>
    <p:extLst>
      <p:ext uri="{BB962C8B-B14F-4D97-AF65-F5344CB8AC3E}">
        <p14:creationId xmlns:p14="http://schemas.microsoft.com/office/powerpoint/2010/main" val="25151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p:bldP spid="10" grpId="0" animBg="1"/>
      <p:bldP spid="11" grpId="0"/>
      <p:bldP spid="12" grpId="0" animBg="1"/>
      <p:bldP spid="13" grpId="0"/>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3">
            <a:extLst>
              <a:ext uri="{28A0092B-C50C-407E-A947-70E740481C1C}">
                <a14:useLocalDpi xmlns:a14="http://schemas.microsoft.com/office/drawing/2010/main" val="0"/>
              </a:ext>
            </a:extLst>
          </a:blip>
          <a:srcRect t="10151" r="65368" b="48941"/>
          <a:stretch/>
        </p:blipFill>
        <p:spPr>
          <a:xfrm>
            <a:off x="0" y="0"/>
            <a:ext cx="12192000" cy="6858000"/>
          </a:xfrm>
          <a:prstGeom prst="rect">
            <a:avLst/>
          </a:prstGeom>
        </p:spPr>
      </p:pic>
      <p:pic>
        <p:nvPicPr>
          <p:cNvPr id="4" name="תמונה 3">
            <a:extLst>
              <a:ext uri="{FF2B5EF4-FFF2-40B4-BE49-F238E27FC236}">
                <a16:creationId xmlns:a16="http://schemas.microsoft.com/office/drawing/2014/main" id="{B76335F0-71AF-4654-A971-778E0B83E6FA}"/>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229386" y="216115"/>
            <a:ext cx="10611636" cy="6320571"/>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20" name="תיבת טקסט 19">
            <a:extLst>
              <a:ext uri="{FF2B5EF4-FFF2-40B4-BE49-F238E27FC236}">
                <a16:creationId xmlns:a16="http://schemas.microsoft.com/office/drawing/2014/main" id="{2017A9F9-1AFC-42D8-9E10-61143DC52F25}"/>
              </a:ext>
            </a:extLst>
          </p:cNvPr>
          <p:cNvSpPr txBox="1"/>
          <p:nvPr/>
        </p:nvSpPr>
        <p:spPr>
          <a:xfrm>
            <a:off x="1366773" y="962940"/>
            <a:ext cx="7343118" cy="2569934"/>
          </a:xfrm>
          <a:prstGeom prst="rect">
            <a:avLst/>
          </a:prstGeom>
          <a:noFill/>
        </p:spPr>
        <p:txBody>
          <a:bodyPr wrap="square">
            <a:spAutoFit/>
          </a:bodyPr>
          <a:lstStyle/>
          <a:p>
            <a:pPr algn="ctr">
              <a:lnSpc>
                <a:spcPts val="4800"/>
              </a:lnSpc>
            </a:pPr>
            <a:r>
              <a:rPr lang="he-IL" sz="4400" dirty="0">
                <a:latin typeface="Almoni Tzar ML v5 AAA Medium" panose="00000606000000000000" pitchFamily="50" charset="-79"/>
                <a:cs typeface="Almoni Tzar ML v5 AAA Medium" panose="00000606000000000000" pitchFamily="50" charset="-79"/>
              </a:rPr>
              <a:t>כדי לעזור </a:t>
            </a:r>
            <a:r>
              <a:rPr lang="he-IL" sz="4400" dirty="0">
                <a:latin typeface="Almoni Tzar ML v5 AAA" panose="00000806000000000000" pitchFamily="50" charset="-79"/>
                <a:cs typeface="Almoni Tzar ML v5 AAA" panose="00000806000000000000" pitchFamily="50" charset="-79"/>
              </a:rPr>
              <a:t>לנשמה שלנו </a:t>
            </a:r>
            <a:r>
              <a:rPr lang="he-IL" sz="4400" dirty="0">
                <a:latin typeface="Almoni Tzar ML v5 AAA Medium" panose="00000606000000000000" pitchFamily="50" charset="-79"/>
                <a:cs typeface="Almoni Tzar ML v5 AAA Medium" panose="00000606000000000000" pitchFamily="50" charset="-79"/>
              </a:rPr>
              <a:t>למלא את </a:t>
            </a:r>
            <a:r>
              <a:rPr lang="he-IL" sz="4400" dirty="0">
                <a:latin typeface="Almoni Tzar ML v5 AAA" panose="00000806000000000000" pitchFamily="50" charset="-79"/>
                <a:cs typeface="Almoni Tzar ML v5 AAA" panose="00000806000000000000" pitchFamily="50" charset="-79"/>
              </a:rPr>
              <a:t>התפקיד שלה</a:t>
            </a:r>
            <a:r>
              <a:rPr lang="he-IL" sz="4400" dirty="0">
                <a:latin typeface="Almoni Tzar ML v5 AAA Medium" panose="00000606000000000000" pitchFamily="50" charset="-79"/>
                <a:cs typeface="Almoni Tzar ML v5 AAA Medium" panose="00000606000000000000" pitchFamily="50" charset="-79"/>
              </a:rPr>
              <a:t>, לתקן ולקדש את העולם, ההשגחה הפרטית מובילה את צעדינו בכל יום מחדש,</a:t>
            </a:r>
          </a:p>
          <a:p>
            <a:pPr algn="ctr">
              <a:lnSpc>
                <a:spcPts val="4800"/>
              </a:lnSpc>
            </a:pPr>
            <a:r>
              <a:rPr lang="he-IL" sz="4400" dirty="0">
                <a:latin typeface="Almoni Tzar ML v5 AAA Medium" panose="00000606000000000000" pitchFamily="50" charset="-79"/>
                <a:cs typeface="Almoni Tzar ML v5 AAA Medium" panose="00000606000000000000" pitchFamily="50" charset="-79"/>
              </a:rPr>
              <a:t>למקומות שבהן הנשמה תוכל למלא את תפקידה. </a:t>
            </a:r>
          </a:p>
        </p:txBody>
      </p:sp>
      <p:grpSp>
        <p:nvGrpSpPr>
          <p:cNvPr id="6" name="קבוצה 5">
            <a:extLst>
              <a:ext uri="{FF2B5EF4-FFF2-40B4-BE49-F238E27FC236}">
                <a16:creationId xmlns:a16="http://schemas.microsoft.com/office/drawing/2014/main" id="{2EB85DB6-D7C9-42BC-B5EB-F6B95DE47F9C}"/>
              </a:ext>
            </a:extLst>
          </p:cNvPr>
          <p:cNvGrpSpPr/>
          <p:nvPr/>
        </p:nvGrpSpPr>
        <p:grpSpPr>
          <a:xfrm>
            <a:off x="4519549" y="3532874"/>
            <a:ext cx="1113765" cy="1113765"/>
            <a:chOff x="6288507" y="1828800"/>
            <a:chExt cx="1113765" cy="1113765"/>
          </a:xfrm>
        </p:grpSpPr>
        <p:pic>
          <p:nvPicPr>
            <p:cNvPr id="7" name="תמונה 6">
              <a:extLst>
                <a:ext uri="{FF2B5EF4-FFF2-40B4-BE49-F238E27FC236}">
                  <a16:creationId xmlns:a16="http://schemas.microsoft.com/office/drawing/2014/main" id="{497EBC6E-FD9B-4672-8168-DD75DCE388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8" name="מלבן 7">
              <a:extLst>
                <a:ext uri="{FF2B5EF4-FFF2-40B4-BE49-F238E27FC236}">
                  <a16:creationId xmlns:a16="http://schemas.microsoft.com/office/drawing/2014/main" id="{6A1C0742-40FA-43D4-9D17-6DD4FDBDFCC2}"/>
                </a:ext>
              </a:extLst>
            </p:cNvPr>
            <p:cNvSpPr/>
            <p:nvPr/>
          </p:nvSpPr>
          <p:spPr>
            <a:xfrm>
              <a:off x="6432296" y="1914859"/>
              <a:ext cx="436338"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4</a:t>
              </a:r>
            </a:p>
          </p:txBody>
        </p:sp>
      </p:grpSp>
    </p:spTree>
    <p:extLst>
      <p:ext uri="{BB962C8B-B14F-4D97-AF65-F5344CB8AC3E}">
        <p14:creationId xmlns:p14="http://schemas.microsoft.com/office/powerpoint/2010/main" val="30256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32" presetClass="emph" presetSubtype="0" fill="hold" nodeType="after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3928624" y="547527"/>
            <a:ext cx="7460746" cy="5940088"/>
          </a:xfrm>
          <a:prstGeom prst="rect">
            <a:avLst/>
          </a:prstGeom>
          <a:noFill/>
        </p:spPr>
        <p:txBody>
          <a:bodyPr wrap="square">
            <a:spAutoFit/>
          </a:bodyPr>
          <a:lstStyle/>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הקב"ה בחר את הנשמה שלך,</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בחר את ההורים שיביאו לעולם אותך,</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קבע את התכונות של ההורים,</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וגם הגדיר בדיוק אילו אחיות ואחים.</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כל אלו הכי </a:t>
            </a:r>
            <a:r>
              <a:rPr lang="he-IL" sz="3800" dirty="0" err="1">
                <a:solidFill>
                  <a:srgbClr val="071B43"/>
                </a:solidFill>
                <a:latin typeface="Almoni Tzar ML v5 AAA Medium" panose="00000606000000000000" pitchFamily="50" charset="-79"/>
                <a:cs typeface="Almoni Tzar ML v5 AAA Medium" panose="00000606000000000000" pitchFamily="50" charset="-79"/>
              </a:rPr>
              <a:t>מדוייקים</a:t>
            </a:r>
            <a:r>
              <a:rPr lang="he-IL" sz="3800" dirty="0">
                <a:solidFill>
                  <a:srgbClr val="071B43"/>
                </a:solidFill>
                <a:latin typeface="Almoni Tzar ML v5 AAA Medium" panose="00000606000000000000" pitchFamily="50" charset="-79"/>
                <a:cs typeface="Almoni Tzar ML v5 AAA Medium" panose="00000606000000000000" pitchFamily="50" charset="-79"/>
              </a:rPr>
              <a:t> בשבילך -</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למסלול החיים של נשמתך!</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וגם אם נראה לך קצת מתסכל,</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אולי זו הזדמנות במבט אחר להסתכל...</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לחשוב: איך את יכולה למצוא בתוכך את הכוח,</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ודווקא מהמשפחה / כיתה / מקום מגורים הזה – לצמוח!</a:t>
            </a:r>
          </a:p>
        </p:txBody>
      </p:sp>
      <p:grpSp>
        <p:nvGrpSpPr>
          <p:cNvPr id="9" name="קבוצה 8">
            <a:extLst>
              <a:ext uri="{FF2B5EF4-FFF2-40B4-BE49-F238E27FC236}">
                <a16:creationId xmlns:a16="http://schemas.microsoft.com/office/drawing/2014/main" id="{1BF4208B-FB7E-498B-BD6C-33F51715886D}"/>
              </a:ext>
            </a:extLst>
          </p:cNvPr>
          <p:cNvGrpSpPr/>
          <p:nvPr/>
        </p:nvGrpSpPr>
        <p:grpSpPr>
          <a:xfrm>
            <a:off x="473716" y="547527"/>
            <a:ext cx="4197150" cy="4074300"/>
            <a:chOff x="818459" y="2249080"/>
            <a:chExt cx="4197150" cy="4074300"/>
          </a:xfrm>
        </p:grpSpPr>
        <p:sp>
          <p:nvSpPr>
            <p:cNvPr id="11" name="אליפסה 10">
              <a:extLst>
                <a:ext uri="{FF2B5EF4-FFF2-40B4-BE49-F238E27FC236}">
                  <a16:creationId xmlns:a16="http://schemas.microsoft.com/office/drawing/2014/main" id="{E4901A67-2327-42AA-8263-25C53882D213}"/>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יבת טקסט 11">
              <a:extLst>
                <a:ext uri="{FF2B5EF4-FFF2-40B4-BE49-F238E27FC236}">
                  <a16:creationId xmlns:a16="http://schemas.microsoft.com/office/drawing/2014/main" id="{4C6CCBCE-88E4-4980-8271-7F9AA3DAD6F0}"/>
                </a:ext>
              </a:extLst>
            </p:cNvPr>
            <p:cNvSpPr txBox="1"/>
            <p:nvPr/>
          </p:nvSpPr>
          <p:spPr>
            <a:xfrm>
              <a:off x="1557971" y="2946837"/>
              <a:ext cx="2520384" cy="2554545"/>
            </a:xfrm>
            <a:prstGeom prst="rect">
              <a:avLst/>
            </a:prstGeom>
            <a:noFill/>
          </p:spPr>
          <p:txBody>
            <a:bodyPr wrap="square">
              <a:spAutoFit/>
            </a:bodyPr>
            <a:lstStyle/>
            <a:p>
              <a:pPr algn="ctr"/>
              <a:r>
                <a:rPr lang="he-IL" sz="8000" dirty="0">
                  <a:solidFill>
                    <a:schemeClr val="bg1"/>
                  </a:solidFill>
                  <a:latin typeface="Almoni Tzar ML v5 AAA Medium" panose="00000606000000000000" pitchFamily="50" charset="-79"/>
                  <a:cs typeface="Almoni Tzar ML v5 AAA Medium" panose="00000606000000000000" pitchFamily="50" charset="-79"/>
                </a:rPr>
                <a:t>זה לא בטעות!</a:t>
              </a:r>
            </a:p>
          </p:txBody>
        </p:sp>
        <p:sp>
          <p:nvSpPr>
            <p:cNvPr id="13" name="אליפסה 12">
              <a:extLst>
                <a:ext uri="{FF2B5EF4-FFF2-40B4-BE49-F238E27FC236}">
                  <a16:creationId xmlns:a16="http://schemas.microsoft.com/office/drawing/2014/main" id="{249C80AA-FC2C-4FA6-AA06-31F88E279344}"/>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4291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67786" t="13716" r="335" b="47957"/>
          <a:stretch/>
        </p:blipFill>
        <p:spPr>
          <a:xfrm>
            <a:off x="0" y="0"/>
            <a:ext cx="12192000" cy="6979920"/>
          </a:xfrm>
          <a:prstGeom prst="rect">
            <a:avLst/>
          </a:prstGeom>
        </p:spPr>
      </p:pic>
      <p:pic>
        <p:nvPicPr>
          <p:cNvPr id="8" name="תמונה 7">
            <a:extLst>
              <a:ext uri="{FF2B5EF4-FFF2-40B4-BE49-F238E27FC236}">
                <a16:creationId xmlns:a16="http://schemas.microsoft.com/office/drawing/2014/main" id="{9E559531-2445-41E4-B8CA-11253383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960" y="356598"/>
            <a:ext cx="8290107" cy="5778756"/>
          </a:xfrm>
          <a:prstGeom prst="rect">
            <a:avLst/>
          </a:prstGeom>
        </p:spPr>
      </p:pic>
      <p:sp>
        <p:nvSpPr>
          <p:cNvPr id="18" name="תיבת טקסט 17">
            <a:extLst>
              <a:ext uri="{FF2B5EF4-FFF2-40B4-BE49-F238E27FC236}">
                <a16:creationId xmlns:a16="http://schemas.microsoft.com/office/drawing/2014/main" id="{077BBC4E-7BB4-4F0B-8392-942FD8DFA7F6}"/>
              </a:ext>
            </a:extLst>
          </p:cNvPr>
          <p:cNvSpPr txBox="1"/>
          <p:nvPr/>
        </p:nvSpPr>
        <p:spPr>
          <a:xfrm>
            <a:off x="3628282" y="557711"/>
            <a:ext cx="5722382" cy="2015936"/>
          </a:xfrm>
          <a:prstGeom prst="rect">
            <a:avLst/>
          </a:prstGeom>
          <a:noFill/>
        </p:spPr>
        <p:txBody>
          <a:bodyPr wrap="square">
            <a:spAutoFit/>
          </a:bodyPr>
          <a:lstStyle/>
          <a:p>
            <a:pPr algn="ctr">
              <a:lnSpc>
                <a:spcPts val="5000"/>
              </a:lnSpc>
            </a:pPr>
            <a:r>
              <a:rPr lang="he-IL" sz="4000" dirty="0">
                <a:latin typeface="Almoni Tzar ML v5 AAA Medium" panose="00000606000000000000" pitchFamily="50" charset="-79"/>
                <a:cs typeface="Almoni Tzar ML v5 AAA Medium" panose="00000606000000000000" pitchFamily="50" charset="-79"/>
              </a:rPr>
              <a:t>כל המקומות שאליהם אנחנו מגיעים, הם בהשגחה פרטית מוחלטת, כדי שנמלא את המטרה - לפרסם אלוקות בעולם. </a:t>
            </a:r>
          </a:p>
        </p:txBody>
      </p:sp>
      <p:pic>
        <p:nvPicPr>
          <p:cNvPr id="7" name="תמונה 6">
            <a:extLst>
              <a:ext uri="{FF2B5EF4-FFF2-40B4-BE49-F238E27FC236}">
                <a16:creationId xmlns:a16="http://schemas.microsoft.com/office/drawing/2014/main" id="{B484780C-1FF8-4574-9D46-A819E5DB57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6" name="מלבן: פינות מעוגלות 5">
            <a:extLst>
              <a:ext uri="{FF2B5EF4-FFF2-40B4-BE49-F238E27FC236}">
                <a16:creationId xmlns:a16="http://schemas.microsoft.com/office/drawing/2014/main" id="{02CF83BA-343E-46BE-B6FB-A2775B0E4F48}"/>
              </a:ext>
            </a:extLst>
          </p:cNvPr>
          <p:cNvSpPr/>
          <p:nvPr/>
        </p:nvSpPr>
        <p:spPr>
          <a:xfrm>
            <a:off x="-419100" y="4088228"/>
            <a:ext cx="12763500" cy="1632309"/>
          </a:xfrm>
          <a:prstGeom prst="roundRect">
            <a:avLst>
              <a:gd name="adj" fmla="val 13583"/>
            </a:avLst>
          </a:prstGeom>
          <a:solidFill>
            <a:srgbClr val="FFFFF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6A78C5F5-7A13-4380-B74F-AEEF6B35855F}"/>
              </a:ext>
            </a:extLst>
          </p:cNvPr>
          <p:cNvSpPr txBox="1"/>
          <p:nvPr/>
        </p:nvSpPr>
        <p:spPr>
          <a:xfrm>
            <a:off x="762000" y="4168245"/>
            <a:ext cx="10528300" cy="1374735"/>
          </a:xfrm>
          <a:prstGeom prst="rect">
            <a:avLst/>
          </a:prstGeom>
          <a:noFill/>
        </p:spPr>
        <p:txBody>
          <a:bodyPr wrap="square">
            <a:spAutoFit/>
          </a:bodyPr>
          <a:lstStyle/>
          <a:p>
            <a:pPr algn="ctr">
              <a:lnSpc>
                <a:spcPts val="5000"/>
              </a:lnSpc>
            </a:pPr>
            <a:r>
              <a:rPr lang="he-IL" sz="4000" dirty="0">
                <a:latin typeface="Almoni Tzar ML v5 AAA Medium" panose="00000606000000000000" pitchFamily="50" charset="-79"/>
                <a:cs typeface="Almoni Tzar ML v5 AAA Medium" panose="00000606000000000000" pitchFamily="50" charset="-79"/>
              </a:rPr>
              <a:t>"חסיד יוצר סביבה" - אומר הרבי </a:t>
            </a:r>
            <a:r>
              <a:rPr lang="he-IL" sz="4000" dirty="0" err="1">
                <a:latin typeface="Almoni Tzar ML v5 AAA Medium" panose="00000606000000000000" pitchFamily="50" charset="-79"/>
                <a:cs typeface="Almoni Tzar ML v5 AAA Medium" panose="00000606000000000000" pitchFamily="50" charset="-79"/>
              </a:rPr>
              <a:t>הרש"ב</a:t>
            </a:r>
            <a:r>
              <a:rPr lang="he-IL" sz="4000" dirty="0">
                <a:latin typeface="Almoni Tzar ML v5 AAA Medium" panose="00000606000000000000" pitchFamily="50" charset="-79"/>
                <a:cs typeface="Almoni Tzar ML v5 AAA Medium" panose="00000606000000000000" pitchFamily="50" charset="-79"/>
              </a:rPr>
              <a:t> (היום-יום ל' אדר א'). עלינו להסתכל סביבנו ולהחליט - איך ובמה אנחנו יכולים להשפיע לטובה? </a:t>
            </a:r>
          </a:p>
        </p:txBody>
      </p:sp>
    </p:spTree>
    <p:extLst>
      <p:ext uri="{BB962C8B-B14F-4D97-AF65-F5344CB8AC3E}">
        <p14:creationId xmlns:p14="http://schemas.microsoft.com/office/powerpoint/2010/main" val="30645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par>
                          <p:cTn id="8" fill="hold">
                            <p:stCondLst>
                              <p:cond delay="1000"/>
                            </p:stCondLst>
                            <p:childTnLst>
                              <p:par>
                                <p:cTn id="9" presetID="22" presetClass="entr" presetSubtype="2"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3380" y="461964"/>
            <a:ext cx="10693402" cy="1508105"/>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איך עושים את זה בפועל?</a:t>
            </a:r>
          </a:p>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הגעת לאיזה מקום, איך תשפיעי לטובה?</a:t>
            </a:r>
          </a:p>
        </p:txBody>
      </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647650" cy="4184586"/>
            <a:chOff x="818459" y="2249080"/>
            <a:chExt cx="4647650" cy="4184586"/>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1101691" y="2874537"/>
              <a:ext cx="3660622" cy="646331"/>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חלוקת נרות שבת</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descr="תמונה שמכילה טקסט&#10;&#10;התיאור נוצר באופן אוטומטי">
              <a:extLst>
                <a:ext uri="{FF2B5EF4-FFF2-40B4-BE49-F238E27FC236}">
                  <a16:creationId xmlns:a16="http://schemas.microsoft.com/office/drawing/2014/main" id="{ECC50422-1CA3-4A70-9609-173FFB0B7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59" y="3306052"/>
              <a:ext cx="4647650" cy="3127614"/>
            </a:xfrm>
            <a:prstGeom prst="rect">
              <a:avLst/>
            </a:prstGeom>
          </p:spPr>
        </p:pic>
      </p:grpSp>
      <p:grpSp>
        <p:nvGrpSpPr>
          <p:cNvPr id="2" name="קבוצה 1">
            <a:extLst>
              <a:ext uri="{FF2B5EF4-FFF2-40B4-BE49-F238E27FC236}">
                <a16:creationId xmlns:a16="http://schemas.microsoft.com/office/drawing/2014/main" id="{3B44DC2F-0D8C-434A-8450-55E617F99AB4}"/>
              </a:ext>
            </a:extLst>
          </p:cNvPr>
          <p:cNvGrpSpPr/>
          <p:nvPr/>
        </p:nvGrpSpPr>
        <p:grpSpPr>
          <a:xfrm>
            <a:off x="6897484" y="2185827"/>
            <a:ext cx="4197150" cy="4074300"/>
            <a:chOff x="6701540" y="2185827"/>
            <a:chExt cx="4197150" cy="4074300"/>
          </a:xfrm>
        </p:grpSpPr>
        <p:sp>
          <p:nvSpPr>
            <p:cNvPr id="18" name="אליפסה 17">
              <a:extLst>
                <a:ext uri="{FF2B5EF4-FFF2-40B4-BE49-F238E27FC236}">
                  <a16:creationId xmlns:a16="http://schemas.microsoft.com/office/drawing/2014/main" id="{316AF46C-3D70-44D0-B466-79C800D12634}"/>
                </a:ext>
              </a:extLst>
            </p:cNvPr>
            <p:cNvSpPr/>
            <p:nvPr/>
          </p:nvSpPr>
          <p:spPr>
            <a:xfrm>
              <a:off x="6701540" y="2185827"/>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863279F4-9451-4FE0-80F2-3E9EC7DAF1BA}"/>
                </a:ext>
              </a:extLst>
            </p:cNvPr>
            <p:cNvPicPr>
              <a:picLocks noChangeAspect="1"/>
            </p:cNvPicPr>
            <p:nvPr/>
          </p:nvPicPr>
          <p:blipFill rotWithShape="1">
            <a:blip r:embed="rId5">
              <a:extLst>
                <a:ext uri="{28A0092B-C50C-407E-A947-70E740481C1C}">
                  <a14:useLocalDpi xmlns:a14="http://schemas.microsoft.com/office/drawing/2010/main" val="0"/>
                </a:ext>
              </a:extLst>
            </a:blip>
            <a:srcRect l="3460" t="611" r="1376" b="20765"/>
            <a:stretch/>
          </p:blipFill>
          <p:spPr>
            <a:xfrm>
              <a:off x="6701540" y="2185827"/>
              <a:ext cx="4140000" cy="3960000"/>
            </a:xfrm>
            <a:prstGeom prst="ellipse">
              <a:avLst/>
            </a:prstGeom>
          </p:spPr>
        </p:pic>
        <p:sp>
          <p:nvSpPr>
            <p:cNvPr id="20" name="אליפסה 19">
              <a:extLst>
                <a:ext uri="{FF2B5EF4-FFF2-40B4-BE49-F238E27FC236}">
                  <a16:creationId xmlns:a16="http://schemas.microsoft.com/office/drawing/2014/main" id="{A55BBDB8-F6E3-4089-902E-506810FE93DF}"/>
                </a:ext>
              </a:extLst>
            </p:cNvPr>
            <p:cNvSpPr/>
            <p:nvPr/>
          </p:nvSpPr>
          <p:spPr>
            <a:xfrm>
              <a:off x="6758690" y="2300127"/>
              <a:ext cx="4140000" cy="3960000"/>
            </a:xfrm>
            <a:prstGeom prst="ellipse">
              <a:avLst/>
            </a:prstGeom>
            <a:noFill/>
            <a:ln w="28575">
              <a:solidFill>
                <a:srgbClr val="565CA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1C350849-10D7-4645-BAB9-F13334F17E97}"/>
                </a:ext>
              </a:extLst>
            </p:cNvPr>
            <p:cNvSpPr txBox="1"/>
            <p:nvPr/>
          </p:nvSpPr>
          <p:spPr>
            <a:xfrm>
              <a:off x="7450610" y="2903989"/>
              <a:ext cx="2756159" cy="1911499"/>
            </a:xfrm>
            <a:prstGeom prst="roundRect">
              <a:avLst>
                <a:gd name="adj" fmla="val 50000"/>
              </a:avLst>
            </a:prstGeom>
            <a:solidFill>
              <a:srgbClr val="565CA4"/>
            </a:solidFill>
            <a:effectLst>
              <a:outerShdw blurRad="63500" sx="102000" sy="102000" algn="ctr" rotWithShape="0">
                <a:prstClr val="black">
                  <a:alpha val="40000"/>
                </a:prstClr>
              </a:outerShdw>
            </a:effectLst>
          </p:spPr>
          <p:txBody>
            <a:bodyPr wrap="square">
              <a:spAutoFit/>
            </a:bodyPr>
            <a:lstStyle/>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שיחה עם מישהי בענייני תורה ומצוות</a:t>
              </a:r>
            </a:p>
          </p:txBody>
        </p:sp>
      </p:grpSp>
    </p:spTree>
    <p:extLst>
      <p:ext uri="{BB962C8B-B14F-4D97-AF65-F5344CB8AC3E}">
        <p14:creationId xmlns:p14="http://schemas.microsoft.com/office/powerpoint/2010/main" val="104135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31"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3380" y="461964"/>
            <a:ext cx="10693402" cy="1508105"/>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איך עושים את זה בפועל?</a:t>
            </a:r>
          </a:p>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הגעת לאיזה מקום, איך תשפיעי לטובה?</a:t>
            </a:r>
          </a:p>
        </p:txBody>
      </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647650" cy="4184586"/>
            <a:chOff x="818459" y="2249080"/>
            <a:chExt cx="4647650" cy="4184586"/>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1726326" y="2483583"/>
              <a:ext cx="2448865" cy="1106072"/>
            </a:xfrm>
            <a:prstGeom prst="rect">
              <a:avLst/>
            </a:prstGeom>
            <a:noFill/>
          </p:spPr>
          <p:txBody>
            <a:bodyPr wrap="square">
              <a:spAutoFit/>
            </a:bodyPr>
            <a:lstStyle/>
            <a:p>
              <a:pPr algn="ctr">
                <a:lnSpc>
                  <a:spcPts val="39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דוגמא אישית</a:t>
              </a:r>
            </a:p>
            <a:p>
              <a:pPr algn="ctr">
                <a:lnSpc>
                  <a:spcPts val="39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של בת חסידית</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descr="תמונה שמכילה טקסט&#10;&#10;התיאור נוצר באופן אוטומטי">
              <a:extLst>
                <a:ext uri="{FF2B5EF4-FFF2-40B4-BE49-F238E27FC236}">
                  <a16:creationId xmlns:a16="http://schemas.microsoft.com/office/drawing/2014/main" id="{ECC50422-1CA3-4A70-9609-173FFB0B7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59" y="3306052"/>
              <a:ext cx="4647650" cy="3127614"/>
            </a:xfrm>
            <a:prstGeom prst="rect">
              <a:avLst/>
            </a:prstGeom>
          </p:spPr>
        </p:pic>
      </p:grpSp>
      <p:grpSp>
        <p:nvGrpSpPr>
          <p:cNvPr id="2" name="קבוצה 1">
            <a:extLst>
              <a:ext uri="{FF2B5EF4-FFF2-40B4-BE49-F238E27FC236}">
                <a16:creationId xmlns:a16="http://schemas.microsoft.com/office/drawing/2014/main" id="{3B44DC2F-0D8C-434A-8450-55E617F99AB4}"/>
              </a:ext>
            </a:extLst>
          </p:cNvPr>
          <p:cNvGrpSpPr/>
          <p:nvPr/>
        </p:nvGrpSpPr>
        <p:grpSpPr>
          <a:xfrm>
            <a:off x="6897484" y="2185827"/>
            <a:ext cx="4197150" cy="4074300"/>
            <a:chOff x="6701540" y="2185827"/>
            <a:chExt cx="4197150" cy="4074300"/>
          </a:xfrm>
        </p:grpSpPr>
        <p:sp>
          <p:nvSpPr>
            <p:cNvPr id="18" name="אליפסה 17">
              <a:extLst>
                <a:ext uri="{FF2B5EF4-FFF2-40B4-BE49-F238E27FC236}">
                  <a16:creationId xmlns:a16="http://schemas.microsoft.com/office/drawing/2014/main" id="{316AF46C-3D70-44D0-B466-79C800D12634}"/>
                </a:ext>
              </a:extLst>
            </p:cNvPr>
            <p:cNvSpPr/>
            <p:nvPr/>
          </p:nvSpPr>
          <p:spPr>
            <a:xfrm>
              <a:off x="6701540" y="2185827"/>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863279F4-9451-4FE0-80F2-3E9EC7DAF1BA}"/>
                </a:ext>
              </a:extLst>
            </p:cNvPr>
            <p:cNvPicPr>
              <a:picLocks noChangeAspect="1"/>
            </p:cNvPicPr>
            <p:nvPr/>
          </p:nvPicPr>
          <p:blipFill rotWithShape="1">
            <a:blip r:embed="rId5">
              <a:extLst>
                <a:ext uri="{28A0092B-C50C-407E-A947-70E740481C1C}">
                  <a14:useLocalDpi xmlns:a14="http://schemas.microsoft.com/office/drawing/2010/main" val="0"/>
                </a:ext>
              </a:extLst>
            </a:blip>
            <a:srcRect l="3460" t="611" r="1376" b="20765"/>
            <a:stretch/>
          </p:blipFill>
          <p:spPr>
            <a:xfrm>
              <a:off x="6701540" y="2185827"/>
              <a:ext cx="4140000" cy="3960000"/>
            </a:xfrm>
            <a:prstGeom prst="ellipse">
              <a:avLst/>
            </a:prstGeom>
          </p:spPr>
        </p:pic>
        <p:sp>
          <p:nvSpPr>
            <p:cNvPr id="20" name="אליפסה 19">
              <a:extLst>
                <a:ext uri="{FF2B5EF4-FFF2-40B4-BE49-F238E27FC236}">
                  <a16:creationId xmlns:a16="http://schemas.microsoft.com/office/drawing/2014/main" id="{A55BBDB8-F6E3-4089-902E-506810FE93DF}"/>
                </a:ext>
              </a:extLst>
            </p:cNvPr>
            <p:cNvSpPr/>
            <p:nvPr/>
          </p:nvSpPr>
          <p:spPr>
            <a:xfrm>
              <a:off x="6758690" y="2300127"/>
              <a:ext cx="4140000" cy="3960000"/>
            </a:xfrm>
            <a:prstGeom prst="ellipse">
              <a:avLst/>
            </a:prstGeom>
            <a:noFill/>
            <a:ln w="28575">
              <a:solidFill>
                <a:srgbClr val="565CA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1C350849-10D7-4645-BAB9-F13334F17E97}"/>
                </a:ext>
              </a:extLst>
            </p:cNvPr>
            <p:cNvSpPr txBox="1"/>
            <p:nvPr/>
          </p:nvSpPr>
          <p:spPr>
            <a:xfrm>
              <a:off x="7450610" y="2903989"/>
              <a:ext cx="2756159" cy="1334443"/>
            </a:xfrm>
            <a:prstGeom prst="roundRect">
              <a:avLst>
                <a:gd name="adj" fmla="val 50000"/>
              </a:avLst>
            </a:prstGeom>
            <a:solidFill>
              <a:srgbClr val="565CA4"/>
            </a:solidFill>
            <a:effectLst>
              <a:outerShdw blurRad="63500" sx="102000" sy="102000" algn="ctr" rotWithShape="0">
                <a:prstClr val="black">
                  <a:alpha val="40000"/>
                </a:prstClr>
              </a:outerShdw>
            </a:effectLst>
          </p:spPr>
          <p:txBody>
            <a:bodyPr wrap="square">
              <a:spAutoFit/>
            </a:bodyPr>
            <a:lstStyle/>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מילה טובה,</a:t>
              </a:r>
            </a:p>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עזרה לזולת</a:t>
              </a:r>
            </a:p>
          </p:txBody>
        </p:sp>
      </p:grpSp>
    </p:spTree>
    <p:extLst>
      <p:ext uri="{BB962C8B-B14F-4D97-AF65-F5344CB8AC3E}">
        <p14:creationId xmlns:p14="http://schemas.microsoft.com/office/powerpoint/2010/main" val="36523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31"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55561" y="1528446"/>
            <a:ext cx="10680878" cy="3785652"/>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זה רק נראה לך!</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לפעמים הגענו למקום ויש לנו מטרה,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אך לנו היא לא תמיד גלויה וברורה.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אנו נעשה השתדלות והשקעה,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ונזכור – שלעולם אין לדעת את גודל ההשפעה.</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6326" y="861876"/>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3022600" y="637635"/>
            <a:ext cx="5833725"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3149600" y="591456"/>
            <a:ext cx="5578471"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נראה לך ש'סתם' הגעת לכאן?</a:t>
            </a:r>
          </a:p>
        </p:txBody>
      </p:sp>
    </p:spTree>
    <p:extLst>
      <p:ext uri="{BB962C8B-B14F-4D97-AF65-F5344CB8AC3E}">
        <p14:creationId xmlns:p14="http://schemas.microsoft.com/office/powerpoint/2010/main" val="3772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D0703FA-76C1-4948-BA92-2D36212B4BA8}"/>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0CA637E0-BBAB-493B-9564-270BFC378F95}"/>
              </a:ext>
            </a:extLst>
          </p:cNvPr>
          <p:cNvSpPr/>
          <p:nvPr/>
        </p:nvSpPr>
        <p:spPr>
          <a:xfrm>
            <a:off x="5657354" y="2694613"/>
            <a:ext cx="3248718" cy="158766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175415" y="2966369"/>
            <a:ext cx="1879390" cy="1200329"/>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"מה את עושה כאן?"</a:t>
            </a:r>
          </a:p>
        </p:txBody>
      </p:sp>
      <p:pic>
        <p:nvPicPr>
          <p:cNvPr id="6" name="תמונה 5">
            <a:extLst>
              <a:ext uri="{FF2B5EF4-FFF2-40B4-BE49-F238E27FC236}">
                <a16:creationId xmlns:a16="http://schemas.microsoft.com/office/drawing/2014/main" id="{28B7D445-0643-46F5-9875-E30A68668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828" y="2694613"/>
            <a:ext cx="1698021" cy="3484563"/>
          </a:xfrm>
          <a:prstGeom prst="rect">
            <a:avLst/>
          </a:prstGeom>
        </p:spPr>
      </p:pic>
      <p:pic>
        <p:nvPicPr>
          <p:cNvPr id="12" name="תמונה 11">
            <a:extLst>
              <a:ext uri="{FF2B5EF4-FFF2-40B4-BE49-F238E27FC236}">
                <a16:creationId xmlns:a16="http://schemas.microsoft.com/office/drawing/2014/main" id="{9D104C59-BDA3-49A0-A611-FDAD0D446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151" y="2250771"/>
            <a:ext cx="2166494" cy="4063020"/>
          </a:xfrm>
          <a:prstGeom prst="rect">
            <a:avLst/>
          </a:prstGeom>
        </p:spPr>
      </p:pic>
    </p:spTree>
    <p:extLst>
      <p:ext uri="{BB962C8B-B14F-4D97-AF65-F5344CB8AC3E}">
        <p14:creationId xmlns:p14="http://schemas.microsoft.com/office/powerpoint/2010/main" val="20661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EB379BD1-3309-4D05-983B-10A82CD7DE3B}"/>
              </a:ext>
            </a:extLst>
          </p:cNvPr>
          <p:cNvSpPr txBox="1"/>
          <p:nvPr/>
        </p:nvSpPr>
        <p:spPr>
          <a:xfrm>
            <a:off x="10688715" y="79899"/>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592062" y="3811445"/>
            <a:ext cx="9007876" cy="923330"/>
          </a:xfrm>
          <a:prstGeom prst="rect">
            <a:avLst/>
          </a:prstGeom>
          <a:noFill/>
        </p:spPr>
        <p:txBody>
          <a:bodyPr wrap="square">
            <a:spAutoFit/>
          </a:bodyPr>
          <a:lstStyle/>
          <a:p>
            <a:pPr algn="ctr"/>
            <a:r>
              <a:rPr lang="he-IL" sz="5400" dirty="0">
                <a:solidFill>
                  <a:srgbClr val="FFFFFF"/>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נקרא את הסיפור היומי</a:t>
            </a:r>
          </a:p>
        </p:txBody>
      </p:sp>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4662" y="1451703"/>
            <a:ext cx="2170838" cy="2170836"/>
          </a:xfrm>
          <a:prstGeom prst="rect">
            <a:avLst/>
          </a:prstGeom>
        </p:spPr>
      </p:pic>
      <p:pic>
        <p:nvPicPr>
          <p:cNvPr id="7" name="תמונה 6">
            <a:extLst>
              <a:ext uri="{FF2B5EF4-FFF2-40B4-BE49-F238E27FC236}">
                <a16:creationId xmlns:a16="http://schemas.microsoft.com/office/drawing/2014/main" id="{C06CE813-FB3A-4C37-950D-F6B336B06659}"/>
              </a:ext>
            </a:extLst>
          </p:cNvPr>
          <p:cNvPicPr>
            <a:picLocks noChangeAspect="1"/>
          </p:cNvPicPr>
          <p:nvPr/>
        </p:nvPicPr>
        <p:blipFill rotWithShape="1">
          <a:blip r:embed="rId4">
            <a:extLst>
              <a:ext uri="{28A0092B-C50C-407E-A947-70E740481C1C}">
                <a14:useLocalDpi xmlns:a14="http://schemas.microsoft.com/office/drawing/2010/main" val="0"/>
              </a:ext>
            </a:extLst>
          </a:blip>
          <a:srcRect l="18445" t="6551" r="14265" b="9774"/>
          <a:stretch/>
        </p:blipFill>
        <p:spPr>
          <a:xfrm>
            <a:off x="5246703" y="2077373"/>
            <a:ext cx="918604" cy="807869"/>
          </a:xfrm>
          <a:prstGeom prst="rect">
            <a:avLst/>
          </a:prstGeom>
        </p:spPr>
      </p:pic>
    </p:spTree>
    <p:extLst>
      <p:ext uri="{BB962C8B-B14F-4D97-AF65-F5344CB8AC3E}">
        <p14:creationId xmlns:p14="http://schemas.microsoft.com/office/powerpoint/2010/main" val="2636948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המשך השיר">
            <a:hlinkClick r:id="" action="ppaction://media"/>
            <a:extLst>
              <a:ext uri="{FF2B5EF4-FFF2-40B4-BE49-F238E27FC236}">
                <a16:creationId xmlns:a16="http://schemas.microsoft.com/office/drawing/2014/main" id="{17ABCDC7-34ED-4320-9D7E-72CD8B7B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5324475"/>
            <a:ext cx="487362" cy="487363"/>
          </a:xfrm>
          <a:prstGeom prst="rect">
            <a:avLst/>
          </a:prstGeom>
        </p:spPr>
      </p:pic>
    </p:spTree>
    <p:extLst>
      <p:ext uri="{BB962C8B-B14F-4D97-AF65-F5344CB8AC3E}">
        <p14:creationId xmlns:p14="http://schemas.microsoft.com/office/powerpoint/2010/main" val="14468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18B74509-D33A-4D00-B99A-78D6EAD1C603}"/>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38CEABC0-A461-43D9-9BAD-B9B69A9D8A67}"/>
              </a:ext>
            </a:extLst>
          </p:cNvPr>
          <p:cNvSpPr/>
          <p:nvPr/>
        </p:nvSpPr>
        <p:spPr>
          <a:xfrm>
            <a:off x="3949296" y="2518148"/>
            <a:ext cx="3248718" cy="158766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4330650" y="2711817"/>
            <a:ext cx="2486009" cy="1200329"/>
          </a:xfrm>
          <a:prstGeom prst="rect">
            <a:avLst/>
          </a:prstGeom>
          <a:noFill/>
        </p:spPr>
        <p:txBody>
          <a:bodyPr wrap="square">
            <a:spAutoFit/>
          </a:bodyPr>
          <a:lstStyle/>
          <a:p>
            <a:pPr algn="ctr" rtl="1">
              <a:spcBef>
                <a:spcPts val="0"/>
              </a:spcBef>
              <a:spcAft>
                <a:spcPts val="0"/>
              </a:spcAft>
            </a:pPr>
            <a:r>
              <a:rPr lang="he-IL" sz="3600" dirty="0">
                <a:solidFill>
                  <a:srgbClr val="071B43"/>
                </a:solidFill>
                <a:latin typeface="Almoni Tzar ML v5 AAA Medium" panose="00000606000000000000" pitchFamily="50" charset="-79"/>
                <a:cs typeface="Almoni Tzar ML v5 AAA Medium" panose="00000606000000000000" pitchFamily="50" charset="-79"/>
              </a:rPr>
              <a:t>"מה זאת אומרת? זה הבית שלי".</a:t>
            </a:r>
          </a:p>
        </p:txBody>
      </p:sp>
      <p:pic>
        <p:nvPicPr>
          <p:cNvPr id="9" name="תמונה 8">
            <a:extLst>
              <a:ext uri="{FF2B5EF4-FFF2-40B4-BE49-F238E27FC236}">
                <a16:creationId xmlns:a16="http://schemas.microsoft.com/office/drawing/2014/main" id="{5FA92F4C-5A75-437C-B5FA-64BCCA958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151" y="2250771"/>
            <a:ext cx="2166494" cy="4063020"/>
          </a:xfrm>
          <a:prstGeom prst="rect">
            <a:avLst/>
          </a:prstGeom>
        </p:spPr>
      </p:pic>
      <p:pic>
        <p:nvPicPr>
          <p:cNvPr id="11" name="תמונה 10">
            <a:extLst>
              <a:ext uri="{FF2B5EF4-FFF2-40B4-BE49-F238E27FC236}">
                <a16:creationId xmlns:a16="http://schemas.microsoft.com/office/drawing/2014/main" id="{B1425C45-09E8-4D7B-AB27-DD4F15BEC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828" y="2694613"/>
            <a:ext cx="1698021" cy="3484563"/>
          </a:xfrm>
          <a:prstGeom prst="rect">
            <a:avLst/>
          </a:prstGeom>
        </p:spPr>
      </p:pic>
    </p:spTree>
    <p:extLst>
      <p:ext uri="{BB962C8B-B14F-4D97-AF65-F5344CB8AC3E}">
        <p14:creationId xmlns:p14="http://schemas.microsoft.com/office/powerpoint/2010/main" val="716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382F0B6E-EE72-443F-8674-924D29E2593E}"/>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38CEABC0-A461-43D9-9BAD-B9B69A9D8A67}"/>
              </a:ext>
            </a:extLst>
          </p:cNvPr>
          <p:cNvSpPr/>
          <p:nvPr/>
        </p:nvSpPr>
        <p:spPr>
          <a:xfrm>
            <a:off x="3396343" y="2518148"/>
            <a:ext cx="3801671" cy="366102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4330650" y="2711817"/>
            <a:ext cx="2486009" cy="3416320"/>
          </a:xfrm>
          <a:prstGeom prst="rect">
            <a:avLst/>
          </a:prstGeom>
          <a:noFill/>
        </p:spPr>
        <p:txBody>
          <a:bodyPr wrap="square">
            <a:spAutoFit/>
          </a:bodyPr>
          <a:lstStyle/>
          <a:p>
            <a:pPr algn="ctr" rtl="1">
              <a:spcBef>
                <a:spcPts val="0"/>
              </a:spcBef>
              <a:spcAft>
                <a:spcPts val="0"/>
              </a:spcAft>
            </a:pPr>
            <a:r>
              <a:rPr lang="he-IL" sz="3600" dirty="0">
                <a:solidFill>
                  <a:srgbClr val="071B43"/>
                </a:solidFill>
                <a:latin typeface="Almoni Tzar ML v5 AAA Medium" panose="00000606000000000000" pitchFamily="50" charset="-79"/>
                <a:cs typeface="Almoni Tzar ML v5 AAA Medium" panose="00000606000000000000" pitchFamily="50" charset="-79"/>
              </a:rPr>
              <a:t>את יודעת מה, את צודקת. לפעמים אני שואלת את עצמי מה אני עושה כאן. אולי אני לא שייכת לבית הזה. </a:t>
            </a:r>
          </a:p>
        </p:txBody>
      </p:sp>
      <p:pic>
        <p:nvPicPr>
          <p:cNvPr id="11" name="תמונה 10">
            <a:extLst>
              <a:ext uri="{FF2B5EF4-FFF2-40B4-BE49-F238E27FC236}">
                <a16:creationId xmlns:a16="http://schemas.microsoft.com/office/drawing/2014/main" id="{B1425C45-09E8-4D7B-AB27-DD4F15BEC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828" y="2694613"/>
            <a:ext cx="1698021" cy="3484563"/>
          </a:xfrm>
          <a:prstGeom prst="rect">
            <a:avLst/>
          </a:prstGeom>
        </p:spPr>
      </p:pic>
      <p:pic>
        <p:nvPicPr>
          <p:cNvPr id="8" name="תמונה 7">
            <a:extLst>
              <a:ext uri="{FF2B5EF4-FFF2-40B4-BE49-F238E27FC236}">
                <a16:creationId xmlns:a16="http://schemas.microsoft.com/office/drawing/2014/main" id="{9CA39673-DEE6-491D-8870-D6DCD24F5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026" y="1838358"/>
            <a:ext cx="2113703" cy="4039521"/>
          </a:xfrm>
          <a:prstGeom prst="rect">
            <a:avLst/>
          </a:prstGeom>
        </p:spPr>
      </p:pic>
    </p:spTree>
    <p:extLst>
      <p:ext uri="{BB962C8B-B14F-4D97-AF65-F5344CB8AC3E}">
        <p14:creationId xmlns:p14="http://schemas.microsoft.com/office/powerpoint/2010/main" val="22159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FB6B3B22-4B3C-41E6-8788-40BA852580B9}"/>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0CA637E0-BBAB-493B-9564-270BFC378F95}"/>
              </a:ext>
            </a:extLst>
          </p:cNvPr>
          <p:cNvSpPr/>
          <p:nvPr/>
        </p:nvSpPr>
        <p:spPr>
          <a:xfrm>
            <a:off x="5657354" y="2694613"/>
            <a:ext cx="3248718" cy="158766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031345" y="3400255"/>
            <a:ext cx="2152073" cy="523220"/>
          </a:xfrm>
          <a:prstGeom prst="rect">
            <a:avLst/>
          </a:prstGeom>
          <a:noFill/>
        </p:spPr>
        <p:txBody>
          <a:bodyPr wrap="square">
            <a:spAutoFit/>
          </a:bodyPr>
          <a:lstStyle/>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למה את חושבת כך?</a:t>
            </a:r>
          </a:p>
        </p:txBody>
      </p:sp>
      <p:pic>
        <p:nvPicPr>
          <p:cNvPr id="8" name="תמונה 7">
            <a:extLst>
              <a:ext uri="{FF2B5EF4-FFF2-40B4-BE49-F238E27FC236}">
                <a16:creationId xmlns:a16="http://schemas.microsoft.com/office/drawing/2014/main" id="{1DDB2622-8FBC-4C62-8F33-2F2E7DE52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603" y="1873697"/>
            <a:ext cx="1956246" cy="4039520"/>
          </a:xfrm>
          <a:prstGeom prst="rect">
            <a:avLst/>
          </a:prstGeom>
        </p:spPr>
      </p:pic>
      <p:pic>
        <p:nvPicPr>
          <p:cNvPr id="17" name="תמונה 16">
            <a:extLst>
              <a:ext uri="{FF2B5EF4-FFF2-40B4-BE49-F238E27FC236}">
                <a16:creationId xmlns:a16="http://schemas.microsoft.com/office/drawing/2014/main" id="{231D9020-4E93-420B-8DDF-C3E7CE23A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026" y="1838358"/>
            <a:ext cx="2113703" cy="4039521"/>
          </a:xfrm>
          <a:prstGeom prst="rect">
            <a:avLst/>
          </a:prstGeom>
        </p:spPr>
      </p:pic>
    </p:spTree>
    <p:extLst>
      <p:ext uri="{BB962C8B-B14F-4D97-AF65-F5344CB8AC3E}">
        <p14:creationId xmlns:p14="http://schemas.microsoft.com/office/powerpoint/2010/main" val="41101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799FC711-C7FA-4D81-B11E-1E0B79E5FC55}"/>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38CEABC0-A461-43D9-9BAD-B9B69A9D8A67}"/>
              </a:ext>
            </a:extLst>
          </p:cNvPr>
          <p:cNvSpPr/>
          <p:nvPr/>
        </p:nvSpPr>
        <p:spPr>
          <a:xfrm>
            <a:off x="1597643" y="2518148"/>
            <a:ext cx="6595185" cy="366102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2805615" y="2935422"/>
            <a:ext cx="4924533" cy="3046988"/>
          </a:xfrm>
          <a:prstGeom prst="rect">
            <a:avLst/>
          </a:prstGeom>
          <a:noFill/>
        </p:spPr>
        <p:txBody>
          <a:bodyPr wrap="square">
            <a:spAutoFit/>
          </a:bodyPr>
          <a:lstStyle/>
          <a:p>
            <a:pPr algn="ctr" rtl="1">
              <a:spcBef>
                <a:spcPts val="0"/>
              </a:spcBef>
              <a:spcAft>
                <a:spcPts val="0"/>
              </a:spcAft>
            </a:pPr>
            <a:r>
              <a:rPr lang="he-IL" sz="3200" dirty="0">
                <a:solidFill>
                  <a:srgbClr val="071B43"/>
                </a:solidFill>
                <a:latin typeface="Almoni Tzar ML v5 AAA Medium" panose="00000606000000000000" pitchFamily="50" charset="-79"/>
                <a:cs typeface="Almoni Tzar ML v5 AAA Medium" panose="00000606000000000000" pitchFamily="50" charset="-79"/>
              </a:rPr>
              <a:t>יש לי ויכוחים עם אמא שלי. אני מרגישה שהיא לא מבינה אותי. אני יודעת שהיא דואגת לי אבל לפעמים זה חונק אותי הדאגה שלה... ולא רק היא. גם אחותי כל כך מעצבנת. היא יכולה להוציא אותי מדעתי... אז אולי באמת בטעות נולדתי למשפחה הזו?</a:t>
            </a:r>
          </a:p>
        </p:txBody>
      </p:sp>
      <p:pic>
        <p:nvPicPr>
          <p:cNvPr id="11" name="תמונה 10">
            <a:extLst>
              <a:ext uri="{FF2B5EF4-FFF2-40B4-BE49-F238E27FC236}">
                <a16:creationId xmlns:a16="http://schemas.microsoft.com/office/drawing/2014/main" id="{B1425C45-09E8-4D7B-AB27-DD4F15BEC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682" y="2423132"/>
            <a:ext cx="1698021" cy="3484563"/>
          </a:xfrm>
          <a:prstGeom prst="rect">
            <a:avLst/>
          </a:prstGeom>
        </p:spPr>
      </p:pic>
      <p:pic>
        <p:nvPicPr>
          <p:cNvPr id="8" name="תמונה 7">
            <a:extLst>
              <a:ext uri="{FF2B5EF4-FFF2-40B4-BE49-F238E27FC236}">
                <a16:creationId xmlns:a16="http://schemas.microsoft.com/office/drawing/2014/main" id="{9CA39673-DEE6-491D-8870-D6DCD24F5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91" y="1691709"/>
            <a:ext cx="2113703" cy="4039521"/>
          </a:xfrm>
          <a:prstGeom prst="rect">
            <a:avLst/>
          </a:prstGeom>
        </p:spPr>
      </p:pic>
    </p:spTree>
    <p:extLst>
      <p:ext uri="{BB962C8B-B14F-4D97-AF65-F5344CB8AC3E}">
        <p14:creationId xmlns:p14="http://schemas.microsoft.com/office/powerpoint/2010/main" val="158845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052946" y="2113375"/>
            <a:ext cx="6216102" cy="769441"/>
          </a:xfrm>
          <a:prstGeom prst="rect">
            <a:avLst/>
          </a:prstGeom>
          <a:noFill/>
        </p:spPr>
        <p:txBody>
          <a:bodyPr wrap="squar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האם יכול להיות שהגענו למקום </a:t>
            </a:r>
            <a:r>
              <a:rPr lang="he-IL" sz="4400" dirty="0">
                <a:solidFill>
                  <a:srgbClr val="C00000"/>
                </a:solidFill>
                <a:latin typeface="Almoni Tzar ML v5 AAA Medium" panose="00000606000000000000" pitchFamily="50" charset="-79"/>
                <a:cs typeface="Almoni Tzar ML v5 AAA Medium" panose="00000606000000000000" pitchFamily="50" charset="-79"/>
              </a:rPr>
              <a:t>בטעות?</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0" y="-483622"/>
            <a:ext cx="7245725" cy="7960970"/>
          </a:xfrm>
          <a:prstGeom prst="rect">
            <a:avLst/>
          </a:prstGeom>
        </p:spPr>
      </p:pic>
    </p:spTree>
    <p:extLst>
      <p:ext uri="{BB962C8B-B14F-4D97-AF65-F5344CB8AC3E}">
        <p14:creationId xmlns:p14="http://schemas.microsoft.com/office/powerpoint/2010/main" val="11363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B49D43D0-63D3-4B3B-9D72-C0CC42D2DA88}"/>
              </a:ext>
            </a:extLst>
          </p:cNvPr>
          <p:cNvSpPr/>
          <p:nvPr/>
        </p:nvSpPr>
        <p:spPr>
          <a:xfrm>
            <a:off x="0" y="0"/>
            <a:ext cx="12192000" cy="6858000"/>
          </a:xfrm>
          <a:prstGeom prst="rect">
            <a:avLst/>
          </a:prstGeom>
          <a:solidFill>
            <a:srgbClr val="15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2118735" y="1291663"/>
            <a:ext cx="8329326" cy="3970318"/>
          </a:xfrm>
          <a:prstGeom prst="rect">
            <a:avLst/>
          </a:prstGeom>
          <a:noFill/>
        </p:spPr>
        <p:txBody>
          <a:bodyPr wrap="square">
            <a:spAutoFit/>
          </a:bodyPr>
          <a:lstStyle/>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בכל מקום בו את נמצאת</a:t>
            </a:r>
          </a:p>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גם אם זה הבית שלך, או כיתתך</a:t>
            </a:r>
          </a:p>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וגם אם נקלעת לאיזה מקום 'בטעות',</a:t>
            </a:r>
          </a:p>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יש לכך הרבה משמעות!</a:t>
            </a:r>
          </a:p>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יש לך תפקיד, יש מטרה -</a:t>
            </a:r>
          </a:p>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להוסיף בקדושה, ובאור של תורה.</a:t>
            </a:r>
          </a:p>
        </p:txBody>
      </p:sp>
      <p:pic>
        <p:nvPicPr>
          <p:cNvPr id="4" name="תמונה 3">
            <a:extLst>
              <a:ext uri="{FF2B5EF4-FFF2-40B4-BE49-F238E27FC236}">
                <a16:creationId xmlns:a16="http://schemas.microsoft.com/office/drawing/2014/main" id="{E1CC1CFD-DB3B-4FFD-BF1D-3EEA534E37D0}"/>
              </a:ext>
            </a:extLst>
          </p:cNvPr>
          <p:cNvPicPr>
            <a:picLocks noChangeAspect="1"/>
          </p:cNvPicPr>
          <p:nvPr/>
        </p:nvPicPr>
        <p:blipFill rotWithShape="1">
          <a:blip r:embed="rId3">
            <a:extLst>
              <a:ext uri="{28A0092B-C50C-407E-A947-70E740481C1C}">
                <a14:useLocalDpi xmlns:a14="http://schemas.microsoft.com/office/drawing/2010/main" val="0"/>
              </a:ext>
            </a:extLst>
          </a:blip>
          <a:srcRect l="63539"/>
          <a:stretch/>
        </p:blipFill>
        <p:spPr>
          <a:xfrm>
            <a:off x="187399" y="4436787"/>
            <a:ext cx="2177960" cy="3135987"/>
          </a:xfrm>
          <a:prstGeom prst="rect">
            <a:avLst/>
          </a:prstGeom>
        </p:spPr>
      </p:pic>
      <p:pic>
        <p:nvPicPr>
          <p:cNvPr id="8" name="תמונה 7" descr="תמונה שמכילה טקסט&#10;&#10;התיאור נוצר באופן אוטומטי">
            <a:extLst>
              <a:ext uri="{FF2B5EF4-FFF2-40B4-BE49-F238E27FC236}">
                <a16:creationId xmlns:a16="http://schemas.microsoft.com/office/drawing/2014/main" id="{70C5609B-4942-465D-B525-86181338265C}"/>
              </a:ext>
            </a:extLst>
          </p:cNvPr>
          <p:cNvPicPr>
            <a:picLocks noChangeAspect="1"/>
          </p:cNvPicPr>
          <p:nvPr/>
        </p:nvPicPr>
        <p:blipFill rotWithShape="1">
          <a:blip r:embed="rId4">
            <a:extLst>
              <a:ext uri="{28A0092B-C50C-407E-A947-70E740481C1C}">
                <a14:useLocalDpi xmlns:a14="http://schemas.microsoft.com/office/drawing/2010/main" val="0"/>
              </a:ext>
            </a:extLst>
          </a:blip>
          <a:srcRect t="57467"/>
          <a:stretch/>
        </p:blipFill>
        <p:spPr>
          <a:xfrm>
            <a:off x="1055242" y="4889398"/>
            <a:ext cx="1712833" cy="2376432"/>
          </a:xfrm>
          <a:prstGeom prst="rect">
            <a:avLst/>
          </a:prstGeom>
        </p:spPr>
      </p:pic>
      <p:pic>
        <p:nvPicPr>
          <p:cNvPr id="9" name="תמונה 8">
            <a:extLst>
              <a:ext uri="{FF2B5EF4-FFF2-40B4-BE49-F238E27FC236}">
                <a16:creationId xmlns:a16="http://schemas.microsoft.com/office/drawing/2014/main" id="{D2EB54E6-5B32-47A5-8B06-5CDB94FC2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07" y="2107296"/>
            <a:ext cx="2852059" cy="2852059"/>
          </a:xfrm>
          <a:prstGeom prst="rect">
            <a:avLst/>
          </a:prstGeom>
          <a:effectLst>
            <a:outerShdw blurRad="63500" sx="102000" sy="102000" algn="ctr" rotWithShape="0">
              <a:prstClr val="black">
                <a:alpha val="40000"/>
              </a:prstClr>
            </a:outerShdw>
          </a:effectLst>
        </p:spPr>
      </p:pic>
      <p:sp>
        <p:nvSpPr>
          <p:cNvPr id="10" name="תיבת טקסט 9">
            <a:extLst>
              <a:ext uri="{FF2B5EF4-FFF2-40B4-BE49-F238E27FC236}">
                <a16:creationId xmlns:a16="http://schemas.microsoft.com/office/drawing/2014/main" id="{0E91224E-1E1E-415C-B699-88A5FEFE5E17}"/>
              </a:ext>
            </a:extLst>
          </p:cNvPr>
          <p:cNvSpPr txBox="1"/>
          <p:nvPr/>
        </p:nvSpPr>
        <p:spPr>
          <a:xfrm>
            <a:off x="-2233327" y="3129015"/>
            <a:ext cx="8329326" cy="738664"/>
          </a:xfrm>
          <a:prstGeom prst="rect">
            <a:avLst/>
          </a:prstGeom>
          <a:noFill/>
        </p:spPr>
        <p:txBody>
          <a:bodyPr wrap="square">
            <a:spAutoFit/>
          </a:bodyPr>
          <a:lstStyle/>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הגעת אל היעד!</a:t>
            </a:r>
          </a:p>
        </p:txBody>
      </p:sp>
    </p:spTree>
    <p:extLst>
      <p:ext uri="{BB962C8B-B14F-4D97-AF65-F5344CB8AC3E}">
        <p14:creationId xmlns:p14="http://schemas.microsoft.com/office/powerpoint/2010/main" val="39529897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25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3951</TotalTime>
  <Words>717</Words>
  <Application>Microsoft Office PowerPoint</Application>
  <PresentationFormat>מסך רחב</PresentationFormat>
  <Paragraphs>113</Paragraphs>
  <Slides>31</Slides>
  <Notes>0</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31</vt:i4>
      </vt:variant>
    </vt:vector>
  </HeadingPairs>
  <TitlesOfParts>
    <vt:vector size="39" baseType="lpstr">
      <vt:lpstr>Almoni Tzar ML v5 AAA Light</vt:lpstr>
      <vt:lpstr>Calibri Light</vt:lpstr>
      <vt:lpstr>Arial</vt:lpstr>
      <vt:lpstr>Calibri</vt:lpstr>
      <vt:lpstr>Ploni Yad v2 AAA</vt:lpstr>
      <vt:lpstr>Almoni Tzar ML v5 AAA Medium</vt:lpstr>
      <vt:lpstr>Almoni Tzar ML v5 AAA</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179</cp:revision>
  <dcterms:created xsi:type="dcterms:W3CDTF">2021-10-24T16:47:10Z</dcterms:created>
  <dcterms:modified xsi:type="dcterms:W3CDTF">2021-11-21T00:41:29Z</dcterms:modified>
</cp:coreProperties>
</file>