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1"/>
  </p:sldMasterIdLst>
  <p:sldIdLst>
    <p:sldId id="259" r:id="rId2"/>
    <p:sldId id="257" r:id="rId3"/>
    <p:sldId id="262" r:id="rId4"/>
    <p:sldId id="317" r:id="rId5"/>
    <p:sldId id="342" r:id="rId6"/>
    <p:sldId id="343" r:id="rId7"/>
    <p:sldId id="344" r:id="rId8"/>
    <p:sldId id="345" r:id="rId9"/>
    <p:sldId id="346" r:id="rId10"/>
    <p:sldId id="327" r:id="rId11"/>
    <p:sldId id="318" r:id="rId12"/>
    <p:sldId id="347" r:id="rId13"/>
    <p:sldId id="349" r:id="rId14"/>
    <p:sldId id="348" r:id="rId15"/>
    <p:sldId id="350" r:id="rId16"/>
    <p:sldId id="269" r:id="rId17"/>
    <p:sldId id="275" r:id="rId18"/>
    <p:sldId id="295" r:id="rId19"/>
    <p:sldId id="331" r:id="rId20"/>
    <p:sldId id="332" r:id="rId21"/>
    <p:sldId id="333" r:id="rId22"/>
    <p:sldId id="334" r:id="rId23"/>
    <p:sldId id="308" r:id="rId24"/>
    <p:sldId id="340" r:id="rId25"/>
    <p:sldId id="351" r:id="rId26"/>
    <p:sldId id="352" r:id="rId27"/>
    <p:sldId id="353" r:id="rId28"/>
    <p:sldId id="292" r:id="rId29"/>
    <p:sldId id="355" r:id="rId30"/>
    <p:sldId id="336" r:id="rId31"/>
    <p:sldId id="338" r:id="rId32"/>
    <p:sldId id="354" r:id="rId33"/>
    <p:sldId id="258" r:id="rId34"/>
    <p:sldId id="294" r:id="rId35"/>
  </p:sldIdLst>
  <p:sldSz cx="12192000" cy="6858000"/>
  <p:notesSz cx="6858000" cy="9144000"/>
  <p:embeddedFontLst>
    <p:embeddedFont>
      <p:font typeface="Almoni Tzar ML v5 AAA" panose="00000806000000000000" pitchFamily="50" charset="-79"/>
      <p:bold r:id="rId36"/>
    </p:embeddedFont>
    <p:embeddedFont>
      <p:font typeface="Almoni Tzar ML v5 AAA Light" panose="00000406000000000000" pitchFamily="50" charset="-79"/>
      <p:regular r:id="rId37"/>
    </p:embeddedFont>
    <p:embeddedFont>
      <p:font typeface="Almoni Tzar ML v5 AAA Medium" panose="00000606000000000000" pitchFamily="50" charset="-79"/>
      <p:regular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5C"/>
    <a:srgbClr val="01681F"/>
    <a:srgbClr val="E39595"/>
    <a:srgbClr val="C63635"/>
    <a:srgbClr val="496929"/>
    <a:srgbClr val="6B9B3C"/>
    <a:srgbClr val="6A993B"/>
    <a:srgbClr val="7364B3"/>
    <a:srgbClr val="C21941"/>
    <a:srgbClr val="071B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5" autoAdjust="0"/>
    <p:restoredTop sz="94660"/>
  </p:normalViewPr>
  <p:slideViewPr>
    <p:cSldViewPr snapToGrid="0">
      <p:cViewPr varScale="1">
        <p:scale>
          <a:sx n="83" d="100"/>
          <a:sy n="83" d="100"/>
        </p:scale>
        <p:origin x="686"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6400260-6CD4-4D26-BD2A-B35F98C2B0ED}"/>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DA79C7-019F-4E28-9794-60EE14A53D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AA9F868C-DD97-448E-B510-7A14C5C0D209}"/>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DDB9DAB5-C72F-45A6-8662-AEBB2AC1506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49971B3-D351-4D9C-8E7D-21875D9F9E69}"/>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52479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C8B5E0D-D127-4C14-910F-C5B5280BD4C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B5716F83-75DA-4B73-958E-B68766F8DF82}"/>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571AB3D-D26C-4825-8BC9-1EFA90C0765E}"/>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246E5B5F-AE4D-4637-A338-DEE077B7EF7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5D19389-A7F2-49FC-9175-8F59B895789F}"/>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560881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F3E09FD6-D7C8-4675-BA8D-617C3240F068}"/>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F6D32314-AA71-4679-875B-7BF789D9B72B}"/>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E61B457-9109-4F83-8F1F-48A2FD3C2709}"/>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E40E2D3B-9744-47FA-BAB3-8167AF64874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D04F5C2-7833-45F0-8102-C31821852DA4}"/>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274779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CB9B4D1-6D90-43B6-85E9-910999CE8AE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12BCA65-1E82-4D41-8138-C76C08E4E573}"/>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7094F30D-7253-4FDF-B547-1850E9E4A265}"/>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A7BCE9A6-43A3-45F1-BC60-199F1CD312B8}"/>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F8E13F6-8FAE-4151-B137-27F613F64B15}"/>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253168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1E24929-28C4-4A48-BB14-7435BCB5393F}"/>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0F20EA09-9366-40B0-B549-1F3AFA11EF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66F110E0-18C4-4EE4-BCDD-58D045379870}"/>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EFD87428-7482-4DC5-A64F-70EE9F803FAF}"/>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3B01659-3D24-4392-8493-198CFD657AE6}"/>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759493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EC410B-9FF4-44D0-8C61-DD7AA2F8031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A86DAEE-E7F4-47BF-A31D-CDE80889C414}"/>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A9E8F1AA-F576-4B04-AA8A-DB9E9506A893}"/>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DB57E70-76B3-49DE-B54A-AD2B60CA8F46}"/>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6" name="מציין מיקום של כותרת תחתונה 5">
            <a:extLst>
              <a:ext uri="{FF2B5EF4-FFF2-40B4-BE49-F238E27FC236}">
                <a16:creationId xmlns:a16="http://schemas.microsoft.com/office/drawing/2014/main" id="{DB25B8F1-471B-4719-A339-567C603B497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9A9E0C6-54A7-4C84-A7B0-3C894AA4738B}"/>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3726173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F66E31F-97BA-4A69-955C-CF5C9743C1A1}"/>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66954D9-6BA9-4126-A0A9-36799D885F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AFE4666-11DC-4D37-97DE-25D550D00B81}"/>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B26A7BBC-1C8A-4A1C-A881-022FE26D35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106D0807-F99D-485E-A922-23535D5E91EF}"/>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80AFACC1-792C-4503-A2D9-850869355010}"/>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8" name="מציין מיקום של כותרת תחתונה 7">
            <a:extLst>
              <a:ext uri="{FF2B5EF4-FFF2-40B4-BE49-F238E27FC236}">
                <a16:creationId xmlns:a16="http://schemas.microsoft.com/office/drawing/2014/main" id="{0AE1748B-373F-4BF0-A5DA-EE2DA4667448}"/>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7810E342-B34A-4585-85E1-452BD3E86903}"/>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620639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AF6194-EC13-40BC-B91F-2FE09611F72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3EC2ADAB-5ABB-4786-84FA-937A2A28485C}"/>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4" name="מציין מיקום של כותרת תחתונה 3">
            <a:extLst>
              <a:ext uri="{FF2B5EF4-FFF2-40B4-BE49-F238E27FC236}">
                <a16:creationId xmlns:a16="http://schemas.microsoft.com/office/drawing/2014/main" id="{612FB179-1C43-4B0B-8D9F-51B884C13C75}"/>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C3935876-F99B-4F44-94B8-E4B71C1F642C}"/>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2502890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F80457FA-D662-49D9-9768-9A88BEB1BF97}"/>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3" name="מציין מיקום של כותרת תחתונה 2">
            <a:extLst>
              <a:ext uri="{FF2B5EF4-FFF2-40B4-BE49-F238E27FC236}">
                <a16:creationId xmlns:a16="http://schemas.microsoft.com/office/drawing/2014/main" id="{9E99ACC4-52D0-42E0-99CF-E9197F86FE98}"/>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23E4C9A6-25A3-476E-8A5C-743622AC487C}"/>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935944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B57186A-0962-4607-BE13-EF6AA441F375}"/>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BC65DA85-5ED5-4D22-A6D9-89B3A18B03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810EC1C7-AB03-4E03-9132-23B8C3261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9BE8D03D-37CE-4FD8-A1B5-E55AE88B3A47}"/>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6" name="מציין מיקום של כותרת תחתונה 5">
            <a:extLst>
              <a:ext uri="{FF2B5EF4-FFF2-40B4-BE49-F238E27FC236}">
                <a16:creationId xmlns:a16="http://schemas.microsoft.com/office/drawing/2014/main" id="{93F23D72-1B6A-40EA-BF5D-01524419305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08E9C94-24A4-45D5-ADB8-2F098D1A9960}"/>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981337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9ADC8D-25C3-4B1F-B254-FAABD0B28AE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49B492CC-164F-42A4-9DAB-3DFBD6B599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538FEF76-EE11-4F95-B3D4-49E88F606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AAE5435-DD67-490B-AFB8-B97675EDFEF3}"/>
              </a:ext>
            </a:extLst>
          </p:cNvPr>
          <p:cNvSpPr>
            <a:spLocks noGrp="1"/>
          </p:cNvSpPr>
          <p:nvPr>
            <p:ph type="dt" sz="half" idx="10"/>
          </p:nvPr>
        </p:nvSpPr>
        <p:spPr/>
        <p:txBody>
          <a:bodyPr/>
          <a:lstStyle/>
          <a:p>
            <a:fld id="{2D26C237-7F48-4595-B649-3D873516FA7C}" type="datetimeFigureOut">
              <a:rPr lang="he-IL" smtClean="0"/>
              <a:t>י"ז/כסלו/תשפ"ב</a:t>
            </a:fld>
            <a:endParaRPr lang="he-IL"/>
          </a:p>
        </p:txBody>
      </p:sp>
      <p:sp>
        <p:nvSpPr>
          <p:cNvPr id="6" name="מציין מיקום של כותרת תחתונה 5">
            <a:extLst>
              <a:ext uri="{FF2B5EF4-FFF2-40B4-BE49-F238E27FC236}">
                <a16:creationId xmlns:a16="http://schemas.microsoft.com/office/drawing/2014/main" id="{2CB103A6-F8D4-4AA3-BC8D-7C9866ECF2B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2B11003-A7B3-49C1-8CDB-6329AA8F9C05}"/>
              </a:ext>
            </a:extLst>
          </p:cNvPr>
          <p:cNvSpPr>
            <a:spLocks noGrp="1"/>
          </p:cNvSpPr>
          <p:nvPr>
            <p:ph type="sldNum" sz="quarter" idx="12"/>
          </p:nvPr>
        </p:nvSpPr>
        <p:spPr/>
        <p:txBody>
          <a:bodyPr/>
          <a:lstStyle/>
          <a:p>
            <a:fld id="{7FF60DD2-B820-4199-BCB4-583A70F8ECC0}" type="slidenum">
              <a:rPr lang="he-IL" smtClean="0"/>
              <a:t>‹#›</a:t>
            </a:fld>
            <a:endParaRPr lang="he-IL"/>
          </a:p>
        </p:txBody>
      </p:sp>
    </p:spTree>
    <p:extLst>
      <p:ext uri="{BB962C8B-B14F-4D97-AF65-F5344CB8AC3E}">
        <p14:creationId xmlns:p14="http://schemas.microsoft.com/office/powerpoint/2010/main" val="1207622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DAC1844-AF7E-499C-9BE1-D309B606317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CF94EC3-07EB-4CD5-91B0-376998C3F76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388CD25-6FB4-4FB0-B9F7-DFBBFA6C1A3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D26C237-7F48-4595-B649-3D873516FA7C}" type="datetimeFigureOut">
              <a:rPr lang="he-IL" smtClean="0"/>
              <a:t>י"ז/כסלו/תשפ"ב</a:t>
            </a:fld>
            <a:endParaRPr lang="he-IL"/>
          </a:p>
        </p:txBody>
      </p:sp>
      <p:sp>
        <p:nvSpPr>
          <p:cNvPr id="5" name="מציין מיקום של כותרת תחתונה 4">
            <a:extLst>
              <a:ext uri="{FF2B5EF4-FFF2-40B4-BE49-F238E27FC236}">
                <a16:creationId xmlns:a16="http://schemas.microsoft.com/office/drawing/2014/main" id="{96DF58CB-753E-4EEF-ACB7-CBF317B0FA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AD71CCDC-143E-4EB3-8C1F-6178ACC4E4C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FF60DD2-B820-4199-BCB4-583A70F8ECC0}" type="slidenum">
              <a:rPr lang="he-IL" smtClean="0"/>
              <a:t>‹#›</a:t>
            </a:fld>
            <a:endParaRPr lang="he-IL"/>
          </a:p>
        </p:txBody>
      </p:sp>
    </p:spTree>
    <p:extLst>
      <p:ext uri="{BB962C8B-B14F-4D97-AF65-F5344CB8AC3E}">
        <p14:creationId xmlns:p14="http://schemas.microsoft.com/office/powerpoint/2010/main" val="631784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21.jpe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7.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C9A7193-487F-4BD6-BFBA-4F8E163D32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79034" y="-338195"/>
            <a:ext cx="7833932" cy="6422572"/>
          </a:xfrm>
          <a:prstGeom prst="rect">
            <a:avLst/>
          </a:prstGeom>
        </p:spPr>
      </p:pic>
      <p:sp>
        <p:nvSpPr>
          <p:cNvPr id="2" name="תיבת טקסט 1">
            <a:extLst>
              <a:ext uri="{FF2B5EF4-FFF2-40B4-BE49-F238E27FC236}">
                <a16:creationId xmlns:a16="http://schemas.microsoft.com/office/drawing/2014/main" id="{09F03BD7-5448-4FB4-BA4C-7E00A584D677}"/>
              </a:ext>
            </a:extLst>
          </p:cNvPr>
          <p:cNvSpPr txBox="1"/>
          <p:nvPr/>
        </p:nvSpPr>
        <p:spPr>
          <a:xfrm>
            <a:off x="11327907" y="159798"/>
            <a:ext cx="612559" cy="369332"/>
          </a:xfrm>
          <a:prstGeom prst="rect">
            <a:avLst/>
          </a:prstGeom>
          <a:noFill/>
        </p:spPr>
        <p:txBody>
          <a:bodyPr wrap="square" rtlCol="1">
            <a:spAutoFit/>
          </a:bodyPr>
          <a:lstStyle/>
          <a:p>
            <a:r>
              <a:rPr lang="he-IL" dirty="0">
                <a:solidFill>
                  <a:schemeClr val="bg1"/>
                </a:solidFill>
                <a:latin typeface="Almoni Tzar ML v5 AAA Medium" panose="00000606000000000000" pitchFamily="50" charset="-79"/>
                <a:cs typeface="Almoni Tzar ML v5 AAA Medium" panose="00000606000000000000" pitchFamily="50" charset="-79"/>
              </a:rPr>
              <a:t>ב"ה</a:t>
            </a:r>
          </a:p>
        </p:txBody>
      </p:sp>
      <p:pic>
        <p:nvPicPr>
          <p:cNvPr id="7" name="תמונה 6" descr="תמונה שמכילה טקסט&#10;&#10;התיאור נוצר באופן אוטומטי">
            <a:extLst>
              <a:ext uri="{FF2B5EF4-FFF2-40B4-BE49-F238E27FC236}">
                <a16:creationId xmlns:a16="http://schemas.microsoft.com/office/drawing/2014/main" id="{55E63C49-B595-4EB9-901F-FEEAC7F6C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45861" y="5406502"/>
            <a:ext cx="1700278" cy="1038882"/>
          </a:xfrm>
          <a:prstGeom prst="rect">
            <a:avLst/>
          </a:prstGeom>
        </p:spPr>
      </p:pic>
      <p:sp>
        <p:nvSpPr>
          <p:cNvPr id="8" name="מלבן: פינות מעוגלות 7">
            <a:extLst>
              <a:ext uri="{FF2B5EF4-FFF2-40B4-BE49-F238E27FC236}">
                <a16:creationId xmlns:a16="http://schemas.microsoft.com/office/drawing/2014/main" id="{22844F24-B9E7-4530-A207-0C7F8049204C}"/>
              </a:ext>
            </a:extLst>
          </p:cNvPr>
          <p:cNvSpPr/>
          <p:nvPr/>
        </p:nvSpPr>
        <p:spPr>
          <a:xfrm>
            <a:off x="611603" y="-1"/>
            <a:ext cx="1714348" cy="859369"/>
          </a:xfrm>
          <a:prstGeom prst="roundRect">
            <a:avLst>
              <a:gd name="adj"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תיבת טקסט 9">
            <a:extLst>
              <a:ext uri="{FF2B5EF4-FFF2-40B4-BE49-F238E27FC236}">
                <a16:creationId xmlns:a16="http://schemas.microsoft.com/office/drawing/2014/main" id="{D97A691C-CF30-4184-9BDD-F76E013DF20B}"/>
              </a:ext>
            </a:extLst>
          </p:cNvPr>
          <p:cNvSpPr txBox="1"/>
          <p:nvPr/>
        </p:nvSpPr>
        <p:spPr>
          <a:xfrm>
            <a:off x="922561" y="142042"/>
            <a:ext cx="1092433" cy="646331"/>
          </a:xfrm>
          <a:prstGeom prst="rect">
            <a:avLst/>
          </a:prstGeom>
          <a:noFill/>
        </p:spPr>
        <p:txBody>
          <a:bodyPr wrap="square" rtlCol="1">
            <a:spAutoFit/>
          </a:bodyPr>
          <a:lstStyle/>
          <a:p>
            <a:pPr algn="ctr"/>
            <a:r>
              <a:rPr lang="he-IL" sz="3600">
                <a:solidFill>
                  <a:srgbClr val="071B43"/>
                </a:solidFill>
                <a:latin typeface="Almoni Tzar ML v5 AAA Medium" panose="00000606000000000000" pitchFamily="50" charset="-79"/>
                <a:cs typeface="Almoni Tzar ML v5 AAA Medium" panose="00000606000000000000" pitchFamily="50" charset="-79"/>
              </a:rPr>
              <a:t>יום ג'</a:t>
            </a:r>
            <a:endParaRPr lang="he-IL" sz="3600" dirty="0">
              <a:solidFill>
                <a:srgbClr val="071B43"/>
              </a:solidFill>
              <a:latin typeface="Almoni Tzar ML v5 AAA Medium" panose="00000606000000000000" pitchFamily="50" charset="-79"/>
              <a:cs typeface="Almoni Tzar ML v5 AAA Medium" panose="00000606000000000000" pitchFamily="50" charset="-79"/>
            </a:endParaRPr>
          </a:p>
        </p:txBody>
      </p:sp>
      <p:pic>
        <p:nvPicPr>
          <p:cNvPr id="9" name="פזמון">
            <a:hlinkClick r:id="" action="ppaction://media"/>
            <a:extLst>
              <a:ext uri="{FF2B5EF4-FFF2-40B4-BE49-F238E27FC236}">
                <a16:creationId xmlns:a16="http://schemas.microsoft.com/office/drawing/2014/main" id="{5C3F7D0E-0DE0-4C85-8C15-AECC664662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6862" y="5438580"/>
            <a:ext cx="487363" cy="487363"/>
          </a:xfrm>
          <a:prstGeom prst="rect">
            <a:avLst/>
          </a:prstGeom>
        </p:spPr>
      </p:pic>
    </p:spTree>
    <p:extLst>
      <p:ext uri="{BB962C8B-B14F-4D97-AF65-F5344CB8AC3E}">
        <p14:creationId xmlns:p14="http://schemas.microsoft.com/office/powerpoint/2010/main" val="116830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73" fill="hold"/>
                                        <p:tgtEl>
                                          <p:spTgt spid="9"/>
                                        </p:tgtEl>
                                      </p:cBhvr>
                                    </p:cmd>
                                  </p:childTnLst>
                                </p:cTn>
                              </p:par>
                              <p:par>
                                <p:cTn id="7" presetID="32" presetClass="emph" presetSubtype="0" repeatCount="6000" fill="hold" nodeType="withEffect">
                                  <p:stCondLst>
                                    <p:cond delay="0"/>
                                  </p:stCondLst>
                                  <p:childTnLst>
                                    <p:animRot by="120000">
                                      <p:cBhvr>
                                        <p:cTn id="8" dur="375" fill="hold">
                                          <p:stCondLst>
                                            <p:cond delay="0"/>
                                          </p:stCondLst>
                                        </p:cTn>
                                        <p:tgtEl>
                                          <p:spTgt spid="3"/>
                                        </p:tgtEl>
                                        <p:attrNameLst>
                                          <p:attrName>r</p:attrName>
                                        </p:attrNameLst>
                                      </p:cBhvr>
                                    </p:animRot>
                                    <p:animRot by="-240000">
                                      <p:cBhvr>
                                        <p:cTn id="9" dur="750" fill="hold">
                                          <p:stCondLst>
                                            <p:cond delay="750"/>
                                          </p:stCondLst>
                                        </p:cTn>
                                        <p:tgtEl>
                                          <p:spTgt spid="3"/>
                                        </p:tgtEl>
                                        <p:attrNameLst>
                                          <p:attrName>r</p:attrName>
                                        </p:attrNameLst>
                                      </p:cBhvr>
                                    </p:animRot>
                                    <p:animRot by="240000">
                                      <p:cBhvr>
                                        <p:cTn id="10" dur="750" fill="hold">
                                          <p:stCondLst>
                                            <p:cond delay="1500"/>
                                          </p:stCondLst>
                                        </p:cTn>
                                        <p:tgtEl>
                                          <p:spTgt spid="3"/>
                                        </p:tgtEl>
                                        <p:attrNameLst>
                                          <p:attrName>r</p:attrName>
                                        </p:attrNameLst>
                                      </p:cBhvr>
                                    </p:animRot>
                                    <p:animRot by="-240000">
                                      <p:cBhvr>
                                        <p:cTn id="11" dur="750" fill="hold">
                                          <p:stCondLst>
                                            <p:cond delay="2250"/>
                                          </p:stCondLst>
                                        </p:cTn>
                                        <p:tgtEl>
                                          <p:spTgt spid="3"/>
                                        </p:tgtEl>
                                        <p:attrNameLst>
                                          <p:attrName>r</p:attrName>
                                        </p:attrNameLst>
                                      </p:cBhvr>
                                    </p:animRot>
                                    <p:animRot by="120000">
                                      <p:cBhvr>
                                        <p:cTn id="12" dur="750" fill="hold">
                                          <p:stCondLst>
                                            <p:cond delay="30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דמעה 17">
            <a:extLst>
              <a:ext uri="{FF2B5EF4-FFF2-40B4-BE49-F238E27FC236}">
                <a16:creationId xmlns:a16="http://schemas.microsoft.com/office/drawing/2014/main" id="{658C6C94-9FAD-4BB6-91C5-F75967693C48}"/>
              </a:ext>
            </a:extLst>
          </p:cNvPr>
          <p:cNvSpPr/>
          <p:nvPr/>
        </p:nvSpPr>
        <p:spPr>
          <a:xfrm>
            <a:off x="5187320" y="2609852"/>
            <a:ext cx="1269987" cy="1375839"/>
          </a:xfrm>
          <a:prstGeom prst="teardrop">
            <a:avLst/>
          </a:prstGeom>
          <a:ln/>
        </p:spPr>
        <p:style>
          <a:lnRef idx="2">
            <a:schemeClr val="accent5"/>
          </a:lnRef>
          <a:fillRef idx="1">
            <a:schemeClr val="lt1"/>
          </a:fillRef>
          <a:effectRef idx="0">
            <a:schemeClr val="accent5"/>
          </a:effectRef>
          <a:fontRef idx="minor">
            <a:schemeClr val="dk1"/>
          </a:fontRef>
        </p:style>
        <p:txBody>
          <a:bodyPr rtlCol="1" anchor="ctr"/>
          <a:lstStyle/>
          <a:p>
            <a:pPr algn="ctr"/>
            <a:endParaRPr lang="he-IL"/>
          </a:p>
        </p:txBody>
      </p:sp>
      <p:sp>
        <p:nvSpPr>
          <p:cNvPr id="19" name="דמעה 18">
            <a:extLst>
              <a:ext uri="{FF2B5EF4-FFF2-40B4-BE49-F238E27FC236}">
                <a16:creationId xmlns:a16="http://schemas.microsoft.com/office/drawing/2014/main" id="{658C6C94-9FAD-4BB6-91C5-F75967693C48}"/>
              </a:ext>
            </a:extLst>
          </p:cNvPr>
          <p:cNvSpPr/>
          <p:nvPr/>
        </p:nvSpPr>
        <p:spPr>
          <a:xfrm>
            <a:off x="3975285" y="3842277"/>
            <a:ext cx="1269987" cy="1375839"/>
          </a:xfrm>
          <a:prstGeom prst="teardrop">
            <a:avLst/>
          </a:prstGeom>
          <a:ln/>
        </p:spPr>
        <p:style>
          <a:lnRef idx="2">
            <a:schemeClr val="accent5"/>
          </a:lnRef>
          <a:fillRef idx="1">
            <a:schemeClr val="lt1"/>
          </a:fillRef>
          <a:effectRef idx="0">
            <a:schemeClr val="accent5"/>
          </a:effectRef>
          <a:fontRef idx="minor">
            <a:schemeClr val="dk1"/>
          </a:fontRef>
        </p:style>
        <p:txBody>
          <a:bodyPr rtlCol="1" anchor="ctr"/>
          <a:lstStyle/>
          <a:p>
            <a:pPr algn="ctr"/>
            <a:endParaRPr lang="he-IL"/>
          </a:p>
        </p:txBody>
      </p:sp>
      <p:sp>
        <p:nvSpPr>
          <p:cNvPr id="20" name="דמעה 19">
            <a:extLst>
              <a:ext uri="{FF2B5EF4-FFF2-40B4-BE49-F238E27FC236}">
                <a16:creationId xmlns:a16="http://schemas.microsoft.com/office/drawing/2014/main" id="{658C6C94-9FAD-4BB6-91C5-F75967693C48}"/>
              </a:ext>
            </a:extLst>
          </p:cNvPr>
          <p:cNvSpPr/>
          <p:nvPr/>
        </p:nvSpPr>
        <p:spPr>
          <a:xfrm>
            <a:off x="5369467" y="4370374"/>
            <a:ext cx="1269987" cy="1375839"/>
          </a:xfrm>
          <a:prstGeom prst="teardrop">
            <a:avLst/>
          </a:prstGeom>
          <a:ln/>
        </p:spPr>
        <p:style>
          <a:lnRef idx="2">
            <a:schemeClr val="accent5"/>
          </a:lnRef>
          <a:fillRef idx="1">
            <a:schemeClr val="lt1"/>
          </a:fillRef>
          <a:effectRef idx="0">
            <a:schemeClr val="accent5"/>
          </a:effectRef>
          <a:fontRef idx="minor">
            <a:schemeClr val="dk1"/>
          </a:fontRef>
        </p:style>
        <p:txBody>
          <a:bodyPr rtlCol="1" anchor="ctr"/>
          <a:lstStyle/>
          <a:p>
            <a:pPr algn="ctr"/>
            <a:endParaRPr lang="he-IL"/>
          </a:p>
        </p:txBody>
      </p:sp>
      <p:sp>
        <p:nvSpPr>
          <p:cNvPr id="21" name="דמעה 20">
            <a:extLst>
              <a:ext uri="{FF2B5EF4-FFF2-40B4-BE49-F238E27FC236}">
                <a16:creationId xmlns:a16="http://schemas.microsoft.com/office/drawing/2014/main" id="{658C6C94-9FAD-4BB6-91C5-F75967693C48}"/>
              </a:ext>
            </a:extLst>
          </p:cNvPr>
          <p:cNvSpPr/>
          <p:nvPr/>
        </p:nvSpPr>
        <p:spPr>
          <a:xfrm>
            <a:off x="6732680" y="5209187"/>
            <a:ext cx="1269987" cy="1375839"/>
          </a:xfrm>
          <a:prstGeom prst="teardrop">
            <a:avLst/>
          </a:prstGeom>
          <a:ln/>
        </p:spPr>
        <p:style>
          <a:lnRef idx="2">
            <a:schemeClr val="accent5"/>
          </a:lnRef>
          <a:fillRef idx="1">
            <a:schemeClr val="lt1"/>
          </a:fillRef>
          <a:effectRef idx="0">
            <a:schemeClr val="accent5"/>
          </a:effectRef>
          <a:fontRef idx="minor">
            <a:schemeClr val="dk1"/>
          </a:fontRef>
        </p:style>
        <p:txBody>
          <a:bodyPr rtlCol="1" anchor="ctr"/>
          <a:lstStyle/>
          <a:p>
            <a:pPr algn="ctr"/>
            <a:endParaRPr lang="he-IL"/>
          </a:p>
        </p:txBody>
      </p:sp>
      <p:sp>
        <p:nvSpPr>
          <p:cNvPr id="22" name="דמעה 21">
            <a:extLst>
              <a:ext uri="{FF2B5EF4-FFF2-40B4-BE49-F238E27FC236}">
                <a16:creationId xmlns:a16="http://schemas.microsoft.com/office/drawing/2014/main" id="{658C6C94-9FAD-4BB6-91C5-F75967693C48}"/>
              </a:ext>
            </a:extLst>
          </p:cNvPr>
          <p:cNvSpPr/>
          <p:nvPr/>
        </p:nvSpPr>
        <p:spPr>
          <a:xfrm>
            <a:off x="2453378" y="2668407"/>
            <a:ext cx="1269987" cy="1375839"/>
          </a:xfrm>
          <a:prstGeom prst="teardrop">
            <a:avLst/>
          </a:prstGeom>
          <a:ln/>
        </p:spPr>
        <p:style>
          <a:lnRef idx="2">
            <a:schemeClr val="accent5"/>
          </a:lnRef>
          <a:fillRef idx="1">
            <a:schemeClr val="lt1"/>
          </a:fillRef>
          <a:effectRef idx="0">
            <a:schemeClr val="accent5"/>
          </a:effectRef>
          <a:fontRef idx="minor">
            <a:schemeClr val="dk1"/>
          </a:fontRef>
        </p:style>
        <p:txBody>
          <a:bodyPr rtlCol="1" anchor="ctr"/>
          <a:lstStyle/>
          <a:p>
            <a:pPr algn="ctr"/>
            <a:endParaRPr lang="he-IL"/>
          </a:p>
        </p:txBody>
      </p:sp>
      <p:sp>
        <p:nvSpPr>
          <p:cNvPr id="23" name="דמעה 22">
            <a:extLst>
              <a:ext uri="{FF2B5EF4-FFF2-40B4-BE49-F238E27FC236}">
                <a16:creationId xmlns:a16="http://schemas.microsoft.com/office/drawing/2014/main" id="{658C6C94-9FAD-4BB6-91C5-F75967693C48}"/>
              </a:ext>
            </a:extLst>
          </p:cNvPr>
          <p:cNvSpPr/>
          <p:nvPr/>
        </p:nvSpPr>
        <p:spPr>
          <a:xfrm>
            <a:off x="700818" y="3677417"/>
            <a:ext cx="1269987" cy="1375839"/>
          </a:xfrm>
          <a:prstGeom prst="teardrop">
            <a:avLst/>
          </a:prstGeom>
          <a:ln/>
        </p:spPr>
        <p:style>
          <a:lnRef idx="2">
            <a:schemeClr val="accent5"/>
          </a:lnRef>
          <a:fillRef idx="1">
            <a:schemeClr val="lt1"/>
          </a:fillRef>
          <a:effectRef idx="0">
            <a:schemeClr val="accent5"/>
          </a:effectRef>
          <a:fontRef idx="minor">
            <a:schemeClr val="dk1"/>
          </a:fontRef>
        </p:style>
        <p:txBody>
          <a:bodyPr rtlCol="1" anchor="ctr"/>
          <a:lstStyle/>
          <a:p>
            <a:pPr algn="ctr"/>
            <a:endParaRPr lang="he-IL"/>
          </a:p>
        </p:txBody>
      </p:sp>
      <p:sp>
        <p:nvSpPr>
          <p:cNvPr id="24" name="דמעה 23">
            <a:extLst>
              <a:ext uri="{FF2B5EF4-FFF2-40B4-BE49-F238E27FC236}">
                <a16:creationId xmlns:a16="http://schemas.microsoft.com/office/drawing/2014/main" id="{658C6C94-9FAD-4BB6-91C5-F75967693C48}"/>
              </a:ext>
            </a:extLst>
          </p:cNvPr>
          <p:cNvSpPr/>
          <p:nvPr/>
        </p:nvSpPr>
        <p:spPr>
          <a:xfrm>
            <a:off x="2668572" y="4920871"/>
            <a:ext cx="1269987" cy="1375839"/>
          </a:xfrm>
          <a:prstGeom prst="teardrop">
            <a:avLst/>
          </a:prstGeom>
          <a:ln/>
        </p:spPr>
        <p:style>
          <a:lnRef idx="2">
            <a:schemeClr val="accent5"/>
          </a:lnRef>
          <a:fillRef idx="1">
            <a:schemeClr val="lt1"/>
          </a:fillRef>
          <a:effectRef idx="0">
            <a:schemeClr val="accent5"/>
          </a:effectRef>
          <a:fontRef idx="minor">
            <a:schemeClr val="dk1"/>
          </a:fontRef>
        </p:style>
        <p:txBody>
          <a:bodyPr rtlCol="1" anchor="ctr"/>
          <a:lstStyle/>
          <a:p>
            <a:pPr algn="ctr"/>
            <a:endParaRPr lang="he-IL"/>
          </a:p>
        </p:txBody>
      </p:sp>
      <p:sp>
        <p:nvSpPr>
          <p:cNvPr id="17" name="דמעה 16">
            <a:extLst>
              <a:ext uri="{FF2B5EF4-FFF2-40B4-BE49-F238E27FC236}">
                <a16:creationId xmlns:a16="http://schemas.microsoft.com/office/drawing/2014/main" id="{658C6C94-9FAD-4BB6-91C5-F75967693C48}"/>
              </a:ext>
            </a:extLst>
          </p:cNvPr>
          <p:cNvSpPr/>
          <p:nvPr/>
        </p:nvSpPr>
        <p:spPr>
          <a:xfrm>
            <a:off x="7341329" y="3176243"/>
            <a:ext cx="1269987" cy="1375839"/>
          </a:xfrm>
          <a:prstGeom prst="teardrop">
            <a:avLst/>
          </a:prstGeom>
          <a:ln/>
        </p:spPr>
        <p:style>
          <a:lnRef idx="2">
            <a:schemeClr val="accent5"/>
          </a:lnRef>
          <a:fillRef idx="1">
            <a:schemeClr val="lt1"/>
          </a:fillRef>
          <a:effectRef idx="0">
            <a:schemeClr val="accent5"/>
          </a:effectRef>
          <a:fontRef idx="minor">
            <a:schemeClr val="dk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393240" y="580086"/>
            <a:ext cx="9405521" cy="1754326"/>
          </a:xfrm>
          <a:prstGeom prst="rect">
            <a:avLst/>
          </a:prstGeom>
          <a:noFill/>
        </p:spPr>
        <p:txBody>
          <a:bodyPr wrap="square">
            <a:spAutoFit/>
          </a:bodyPr>
          <a:lstStyle/>
          <a:p>
            <a:pPr algn="ctr"/>
            <a:r>
              <a:rPr lang="he-IL" sz="5400" dirty="0">
                <a:solidFill>
                  <a:schemeClr val="bg1"/>
                </a:solidFill>
                <a:effectLst>
                  <a:outerShdw blurRad="38100" dist="38100" dir="2700000" algn="tl">
                    <a:srgbClr val="000000">
                      <a:alpha val="43137"/>
                    </a:srgbClr>
                  </a:outerShdw>
                </a:effectLst>
                <a:latin typeface="Almoni Tzar ML v5 AAA Medium" panose="00000606000000000000" pitchFamily="50" charset="-79"/>
                <a:cs typeface="Almoni Tzar ML v5 AAA Medium" panose="00000606000000000000" pitchFamily="50" charset="-79"/>
              </a:rPr>
              <a:t>חשוב על אחד מהמקרים ושתף...</a:t>
            </a:r>
          </a:p>
          <a:p>
            <a:pPr algn="ctr"/>
            <a:r>
              <a:rPr lang="he-IL" sz="5400" dirty="0">
                <a:solidFill>
                  <a:schemeClr val="bg1"/>
                </a:solidFill>
                <a:effectLst>
                  <a:outerShdw blurRad="38100" dist="38100" dir="2700000" algn="tl">
                    <a:srgbClr val="000000">
                      <a:alpha val="43137"/>
                    </a:srgbClr>
                  </a:outerShdw>
                </a:effectLst>
                <a:latin typeface="Almoni Tzar ML v5 AAA Medium" panose="00000606000000000000" pitchFamily="50" charset="-79"/>
                <a:cs typeface="Almoni Tzar ML v5 AAA Medium" panose="00000606000000000000" pitchFamily="50" charset="-79"/>
              </a:rPr>
              <a:t>את מי האשמת במצב?</a:t>
            </a:r>
          </a:p>
        </p:txBody>
      </p:sp>
      <p:pic>
        <p:nvPicPr>
          <p:cNvPr id="8" name="תמונה 7">
            <a:extLst>
              <a:ext uri="{FF2B5EF4-FFF2-40B4-BE49-F238E27FC236}">
                <a16:creationId xmlns:a16="http://schemas.microsoft.com/office/drawing/2014/main" id="{D211CCB3-A576-4E74-B80D-5B3BD69590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4421" y="2812774"/>
            <a:ext cx="4461829" cy="4902268"/>
          </a:xfrm>
          <a:prstGeom prst="rect">
            <a:avLst/>
          </a:prstGeom>
        </p:spPr>
      </p:pic>
      <p:sp>
        <p:nvSpPr>
          <p:cNvPr id="9" name="תיבת טקסט 6">
            <a:extLst>
              <a:ext uri="{FF2B5EF4-FFF2-40B4-BE49-F238E27FC236}">
                <a16:creationId xmlns:a16="http://schemas.microsoft.com/office/drawing/2014/main" id="{79902FF8-ABC4-4C04-9488-7340A8CD439E}"/>
              </a:ext>
            </a:extLst>
          </p:cNvPr>
          <p:cNvSpPr txBox="1"/>
          <p:nvPr/>
        </p:nvSpPr>
        <p:spPr>
          <a:xfrm>
            <a:off x="7521410" y="3426779"/>
            <a:ext cx="956669" cy="830997"/>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אבא</a:t>
            </a:r>
          </a:p>
        </p:txBody>
      </p:sp>
      <p:sp>
        <p:nvSpPr>
          <p:cNvPr id="10" name="תיבת טקסט 6">
            <a:extLst>
              <a:ext uri="{FF2B5EF4-FFF2-40B4-BE49-F238E27FC236}">
                <a16:creationId xmlns:a16="http://schemas.microsoft.com/office/drawing/2014/main" id="{79902FF8-ABC4-4C04-9488-7340A8CD439E}"/>
              </a:ext>
            </a:extLst>
          </p:cNvPr>
          <p:cNvSpPr txBox="1"/>
          <p:nvPr/>
        </p:nvSpPr>
        <p:spPr>
          <a:xfrm>
            <a:off x="5513835" y="4642796"/>
            <a:ext cx="1834066" cy="830997"/>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חבר</a:t>
            </a:r>
          </a:p>
        </p:txBody>
      </p:sp>
      <p:sp>
        <p:nvSpPr>
          <p:cNvPr id="11" name="תיבת טקסט 6">
            <a:extLst>
              <a:ext uri="{FF2B5EF4-FFF2-40B4-BE49-F238E27FC236}">
                <a16:creationId xmlns:a16="http://schemas.microsoft.com/office/drawing/2014/main" id="{79902FF8-ABC4-4C04-9488-7340A8CD439E}"/>
              </a:ext>
            </a:extLst>
          </p:cNvPr>
          <p:cNvSpPr txBox="1"/>
          <p:nvPr/>
        </p:nvSpPr>
        <p:spPr>
          <a:xfrm>
            <a:off x="5474710" y="2846420"/>
            <a:ext cx="1446271" cy="830997"/>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מורה</a:t>
            </a:r>
          </a:p>
        </p:txBody>
      </p:sp>
      <p:sp>
        <p:nvSpPr>
          <p:cNvPr id="12" name="תיבת טקסט 6">
            <a:extLst>
              <a:ext uri="{FF2B5EF4-FFF2-40B4-BE49-F238E27FC236}">
                <a16:creationId xmlns:a16="http://schemas.microsoft.com/office/drawing/2014/main" id="{79902FF8-ABC4-4C04-9488-7340A8CD439E}"/>
              </a:ext>
            </a:extLst>
          </p:cNvPr>
          <p:cNvSpPr txBox="1"/>
          <p:nvPr/>
        </p:nvSpPr>
        <p:spPr>
          <a:xfrm>
            <a:off x="4294505" y="3988530"/>
            <a:ext cx="956669" cy="830997"/>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מוכר</a:t>
            </a:r>
          </a:p>
        </p:txBody>
      </p:sp>
      <p:sp>
        <p:nvSpPr>
          <p:cNvPr id="13" name="תיבת טקסט 6">
            <a:extLst>
              <a:ext uri="{FF2B5EF4-FFF2-40B4-BE49-F238E27FC236}">
                <a16:creationId xmlns:a16="http://schemas.microsoft.com/office/drawing/2014/main" id="{79902FF8-ABC4-4C04-9488-7340A8CD439E}"/>
              </a:ext>
            </a:extLst>
          </p:cNvPr>
          <p:cNvSpPr txBox="1"/>
          <p:nvPr/>
        </p:nvSpPr>
        <p:spPr>
          <a:xfrm>
            <a:off x="2724123" y="5062122"/>
            <a:ext cx="1570382" cy="830997"/>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מנהל</a:t>
            </a:r>
          </a:p>
        </p:txBody>
      </p:sp>
      <p:sp>
        <p:nvSpPr>
          <p:cNvPr id="14" name="תיבת טקסט 6">
            <a:extLst>
              <a:ext uri="{FF2B5EF4-FFF2-40B4-BE49-F238E27FC236}">
                <a16:creationId xmlns:a16="http://schemas.microsoft.com/office/drawing/2014/main" id="{79902FF8-ABC4-4C04-9488-7340A8CD439E}"/>
              </a:ext>
            </a:extLst>
          </p:cNvPr>
          <p:cNvSpPr txBox="1"/>
          <p:nvPr/>
        </p:nvSpPr>
        <p:spPr>
          <a:xfrm>
            <a:off x="2808178" y="2892298"/>
            <a:ext cx="956669" cy="830997"/>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נהג</a:t>
            </a:r>
          </a:p>
        </p:txBody>
      </p:sp>
      <p:sp>
        <p:nvSpPr>
          <p:cNvPr id="15" name="תיבת טקסט 6">
            <a:extLst>
              <a:ext uri="{FF2B5EF4-FFF2-40B4-BE49-F238E27FC236}">
                <a16:creationId xmlns:a16="http://schemas.microsoft.com/office/drawing/2014/main" id="{79902FF8-ABC4-4C04-9488-7340A8CD439E}"/>
              </a:ext>
            </a:extLst>
          </p:cNvPr>
          <p:cNvSpPr txBox="1"/>
          <p:nvPr/>
        </p:nvSpPr>
        <p:spPr>
          <a:xfrm>
            <a:off x="843326" y="3865983"/>
            <a:ext cx="2357074" cy="830997"/>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אח</a:t>
            </a:r>
          </a:p>
        </p:txBody>
      </p:sp>
      <p:sp>
        <p:nvSpPr>
          <p:cNvPr id="16" name="תיבת טקסט 6">
            <a:extLst>
              <a:ext uri="{FF2B5EF4-FFF2-40B4-BE49-F238E27FC236}">
                <a16:creationId xmlns:a16="http://schemas.microsoft.com/office/drawing/2014/main" id="{79902FF8-ABC4-4C04-9488-7340A8CD439E}"/>
              </a:ext>
            </a:extLst>
          </p:cNvPr>
          <p:cNvSpPr txBox="1"/>
          <p:nvPr/>
        </p:nvSpPr>
        <p:spPr>
          <a:xfrm>
            <a:off x="6920981" y="5564507"/>
            <a:ext cx="2357074" cy="830997"/>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שכן</a:t>
            </a:r>
          </a:p>
        </p:txBody>
      </p:sp>
    </p:spTree>
    <p:extLst>
      <p:ext uri="{BB962C8B-B14F-4D97-AF65-F5344CB8AC3E}">
        <p14:creationId xmlns:p14="http://schemas.microsoft.com/office/powerpoint/2010/main" val="239846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30"/>
                                  </p:iterate>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75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par>
                          <p:cTn id="10" fill="hold">
                            <p:stCondLst>
                              <p:cond delay="1250"/>
                            </p:stCondLst>
                            <p:childTnLst>
                              <p:par>
                                <p:cTn id="11" presetID="26" presetClass="emph" presetSubtype="0" repeatCount="2000" fill="hold" nodeType="afterEffect">
                                  <p:stCondLst>
                                    <p:cond delay="0"/>
                                  </p:stCondLst>
                                  <p:childTnLst>
                                    <p:animEffect transition="out" filter="fade">
                                      <p:cBhvr>
                                        <p:cTn id="12" dur="500" tmFilter="0, 0; .2, .5; .8, .5; 1, 0"/>
                                        <p:tgtEl>
                                          <p:spTgt spid="8"/>
                                        </p:tgtEl>
                                      </p:cBhvr>
                                    </p:animEffect>
                                    <p:animScale>
                                      <p:cBhvr>
                                        <p:cTn id="13" dur="250" autoRev="1" fill="hold"/>
                                        <p:tgtEl>
                                          <p:spTgt spid="8"/>
                                        </p:tgtEl>
                                      </p:cBhvr>
                                      <p:by x="105000" y="105000"/>
                                    </p:animScale>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17"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009" y="0"/>
            <a:ext cx="13716000" cy="6858000"/>
          </a:xfrm>
          <a:prstGeom prst="rect">
            <a:avLst/>
          </a:prstGeom>
        </p:spPr>
      </p:pic>
      <p:sp>
        <p:nvSpPr>
          <p:cNvPr id="25" name="מלבן 24">
            <a:extLst>
              <a:ext uri="{FF2B5EF4-FFF2-40B4-BE49-F238E27FC236}">
                <a16:creationId xmlns:a16="http://schemas.microsoft.com/office/drawing/2014/main" id="{658C6C94-9FAD-4BB6-91C5-F75967693C48}"/>
              </a:ext>
            </a:extLst>
          </p:cNvPr>
          <p:cNvSpPr/>
          <p:nvPr/>
        </p:nvSpPr>
        <p:spPr>
          <a:xfrm>
            <a:off x="6828183" y="3311390"/>
            <a:ext cx="3954779" cy="1332000"/>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תיבת טקסט 23">
            <a:extLst>
              <a:ext uri="{FF2B5EF4-FFF2-40B4-BE49-F238E27FC236}">
                <a16:creationId xmlns:a16="http://schemas.microsoft.com/office/drawing/2014/main" id="{3CB5EF0C-A290-4125-9973-80BB2216D546}"/>
              </a:ext>
            </a:extLst>
          </p:cNvPr>
          <p:cNvSpPr txBox="1"/>
          <p:nvPr/>
        </p:nvSpPr>
        <p:spPr>
          <a:xfrm>
            <a:off x="7163463" y="3654224"/>
            <a:ext cx="2722217" cy="646331"/>
          </a:xfrm>
          <a:prstGeom prst="rect">
            <a:avLst/>
          </a:prstGeom>
          <a:noFill/>
        </p:spPr>
        <p:txBody>
          <a:bodyPr wrap="square">
            <a:spAutoFit/>
          </a:bodyPr>
          <a:lstStyle/>
          <a:p>
            <a:pPr algn="ctr"/>
            <a:r>
              <a:rPr lang="he-IL" sz="3600" dirty="0">
                <a:solidFill>
                  <a:srgbClr val="071B43"/>
                </a:solidFill>
                <a:latin typeface="Almoni Tzar ML v5 AAA Medium" panose="00000606000000000000" pitchFamily="50" charset="-79"/>
                <a:cs typeface="Almoni Tzar ML v5 AAA Medium" panose="00000606000000000000" pitchFamily="50" charset="-79"/>
              </a:rPr>
              <a:t>כמה קיבלת במבחן?</a:t>
            </a:r>
          </a:p>
        </p:txBody>
      </p:sp>
      <p:pic>
        <p:nvPicPr>
          <p:cNvPr id="11" name="תמונה 10">
            <a:extLst>
              <a:ext uri="{FF2B5EF4-FFF2-40B4-BE49-F238E27FC236}">
                <a16:creationId xmlns:a16="http://schemas.microsoft.com/office/drawing/2014/main" id="{F5F122B1-CF3B-40B7-AD82-A38B3C3264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7897" y="2642851"/>
            <a:ext cx="2311147" cy="5693676"/>
          </a:xfrm>
          <a:prstGeom prst="rect">
            <a:avLst/>
          </a:prstGeom>
        </p:spPr>
      </p:pic>
      <p:pic>
        <p:nvPicPr>
          <p:cNvPr id="7" name="תמונה 6" descr="תמונה שמכילה טקסט&#10;&#10;התיאור נוצר באופן אוטומטי">
            <a:extLst>
              <a:ext uri="{FF2B5EF4-FFF2-40B4-BE49-F238E27FC236}">
                <a16:creationId xmlns:a16="http://schemas.microsoft.com/office/drawing/2014/main" id="{A01156C8-E6A7-4BF3-8CC0-4024A9C9E052}"/>
              </a:ext>
            </a:extLst>
          </p:cNvPr>
          <p:cNvPicPr>
            <a:picLocks noChangeAspect="1"/>
          </p:cNvPicPr>
          <p:nvPr/>
        </p:nvPicPr>
        <p:blipFill rotWithShape="1">
          <a:blip r:embed="rId4">
            <a:extLst>
              <a:ext uri="{28A0092B-C50C-407E-A947-70E740481C1C}">
                <a14:useLocalDpi xmlns:a14="http://schemas.microsoft.com/office/drawing/2010/main" val="0"/>
              </a:ext>
            </a:extLst>
          </a:blip>
          <a:srcRect l="17022" r="26862"/>
          <a:stretch/>
        </p:blipFill>
        <p:spPr>
          <a:xfrm flipH="1">
            <a:off x="1122353" y="2760848"/>
            <a:ext cx="2553719" cy="4736541"/>
          </a:xfrm>
          <a:prstGeom prst="rect">
            <a:avLst/>
          </a:prstGeom>
        </p:spPr>
      </p:pic>
    </p:spTree>
    <p:extLst>
      <p:ext uri="{BB962C8B-B14F-4D97-AF65-F5344CB8AC3E}">
        <p14:creationId xmlns:p14="http://schemas.microsoft.com/office/powerpoint/2010/main" val="386724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009" y="0"/>
            <a:ext cx="13716000" cy="6858000"/>
          </a:xfrm>
          <a:prstGeom prst="rect">
            <a:avLst/>
          </a:prstGeom>
        </p:spPr>
      </p:pic>
      <p:sp>
        <p:nvSpPr>
          <p:cNvPr id="12" name="מלבן 11">
            <a:extLst>
              <a:ext uri="{FF2B5EF4-FFF2-40B4-BE49-F238E27FC236}">
                <a16:creationId xmlns:a16="http://schemas.microsoft.com/office/drawing/2014/main" id="{658C6C94-9FAD-4BB6-91C5-F75967693C48}"/>
              </a:ext>
            </a:extLst>
          </p:cNvPr>
          <p:cNvSpPr/>
          <p:nvPr/>
        </p:nvSpPr>
        <p:spPr>
          <a:xfrm>
            <a:off x="2448177" y="3031063"/>
            <a:ext cx="5769118" cy="2666396"/>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תיבת טקסט 23">
            <a:extLst>
              <a:ext uri="{FF2B5EF4-FFF2-40B4-BE49-F238E27FC236}">
                <a16:creationId xmlns:a16="http://schemas.microsoft.com/office/drawing/2014/main" id="{3CB5EF0C-A290-4125-9973-80BB2216D546}"/>
              </a:ext>
            </a:extLst>
          </p:cNvPr>
          <p:cNvSpPr txBox="1"/>
          <p:nvPr/>
        </p:nvSpPr>
        <p:spPr>
          <a:xfrm>
            <a:off x="3566124" y="3142914"/>
            <a:ext cx="4529083" cy="2554545"/>
          </a:xfrm>
          <a:prstGeom prst="rect">
            <a:avLst/>
          </a:prstGeom>
          <a:noFill/>
        </p:spPr>
        <p:txBody>
          <a:bodyPr wrap="square">
            <a:spAutoFit/>
          </a:bodyPr>
          <a:lstStyle/>
          <a:p>
            <a:pPr algn="ctr"/>
            <a:r>
              <a:rPr lang="he-IL" sz="3200" dirty="0">
                <a:solidFill>
                  <a:srgbClr val="071B43"/>
                </a:solidFill>
                <a:latin typeface="Almoni Tzar ML v5 AAA Medium" panose="00000606000000000000" pitchFamily="50" charset="-79"/>
                <a:cs typeface="Almoni Tzar ML v5 AAA Medium" panose="00000606000000000000" pitchFamily="50" charset="-79"/>
              </a:rPr>
              <a:t>ציון דפוק. איזה מעצבן! הכול בגלל חבר, קבעתי עם מישהו ללמוד למבחן</a:t>
            </a:r>
          </a:p>
          <a:p>
            <a:pPr algn="ctr"/>
            <a:r>
              <a:rPr lang="he-IL" sz="3200" dirty="0">
                <a:solidFill>
                  <a:srgbClr val="071B43"/>
                </a:solidFill>
                <a:latin typeface="Almoni Tzar ML v5 AAA Medium" panose="00000606000000000000" pitchFamily="50" charset="-79"/>
                <a:cs typeface="Almoni Tzar ML v5 AAA Medium" panose="00000606000000000000" pitchFamily="50" charset="-79"/>
              </a:rPr>
              <a:t>ובסוף הוא לא הגיע!</a:t>
            </a:r>
          </a:p>
          <a:p>
            <a:pPr algn="ctr"/>
            <a:r>
              <a:rPr lang="he-IL" sz="3200" dirty="0">
                <a:solidFill>
                  <a:srgbClr val="071B43"/>
                </a:solidFill>
                <a:latin typeface="Almoni Tzar ML v5 AAA Medium" panose="00000606000000000000" pitchFamily="50" charset="-79"/>
                <a:cs typeface="Almoni Tzar ML v5 AAA Medium" panose="00000606000000000000" pitchFamily="50" charset="-79"/>
              </a:rPr>
              <a:t>אז ניסיתי ללמוד לבד,</a:t>
            </a:r>
          </a:p>
          <a:p>
            <a:pPr algn="ctr"/>
            <a:r>
              <a:rPr lang="he-IL" sz="3200" dirty="0">
                <a:solidFill>
                  <a:srgbClr val="071B43"/>
                </a:solidFill>
                <a:latin typeface="Almoni Tzar ML v5 AAA Medium" panose="00000606000000000000" pitchFamily="50" charset="-79"/>
                <a:cs typeface="Almoni Tzar ML v5 AAA Medium" panose="00000606000000000000" pitchFamily="50" charset="-79"/>
              </a:rPr>
              <a:t>אבל הרבה דברים לא הבנתי...</a:t>
            </a:r>
          </a:p>
        </p:txBody>
      </p:sp>
      <p:pic>
        <p:nvPicPr>
          <p:cNvPr id="10" name="תמונה 9">
            <a:extLst>
              <a:ext uri="{FF2B5EF4-FFF2-40B4-BE49-F238E27FC236}">
                <a16:creationId xmlns:a16="http://schemas.microsoft.com/office/drawing/2014/main" id="{8529704F-CB4D-4C97-ADE2-D7F97D4EA3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8626" y="2557951"/>
            <a:ext cx="2311147" cy="5693676"/>
          </a:xfrm>
          <a:prstGeom prst="rect">
            <a:avLst/>
          </a:prstGeom>
        </p:spPr>
      </p:pic>
      <p:pic>
        <p:nvPicPr>
          <p:cNvPr id="8" name="תמונה 7" descr="תמונה שמכילה טקסט&#10;&#10;התיאור נוצר באופן אוטומטי">
            <a:extLst>
              <a:ext uri="{FF2B5EF4-FFF2-40B4-BE49-F238E27FC236}">
                <a16:creationId xmlns:a16="http://schemas.microsoft.com/office/drawing/2014/main" id="{F8E72E2C-E8E8-4C62-978C-176335D20F8B}"/>
              </a:ext>
            </a:extLst>
          </p:cNvPr>
          <p:cNvPicPr>
            <a:picLocks noChangeAspect="1"/>
          </p:cNvPicPr>
          <p:nvPr/>
        </p:nvPicPr>
        <p:blipFill rotWithShape="1">
          <a:blip r:embed="rId4">
            <a:extLst>
              <a:ext uri="{28A0092B-C50C-407E-A947-70E740481C1C}">
                <a14:useLocalDpi xmlns:a14="http://schemas.microsoft.com/office/drawing/2010/main" val="0"/>
              </a:ext>
            </a:extLst>
          </a:blip>
          <a:srcRect l="17022" r="26862"/>
          <a:stretch/>
        </p:blipFill>
        <p:spPr>
          <a:xfrm flipH="1">
            <a:off x="1122353" y="2760848"/>
            <a:ext cx="2553719" cy="4736541"/>
          </a:xfrm>
          <a:prstGeom prst="rect">
            <a:avLst/>
          </a:prstGeom>
        </p:spPr>
      </p:pic>
    </p:spTree>
    <p:extLst>
      <p:ext uri="{BB962C8B-B14F-4D97-AF65-F5344CB8AC3E}">
        <p14:creationId xmlns:p14="http://schemas.microsoft.com/office/powerpoint/2010/main" val="401968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009" y="0"/>
            <a:ext cx="13716000" cy="6858000"/>
          </a:xfrm>
          <a:prstGeom prst="rect">
            <a:avLst/>
          </a:prstGeom>
        </p:spPr>
      </p:pic>
      <p:sp>
        <p:nvSpPr>
          <p:cNvPr id="25" name="מלבן 24">
            <a:extLst>
              <a:ext uri="{FF2B5EF4-FFF2-40B4-BE49-F238E27FC236}">
                <a16:creationId xmlns:a16="http://schemas.microsoft.com/office/drawing/2014/main" id="{658C6C94-9FAD-4BB6-91C5-F75967693C48}"/>
              </a:ext>
            </a:extLst>
          </p:cNvPr>
          <p:cNvSpPr/>
          <p:nvPr/>
        </p:nvSpPr>
        <p:spPr>
          <a:xfrm>
            <a:off x="6594765" y="3311390"/>
            <a:ext cx="4188198" cy="1332000"/>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תיבת טקסט 23">
            <a:extLst>
              <a:ext uri="{FF2B5EF4-FFF2-40B4-BE49-F238E27FC236}">
                <a16:creationId xmlns:a16="http://schemas.microsoft.com/office/drawing/2014/main" id="{3CB5EF0C-A290-4125-9973-80BB2216D546}"/>
              </a:ext>
            </a:extLst>
          </p:cNvPr>
          <p:cNvSpPr txBox="1"/>
          <p:nvPr/>
        </p:nvSpPr>
        <p:spPr>
          <a:xfrm>
            <a:off x="6847705" y="3310620"/>
            <a:ext cx="2956560" cy="1446550"/>
          </a:xfrm>
          <a:prstGeom prst="rect">
            <a:avLst/>
          </a:prstGeom>
          <a:noFill/>
        </p:spPr>
        <p:txBody>
          <a:bodyPr wrap="square">
            <a:spAutoFit/>
          </a:bodyPr>
          <a:lstStyle/>
          <a:p>
            <a:pPr algn="ctr"/>
            <a:r>
              <a:rPr lang="he-IL" sz="4400" dirty="0">
                <a:solidFill>
                  <a:srgbClr val="071B43"/>
                </a:solidFill>
                <a:latin typeface="Almoni Tzar ML v5 AAA Medium" panose="00000606000000000000" pitchFamily="50" charset="-79"/>
                <a:cs typeface="Almoni Tzar ML v5 AAA Medium" panose="00000606000000000000" pitchFamily="50" charset="-79"/>
              </a:rPr>
              <a:t>זה מרגיז, אבל הכול משמים!</a:t>
            </a:r>
          </a:p>
        </p:txBody>
      </p:sp>
      <p:pic>
        <p:nvPicPr>
          <p:cNvPr id="8" name="תמונה 7">
            <a:extLst>
              <a:ext uri="{FF2B5EF4-FFF2-40B4-BE49-F238E27FC236}">
                <a16:creationId xmlns:a16="http://schemas.microsoft.com/office/drawing/2014/main" id="{7B23FC56-BCDF-4716-953F-0D1A75A82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7897" y="2642851"/>
            <a:ext cx="2311147" cy="5693676"/>
          </a:xfrm>
          <a:prstGeom prst="rect">
            <a:avLst/>
          </a:prstGeom>
        </p:spPr>
      </p:pic>
      <p:pic>
        <p:nvPicPr>
          <p:cNvPr id="7" name="תמונה 6" descr="תמונה שמכילה טקסט&#10;&#10;התיאור נוצר באופן אוטומטי">
            <a:extLst>
              <a:ext uri="{FF2B5EF4-FFF2-40B4-BE49-F238E27FC236}">
                <a16:creationId xmlns:a16="http://schemas.microsoft.com/office/drawing/2014/main" id="{D5BDB7E3-321A-415E-A860-51EB3939783E}"/>
              </a:ext>
            </a:extLst>
          </p:cNvPr>
          <p:cNvPicPr>
            <a:picLocks noChangeAspect="1"/>
          </p:cNvPicPr>
          <p:nvPr/>
        </p:nvPicPr>
        <p:blipFill rotWithShape="1">
          <a:blip r:embed="rId4">
            <a:extLst>
              <a:ext uri="{28A0092B-C50C-407E-A947-70E740481C1C}">
                <a14:useLocalDpi xmlns:a14="http://schemas.microsoft.com/office/drawing/2010/main" val="0"/>
              </a:ext>
            </a:extLst>
          </a:blip>
          <a:srcRect l="17022" r="26862"/>
          <a:stretch/>
        </p:blipFill>
        <p:spPr>
          <a:xfrm flipH="1">
            <a:off x="1122353" y="2760848"/>
            <a:ext cx="2553719" cy="4736541"/>
          </a:xfrm>
          <a:prstGeom prst="rect">
            <a:avLst/>
          </a:prstGeom>
        </p:spPr>
      </p:pic>
    </p:spTree>
    <p:extLst>
      <p:ext uri="{BB962C8B-B14F-4D97-AF65-F5344CB8AC3E}">
        <p14:creationId xmlns:p14="http://schemas.microsoft.com/office/powerpoint/2010/main" val="132708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009" y="0"/>
            <a:ext cx="13716000" cy="6858000"/>
          </a:xfrm>
          <a:prstGeom prst="rect">
            <a:avLst/>
          </a:prstGeom>
        </p:spPr>
      </p:pic>
      <p:sp>
        <p:nvSpPr>
          <p:cNvPr id="12" name="מלבן 11">
            <a:extLst>
              <a:ext uri="{FF2B5EF4-FFF2-40B4-BE49-F238E27FC236}">
                <a16:creationId xmlns:a16="http://schemas.microsoft.com/office/drawing/2014/main" id="{658C6C94-9FAD-4BB6-91C5-F75967693C48}"/>
              </a:ext>
            </a:extLst>
          </p:cNvPr>
          <p:cNvSpPr/>
          <p:nvPr/>
        </p:nvSpPr>
        <p:spPr>
          <a:xfrm>
            <a:off x="2599524" y="2768750"/>
            <a:ext cx="5581733" cy="2039584"/>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תיבת טקסט 23">
            <a:extLst>
              <a:ext uri="{FF2B5EF4-FFF2-40B4-BE49-F238E27FC236}">
                <a16:creationId xmlns:a16="http://schemas.microsoft.com/office/drawing/2014/main" id="{3CB5EF0C-A290-4125-9973-80BB2216D546}"/>
              </a:ext>
            </a:extLst>
          </p:cNvPr>
          <p:cNvSpPr txBox="1"/>
          <p:nvPr/>
        </p:nvSpPr>
        <p:spPr>
          <a:xfrm>
            <a:off x="3676072" y="2916109"/>
            <a:ext cx="4170992" cy="1754326"/>
          </a:xfrm>
          <a:prstGeom prst="rect">
            <a:avLst/>
          </a:prstGeom>
          <a:noFill/>
        </p:spPr>
        <p:txBody>
          <a:bodyPr wrap="square">
            <a:spAutoFit/>
          </a:bodyPr>
          <a:lstStyle/>
          <a:p>
            <a:pPr algn="ctr"/>
            <a:r>
              <a:rPr lang="he-IL" sz="3600" dirty="0">
                <a:solidFill>
                  <a:srgbClr val="071B43"/>
                </a:solidFill>
                <a:latin typeface="Almoni Tzar ML v5 AAA Medium" panose="00000606000000000000" pitchFamily="50" charset="-79"/>
                <a:cs typeface="Almoni Tzar ML v5 AAA Medium" panose="00000606000000000000" pitchFamily="50" charset="-79"/>
              </a:rPr>
              <a:t>מה זאת אומרת משמים? אתה עוד מצדיק אותו?! הוא פשוט נהג בחוסר אחריות! בגללו נכשלתי!</a:t>
            </a:r>
          </a:p>
        </p:txBody>
      </p:sp>
      <p:pic>
        <p:nvPicPr>
          <p:cNvPr id="8" name="תמונה 7">
            <a:extLst>
              <a:ext uri="{FF2B5EF4-FFF2-40B4-BE49-F238E27FC236}">
                <a16:creationId xmlns:a16="http://schemas.microsoft.com/office/drawing/2014/main" id="{2E974085-3C3E-4756-B884-112D3813D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7897" y="2642851"/>
            <a:ext cx="2311147" cy="5693676"/>
          </a:xfrm>
          <a:prstGeom prst="rect">
            <a:avLst/>
          </a:prstGeom>
        </p:spPr>
      </p:pic>
      <p:pic>
        <p:nvPicPr>
          <p:cNvPr id="7" name="תמונה 6" descr="תמונה שמכילה טקסט&#10;&#10;התיאור נוצר באופן אוטומטי">
            <a:extLst>
              <a:ext uri="{FF2B5EF4-FFF2-40B4-BE49-F238E27FC236}">
                <a16:creationId xmlns:a16="http://schemas.microsoft.com/office/drawing/2014/main" id="{03D2C99F-FF17-4096-BDF8-7D53AE411086}"/>
              </a:ext>
            </a:extLst>
          </p:cNvPr>
          <p:cNvPicPr>
            <a:picLocks noChangeAspect="1"/>
          </p:cNvPicPr>
          <p:nvPr/>
        </p:nvPicPr>
        <p:blipFill rotWithShape="1">
          <a:blip r:embed="rId4">
            <a:extLst>
              <a:ext uri="{28A0092B-C50C-407E-A947-70E740481C1C}">
                <a14:useLocalDpi xmlns:a14="http://schemas.microsoft.com/office/drawing/2010/main" val="0"/>
              </a:ext>
            </a:extLst>
          </a:blip>
          <a:srcRect l="17022" r="26862"/>
          <a:stretch/>
        </p:blipFill>
        <p:spPr>
          <a:xfrm flipH="1">
            <a:off x="1122353" y="2760848"/>
            <a:ext cx="2553719" cy="4736541"/>
          </a:xfrm>
          <a:prstGeom prst="rect">
            <a:avLst/>
          </a:prstGeom>
        </p:spPr>
      </p:pic>
    </p:spTree>
    <p:extLst>
      <p:ext uri="{BB962C8B-B14F-4D97-AF65-F5344CB8AC3E}">
        <p14:creationId xmlns:p14="http://schemas.microsoft.com/office/powerpoint/2010/main" val="84789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9" name="תיבת טקסט 8">
            <a:extLst>
              <a:ext uri="{FF2B5EF4-FFF2-40B4-BE49-F238E27FC236}">
                <a16:creationId xmlns:a16="http://schemas.microsoft.com/office/drawing/2014/main" id="{2A6844E6-A54E-4BFB-A896-32AE509B30C9}"/>
              </a:ext>
            </a:extLst>
          </p:cNvPr>
          <p:cNvSpPr txBox="1"/>
          <p:nvPr/>
        </p:nvSpPr>
        <p:spPr>
          <a:xfrm>
            <a:off x="1393240" y="2357639"/>
            <a:ext cx="9405521" cy="1754326"/>
          </a:xfrm>
          <a:prstGeom prst="rect">
            <a:avLst/>
          </a:prstGeom>
          <a:noFill/>
        </p:spPr>
        <p:txBody>
          <a:bodyPr wrap="square">
            <a:spAutoFit/>
          </a:bodyPr>
          <a:lstStyle/>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האם מישהו יכול להרוס לך את החיים?</a:t>
            </a:r>
          </a:p>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לקחת כסף / תפקיד / חפץ שמיועד לך משמים? </a:t>
            </a:r>
          </a:p>
        </p:txBody>
      </p:sp>
    </p:spTree>
    <p:extLst>
      <p:ext uri="{BB962C8B-B14F-4D97-AF65-F5344CB8AC3E}">
        <p14:creationId xmlns:p14="http://schemas.microsoft.com/office/powerpoint/2010/main" val="3937704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5" name="תמונה 4"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0170" y="3009527"/>
            <a:ext cx="4729687" cy="5196568"/>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4132165" y="2074349"/>
            <a:ext cx="5242560" cy="2308324"/>
          </a:xfrm>
          <a:prstGeom prst="rect">
            <a:avLst/>
          </a:prstGeom>
          <a:noFill/>
        </p:spPr>
        <p:txBody>
          <a:bodyPr wrap="square">
            <a:spAutoFit/>
          </a:bodyPr>
          <a:lstStyle/>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וכעת,</a:t>
            </a:r>
          </a:p>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הצטיידו בכרטיס היומי שלכם,</a:t>
            </a:r>
          </a:p>
          <a:p>
            <a:pPr algn="l"/>
            <a:r>
              <a:rPr lang="he-IL" sz="4800" dirty="0">
                <a:solidFill>
                  <a:srgbClr val="071B43"/>
                </a:solidFill>
                <a:latin typeface="Almoni Tzar ML v5 AAA Medium" panose="00000606000000000000" pitchFamily="50" charset="-79"/>
                <a:cs typeface="Almoni Tzar ML v5 AAA Medium" panose="00000606000000000000" pitchFamily="50" charset="-79"/>
              </a:rPr>
              <a:t>ונצא ביחד למסע...</a:t>
            </a:r>
          </a:p>
        </p:txBody>
      </p:sp>
      <p:pic>
        <p:nvPicPr>
          <p:cNvPr id="8" name="תמונה 7" descr="תמונה שמכילה טקסט&#10;&#10;התיאור נוצר באופן אוטומטי">
            <a:extLst>
              <a:ext uri="{FF2B5EF4-FFF2-40B4-BE49-F238E27FC236}">
                <a16:creationId xmlns:a16="http://schemas.microsoft.com/office/drawing/2014/main" id="{6D88E542-30C4-4809-B4C2-0A7A5B6932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50" y="611579"/>
            <a:ext cx="2655206" cy="5630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15756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5" name="תמונה 4"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8892" y="2239234"/>
            <a:ext cx="5658508" cy="6217075"/>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2087880" y="1336536"/>
            <a:ext cx="8016240" cy="1015663"/>
          </a:xfrm>
          <a:prstGeom prst="rect">
            <a:avLst/>
          </a:prstGeom>
          <a:noFill/>
        </p:spPr>
        <p:txBody>
          <a:bodyPr wrap="square">
            <a:spAutoFit/>
          </a:bodyPr>
          <a:lstStyle/>
          <a:p>
            <a:pPr algn="ctr"/>
            <a:r>
              <a:rPr lang="he-IL" sz="6000" dirty="0">
                <a:solidFill>
                  <a:srgbClr val="071B43"/>
                </a:solidFill>
                <a:latin typeface="Almoni Tzar ML v5 AAA Medium" panose="00000606000000000000" pitchFamily="50" charset="-79"/>
                <a:cs typeface="Almoni Tzar ML v5 AAA Medium" panose="00000606000000000000" pitchFamily="50" charset="-79"/>
              </a:rPr>
              <a:t>אתם כבר מכירים את הסימן שלנו:</a:t>
            </a:r>
          </a:p>
        </p:txBody>
      </p:sp>
      <p:grpSp>
        <p:nvGrpSpPr>
          <p:cNvPr id="8" name="קבוצה 7"/>
          <p:cNvGrpSpPr/>
          <p:nvPr/>
        </p:nvGrpSpPr>
        <p:grpSpPr>
          <a:xfrm>
            <a:off x="3910967" y="3176026"/>
            <a:ext cx="1113765" cy="1113765"/>
            <a:chOff x="6288507" y="1828800"/>
            <a:chExt cx="1113765" cy="1113765"/>
          </a:xfrm>
        </p:grpSpPr>
        <p:pic>
          <p:nvPicPr>
            <p:cNvPr id="9" name="תמונה 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10" name="מלבן 9"/>
            <p:cNvSpPr/>
            <p:nvPr/>
          </p:nvSpPr>
          <p:spPr>
            <a:xfrm>
              <a:off x="6463555" y="1914859"/>
              <a:ext cx="373820" cy="861774"/>
            </a:xfrm>
            <a:prstGeom prst="rect">
              <a:avLst/>
            </a:prstGeom>
            <a:noFill/>
          </p:spPr>
          <p:txBody>
            <a:bodyPr wrap="none" lIns="91440" tIns="45720" rIns="91440" bIns="45720">
              <a:spAutoFit/>
            </a:bodyPr>
            <a:lstStyle/>
            <a:p>
              <a:pPr algn="ctr"/>
              <a:r>
                <a:rPr lang="he-IL" sz="5000" b="0" cap="none" spc="0" dirty="0">
                  <a:ln w="0"/>
                  <a:solidFill>
                    <a:srgbClr val="FF0000"/>
                  </a:solidFill>
                  <a:latin typeface="Almoni Tzar ML v5 AAA" panose="00000806000000000000" pitchFamily="50" charset="-79"/>
                  <a:cs typeface="Almoni Tzar ML v5 AAA" panose="00000806000000000000" pitchFamily="50" charset="-79"/>
                </a:rPr>
                <a:t>1</a:t>
              </a:r>
            </a:p>
          </p:txBody>
        </p:sp>
      </p:grpSp>
    </p:spTree>
    <p:extLst>
      <p:ext uri="{BB962C8B-B14F-4D97-AF65-F5344CB8AC3E}">
        <p14:creationId xmlns:p14="http://schemas.microsoft.com/office/powerpoint/2010/main" val="119136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subTnLst>
                                    <p:audio>
                                      <p:cMediaNode>
                                        <p:cTn display="0" masterRel="sameClick">
                                          <p:stCondLst>
                                            <p:cond evt="begin" delay="0">
                                              <p:tn val="12"/>
                                            </p:cond>
                                          </p:stCondLst>
                                          <p:endCondLst>
                                            <p:cond evt="onStopAudio" delay="0">
                                              <p:tgtEl>
                                                <p:sldTgt/>
                                              </p:tgtEl>
                                            </p:cond>
                                          </p:endCondLst>
                                        </p:cTn>
                                        <p:tgtEl>
                                          <p:sndTgt r:embed="rId2" name="124899__greencouch__beeps-18-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11C83837-02C0-47C7-AD61-40E7342FCF02}"/>
              </a:ext>
            </a:extLst>
          </p:cNvPr>
          <p:cNvSpPr txBox="1"/>
          <p:nvPr/>
        </p:nvSpPr>
        <p:spPr>
          <a:xfrm>
            <a:off x="3246128" y="631682"/>
            <a:ext cx="5699744" cy="1446550"/>
          </a:xfrm>
          <a:prstGeom prst="rect">
            <a:avLst/>
          </a:prstGeom>
          <a:noFill/>
        </p:spPr>
        <p:txBody>
          <a:bodyPr wrap="square">
            <a:spAutoFit/>
          </a:bodyPr>
          <a:lstStyle/>
          <a:p>
            <a:pPr algn="ctr"/>
            <a:r>
              <a:rPr lang="he-IL" sz="8800" dirty="0">
                <a:solidFill>
                  <a:srgbClr val="071B43"/>
                </a:solidFill>
                <a:latin typeface="Almoni Tzar ML v5 AAA Medium" panose="00000606000000000000" pitchFamily="50" charset="-79"/>
                <a:cs typeface="Almoni Tzar ML v5 AAA Medium" panose="00000606000000000000" pitchFamily="50" charset="-79"/>
              </a:rPr>
              <a:t>אז... מוכנים?</a:t>
            </a:r>
          </a:p>
        </p:txBody>
      </p:sp>
      <p:pic>
        <p:nvPicPr>
          <p:cNvPr id="8" name="תמונה 7" descr="תמונה שמכילה טקסט&#10;&#10;התיאור נוצר באופן אוטומטי">
            <a:extLst>
              <a:ext uri="{FF2B5EF4-FFF2-40B4-BE49-F238E27FC236}">
                <a16:creationId xmlns:a16="http://schemas.microsoft.com/office/drawing/2014/main" id="{DF7C59B4-A26F-46EB-9892-4E72E038D78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81373">
            <a:off x="4693869" y="2294963"/>
            <a:ext cx="1873118" cy="3971971"/>
          </a:xfrm>
          <a:prstGeom prst="rect">
            <a:avLst/>
          </a:prstGeom>
          <a:effectLst>
            <a:outerShdw blurRad="63500" sx="102000" sy="102000" algn="ctr" rotWithShape="0">
              <a:prstClr val="black">
                <a:alpha val="40000"/>
              </a:prstClr>
            </a:outerShdw>
          </a:effectLst>
        </p:spPr>
      </p:pic>
      <p:pic>
        <p:nvPicPr>
          <p:cNvPr id="10" name="תמונה 9" descr="תמונה שמכילה טקסט&#10;&#10;התיאור נוצר באופן אוטומטי">
            <a:extLst>
              <a:ext uri="{FF2B5EF4-FFF2-40B4-BE49-F238E27FC236}">
                <a16:creationId xmlns:a16="http://schemas.microsoft.com/office/drawing/2014/main" id="{6542E9EA-7901-44A3-9932-F671D38769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332752">
            <a:off x="6499065" y="2848852"/>
            <a:ext cx="1679865" cy="3078285"/>
          </a:xfrm>
          <a:prstGeom prst="rect">
            <a:avLst/>
          </a:prstGeom>
        </p:spPr>
      </p:pic>
    </p:spTree>
    <p:extLst>
      <p:ext uri="{BB962C8B-B14F-4D97-AF65-F5344CB8AC3E}">
        <p14:creationId xmlns:p14="http://schemas.microsoft.com/office/powerpoint/2010/main" val="158212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9" name="תיבת טקסט 8">
            <a:extLst>
              <a:ext uri="{FF2B5EF4-FFF2-40B4-BE49-F238E27FC236}">
                <a16:creationId xmlns:a16="http://schemas.microsoft.com/office/drawing/2014/main" id="{2A6844E6-A54E-4BFB-A896-32AE509B30C9}"/>
              </a:ext>
            </a:extLst>
          </p:cNvPr>
          <p:cNvSpPr txBox="1"/>
          <p:nvPr/>
        </p:nvSpPr>
        <p:spPr>
          <a:xfrm>
            <a:off x="1393240" y="1251182"/>
            <a:ext cx="9405521" cy="923330"/>
          </a:xfrm>
          <a:prstGeom prst="rect">
            <a:avLst/>
          </a:prstGeom>
          <a:noFill/>
        </p:spPr>
        <p:txBody>
          <a:bodyPr wrap="square">
            <a:spAutoFit/>
          </a:bodyPr>
          <a:lstStyle/>
          <a:p>
            <a:pPr algn="ctr"/>
            <a:r>
              <a:rPr lang="he-IL" sz="5400" dirty="0">
                <a:solidFill>
                  <a:srgbClr val="071B43"/>
                </a:solidFill>
                <a:latin typeface="Almoni Tzar ML v5 AAA Medium" panose="00000606000000000000" pitchFamily="50" charset="-79"/>
                <a:cs typeface="Almoni Tzar ML v5 AAA Medium" panose="00000606000000000000" pitchFamily="50" charset="-79"/>
              </a:rPr>
              <a:t>נסו להשלים את המשפט הבא:</a:t>
            </a:r>
          </a:p>
        </p:txBody>
      </p:sp>
      <p:sp>
        <p:nvSpPr>
          <p:cNvPr id="4" name="מלבן 3">
            <a:extLst>
              <a:ext uri="{FF2B5EF4-FFF2-40B4-BE49-F238E27FC236}">
                <a16:creationId xmlns:a16="http://schemas.microsoft.com/office/drawing/2014/main" id="{A8213D09-7926-4BF4-9B0E-FE7314D67561}"/>
              </a:ext>
            </a:extLst>
          </p:cNvPr>
          <p:cNvSpPr/>
          <p:nvPr/>
        </p:nvSpPr>
        <p:spPr>
          <a:xfrm>
            <a:off x="1218000" y="2377514"/>
            <a:ext cx="9756000" cy="1116000"/>
          </a:xfrm>
          <a:prstGeom prst="rect">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תיבת טקסט 5">
            <a:extLst>
              <a:ext uri="{FF2B5EF4-FFF2-40B4-BE49-F238E27FC236}">
                <a16:creationId xmlns:a16="http://schemas.microsoft.com/office/drawing/2014/main" id="{B4693E51-B776-400F-B605-AC4082D46A1C}"/>
              </a:ext>
            </a:extLst>
          </p:cNvPr>
          <p:cNvSpPr txBox="1"/>
          <p:nvPr/>
        </p:nvSpPr>
        <p:spPr>
          <a:xfrm>
            <a:off x="1393239" y="2366753"/>
            <a:ext cx="9405522" cy="1107996"/>
          </a:xfrm>
          <a:prstGeom prst="rect">
            <a:avLst/>
          </a:prstGeom>
          <a:noFill/>
        </p:spPr>
        <p:txBody>
          <a:bodyPr wrap="square">
            <a:spAutoFit/>
          </a:bodyPr>
          <a:lstStyle/>
          <a:p>
            <a:pPr algn="ctr"/>
            <a:r>
              <a:rPr lang="he-IL" sz="6600" dirty="0">
                <a:solidFill>
                  <a:schemeClr val="bg1"/>
                </a:solidFill>
                <a:latin typeface="Almoni Tzar ML v5 AAA Medium" panose="00000606000000000000" pitchFamily="50" charset="-79"/>
                <a:cs typeface="Almoni Tzar ML v5 AAA Medium" panose="00000606000000000000" pitchFamily="50" charset="-79"/>
              </a:rPr>
              <a:t>"שֶׁבְּעֵת כַּעֲסוֹ נִסְִתַּלּקְָה מִמֶּנּוּ הָ____________"</a:t>
            </a:r>
          </a:p>
        </p:txBody>
      </p:sp>
      <p:grpSp>
        <p:nvGrpSpPr>
          <p:cNvPr id="7" name="קבוצה 6">
            <a:extLst>
              <a:ext uri="{FF2B5EF4-FFF2-40B4-BE49-F238E27FC236}">
                <a16:creationId xmlns:a16="http://schemas.microsoft.com/office/drawing/2014/main" id="{E4BD6BE5-83BD-481E-A8AC-77C49173D421}"/>
              </a:ext>
            </a:extLst>
          </p:cNvPr>
          <p:cNvGrpSpPr/>
          <p:nvPr/>
        </p:nvGrpSpPr>
        <p:grpSpPr>
          <a:xfrm>
            <a:off x="5539118" y="4290557"/>
            <a:ext cx="1113765" cy="1113765"/>
            <a:chOff x="6288507" y="1828800"/>
            <a:chExt cx="1113765" cy="1113765"/>
          </a:xfrm>
        </p:grpSpPr>
        <p:pic>
          <p:nvPicPr>
            <p:cNvPr id="8" name="תמונה 7">
              <a:extLst>
                <a:ext uri="{FF2B5EF4-FFF2-40B4-BE49-F238E27FC236}">
                  <a16:creationId xmlns:a16="http://schemas.microsoft.com/office/drawing/2014/main" id="{DC171E4B-78CB-4558-AF21-61F07FE699D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10" name="מלבן 9">
              <a:extLst>
                <a:ext uri="{FF2B5EF4-FFF2-40B4-BE49-F238E27FC236}">
                  <a16:creationId xmlns:a16="http://schemas.microsoft.com/office/drawing/2014/main" id="{A4314AEC-7E68-4E78-948B-B9CE65AA7A89}"/>
                </a:ext>
              </a:extLst>
            </p:cNvPr>
            <p:cNvSpPr/>
            <p:nvPr/>
          </p:nvSpPr>
          <p:spPr>
            <a:xfrm>
              <a:off x="6463555" y="1914859"/>
              <a:ext cx="373820" cy="861774"/>
            </a:xfrm>
            <a:prstGeom prst="rect">
              <a:avLst/>
            </a:prstGeom>
            <a:noFill/>
          </p:spPr>
          <p:txBody>
            <a:bodyPr wrap="none" lIns="91440" tIns="45720" rIns="91440" bIns="45720">
              <a:spAutoFit/>
            </a:bodyPr>
            <a:lstStyle/>
            <a:p>
              <a:pPr algn="ctr"/>
              <a:r>
                <a:rPr lang="he-IL" sz="5000" b="0" cap="none" spc="0" dirty="0">
                  <a:ln w="0"/>
                  <a:solidFill>
                    <a:srgbClr val="FF0000"/>
                  </a:solidFill>
                  <a:latin typeface="Almoni Tzar ML v5 AAA" panose="00000806000000000000" pitchFamily="50" charset="-79"/>
                  <a:cs typeface="Almoni Tzar ML v5 AAA" panose="00000806000000000000" pitchFamily="50" charset="-79"/>
                </a:rPr>
                <a:t>1</a:t>
              </a:r>
            </a:p>
          </p:txBody>
        </p:sp>
      </p:grpSp>
      <p:sp>
        <p:nvSpPr>
          <p:cNvPr id="11" name="תיבת טקסט 10">
            <a:extLst>
              <a:ext uri="{FF2B5EF4-FFF2-40B4-BE49-F238E27FC236}">
                <a16:creationId xmlns:a16="http://schemas.microsoft.com/office/drawing/2014/main" id="{E5D2D8CF-577C-4154-96F9-EC62CF3304DE}"/>
              </a:ext>
            </a:extLst>
          </p:cNvPr>
          <p:cNvSpPr txBox="1"/>
          <p:nvPr/>
        </p:nvSpPr>
        <p:spPr>
          <a:xfrm>
            <a:off x="822961" y="5382694"/>
            <a:ext cx="10546080" cy="707886"/>
          </a:xfrm>
          <a:prstGeom prst="rect">
            <a:avLst/>
          </a:prstGeom>
          <a:noFill/>
        </p:spPr>
        <p:txBody>
          <a:bodyPr wrap="square">
            <a:spAutoFit/>
          </a:bodyPr>
          <a:lstStyle/>
          <a:p>
            <a:pPr algn="ctr"/>
            <a:r>
              <a:rPr lang="he-IL" sz="4000" dirty="0">
                <a:solidFill>
                  <a:srgbClr val="071B43"/>
                </a:solidFill>
                <a:latin typeface="Almoni Tzar ML v5 AAA Medium" panose="00000606000000000000" pitchFamily="50" charset="-79"/>
                <a:cs typeface="Almoni Tzar ML v5 AAA Medium" panose="00000606000000000000" pitchFamily="50" charset="-79"/>
              </a:rPr>
              <a:t>איזו מילה מהמילים המסתתרות בכרטיס הכי מתאימה, לדעתכם?</a:t>
            </a:r>
          </a:p>
        </p:txBody>
      </p:sp>
    </p:spTree>
    <p:extLst>
      <p:ext uri="{BB962C8B-B14F-4D97-AF65-F5344CB8AC3E}">
        <p14:creationId xmlns:p14="http://schemas.microsoft.com/office/powerpoint/2010/main" val="145936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750"/>
                                        <p:tgtEl>
                                          <p:spTgt spid="4"/>
                                        </p:tgtEl>
                                      </p:cBhvr>
                                    </p:animEffect>
                                  </p:childTnLst>
                                </p:cTn>
                              </p:par>
                              <p:par>
                                <p:cTn id="8" presetID="22" presetClass="entr" presetSubtype="2"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750"/>
                                        <p:tgtEl>
                                          <p:spTgt spid="6"/>
                                        </p:tgtEl>
                                      </p:cBhvr>
                                    </p:animEffect>
                                  </p:childTnLst>
                                </p:cTn>
                              </p:par>
                            </p:childTnLst>
                          </p:cTn>
                        </p:par>
                        <p:par>
                          <p:cTn id="11" fill="hold">
                            <p:stCondLst>
                              <p:cond delay="1250"/>
                            </p:stCondLst>
                            <p:childTnLst>
                              <p:par>
                                <p:cTn id="12" presetID="1" presetClass="entr" presetSubtype="0" fill="hold" nodeType="afterEffect">
                                  <p:stCondLst>
                                    <p:cond delay="500"/>
                                  </p:stCondLst>
                                  <p:childTnLst>
                                    <p:set>
                                      <p:cBhvr>
                                        <p:cTn id="13" dur="1" fill="hold">
                                          <p:stCondLst>
                                            <p:cond delay="0"/>
                                          </p:stCondLst>
                                        </p:cTn>
                                        <p:tgtEl>
                                          <p:spTgt spid="7"/>
                                        </p:tgtEl>
                                        <p:attrNameLst>
                                          <p:attrName>style.visibility</p:attrName>
                                        </p:attrNameLst>
                                      </p:cBhvr>
                                      <p:to>
                                        <p:strVal val="visible"/>
                                      </p:to>
                                    </p:set>
                                  </p:childTnLst>
                                </p:cTn>
                              </p:par>
                            </p:childTnLst>
                          </p:cTn>
                        </p:par>
                        <p:par>
                          <p:cTn id="14" fill="hold">
                            <p:stCondLst>
                              <p:cond delay="1750"/>
                            </p:stCondLst>
                            <p:childTnLst>
                              <p:par>
                                <p:cTn id="15" presetID="32" presetClass="emph" presetSubtype="0" fill="hold" nodeType="afterEffect">
                                  <p:stCondLst>
                                    <p:cond delay="0"/>
                                  </p:stCondLst>
                                  <p:childTnLst>
                                    <p:animRot by="120000">
                                      <p:cBhvr>
                                        <p:cTn id="16" dur="100" fill="hold">
                                          <p:stCondLst>
                                            <p:cond delay="0"/>
                                          </p:stCondLst>
                                        </p:cTn>
                                        <p:tgtEl>
                                          <p:spTgt spid="7"/>
                                        </p:tgtEl>
                                        <p:attrNameLst>
                                          <p:attrName>r</p:attrName>
                                        </p:attrNameLst>
                                      </p:cBhvr>
                                    </p:animRot>
                                    <p:animRot by="-240000">
                                      <p:cBhvr>
                                        <p:cTn id="17" dur="200" fill="hold">
                                          <p:stCondLst>
                                            <p:cond delay="200"/>
                                          </p:stCondLst>
                                        </p:cTn>
                                        <p:tgtEl>
                                          <p:spTgt spid="7"/>
                                        </p:tgtEl>
                                        <p:attrNameLst>
                                          <p:attrName>r</p:attrName>
                                        </p:attrNameLst>
                                      </p:cBhvr>
                                    </p:animRot>
                                    <p:animRot by="240000">
                                      <p:cBhvr>
                                        <p:cTn id="18" dur="200" fill="hold">
                                          <p:stCondLst>
                                            <p:cond delay="400"/>
                                          </p:stCondLst>
                                        </p:cTn>
                                        <p:tgtEl>
                                          <p:spTgt spid="7"/>
                                        </p:tgtEl>
                                        <p:attrNameLst>
                                          <p:attrName>r</p:attrName>
                                        </p:attrNameLst>
                                      </p:cBhvr>
                                    </p:animRot>
                                    <p:animRot by="-240000">
                                      <p:cBhvr>
                                        <p:cTn id="19" dur="200" fill="hold">
                                          <p:stCondLst>
                                            <p:cond delay="600"/>
                                          </p:stCondLst>
                                        </p:cTn>
                                        <p:tgtEl>
                                          <p:spTgt spid="7"/>
                                        </p:tgtEl>
                                        <p:attrNameLst>
                                          <p:attrName>r</p:attrName>
                                        </p:attrNameLst>
                                      </p:cBhvr>
                                    </p:animRot>
                                    <p:animRot by="120000">
                                      <p:cBhvr>
                                        <p:cTn id="20" dur="200" fill="hold">
                                          <p:stCondLst>
                                            <p:cond delay="800"/>
                                          </p:stCondLst>
                                        </p:cTn>
                                        <p:tgtEl>
                                          <p:spTgt spid="7"/>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2" name="124899__greencouch__beeps-18-1.wav"/>
                                        </p:tgtEl>
                                      </p:cMediaNode>
                                    </p:audio>
                                  </p:subTnLst>
                                </p:cTn>
                              </p:par>
                            </p:childTnLst>
                          </p:cTn>
                        </p:par>
                        <p:par>
                          <p:cTn id="21" fill="hold">
                            <p:stCondLst>
                              <p:cond delay="2750"/>
                            </p:stCondLst>
                            <p:childTnLst>
                              <p:par>
                                <p:cTn id="22" presetID="10"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קבוצה 4">
            <a:extLst>
              <a:ext uri="{FF2B5EF4-FFF2-40B4-BE49-F238E27FC236}">
                <a16:creationId xmlns:a16="http://schemas.microsoft.com/office/drawing/2014/main" id="{581CA7AB-FBED-4B4A-B12B-235FEDF10D0F}"/>
              </a:ext>
            </a:extLst>
          </p:cNvPr>
          <p:cNvGrpSpPr/>
          <p:nvPr/>
        </p:nvGrpSpPr>
        <p:grpSpPr>
          <a:xfrm>
            <a:off x="2497583" y="2067120"/>
            <a:ext cx="7063668" cy="3082500"/>
            <a:chOff x="2559727" y="1925076"/>
            <a:chExt cx="7063668" cy="3082500"/>
          </a:xfrm>
        </p:grpSpPr>
        <p:sp>
          <p:nvSpPr>
            <p:cNvPr id="2" name="תיבת טקסט 1">
              <a:extLst>
                <a:ext uri="{FF2B5EF4-FFF2-40B4-BE49-F238E27FC236}">
                  <a16:creationId xmlns:a16="http://schemas.microsoft.com/office/drawing/2014/main" id="{F39AA513-05AB-44F8-9D6E-D206A3B3015E}"/>
                </a:ext>
              </a:extLst>
            </p:cNvPr>
            <p:cNvSpPr txBox="1"/>
            <p:nvPr/>
          </p:nvSpPr>
          <p:spPr>
            <a:xfrm>
              <a:off x="2586361" y="1960588"/>
              <a:ext cx="7037034" cy="3046988"/>
            </a:xfrm>
            <a:prstGeom prst="rect">
              <a:avLst/>
            </a:prstGeom>
            <a:noFill/>
          </p:spPr>
          <p:txBody>
            <a:bodyPr wrap="square" rtlCol="1">
              <a:spAutoFit/>
            </a:bodyPr>
            <a:lstStyle/>
            <a:p>
              <a:pPr algn="ctr"/>
              <a:r>
                <a:rPr lang="he-IL" sz="9600" dirty="0">
                  <a:solidFill>
                    <a:srgbClr val="071B43"/>
                  </a:solidFill>
                  <a:latin typeface="Almoni Tzar ML v5 AAA" panose="00000806000000000000" pitchFamily="50" charset="-79"/>
                  <a:cs typeface="Almoni Tzar ML v5 AAA" panose="00000806000000000000" pitchFamily="50" charset="-79"/>
                </a:rPr>
                <a:t>למה לכעוס?</a:t>
              </a:r>
            </a:p>
            <a:p>
              <a:pPr algn="ctr"/>
              <a:r>
                <a:rPr lang="he-IL" sz="9600" dirty="0" err="1">
                  <a:solidFill>
                    <a:srgbClr val="071B43"/>
                  </a:solidFill>
                  <a:latin typeface="Almoni Tzar ML v5 AAA" panose="00000806000000000000" pitchFamily="50" charset="-79"/>
                  <a:cs typeface="Almoni Tzar ML v5 AAA" panose="00000806000000000000" pitchFamily="50" charset="-79"/>
                </a:rPr>
                <a:t>הכל</a:t>
              </a:r>
              <a:r>
                <a:rPr lang="he-IL" sz="9600" dirty="0">
                  <a:solidFill>
                    <a:srgbClr val="071B43"/>
                  </a:solidFill>
                  <a:latin typeface="Almoni Tzar ML v5 AAA" panose="00000806000000000000" pitchFamily="50" charset="-79"/>
                  <a:cs typeface="Almoni Tzar ML v5 AAA" panose="00000806000000000000" pitchFamily="50" charset="-79"/>
                </a:rPr>
                <a:t> מהבוס!</a:t>
              </a:r>
            </a:p>
          </p:txBody>
        </p:sp>
        <p:sp>
          <p:nvSpPr>
            <p:cNvPr id="3" name="תיבת טקסט 2">
              <a:extLst>
                <a:ext uri="{FF2B5EF4-FFF2-40B4-BE49-F238E27FC236}">
                  <a16:creationId xmlns:a16="http://schemas.microsoft.com/office/drawing/2014/main" id="{3E320CA8-0F09-4B80-981B-382C8CE00600}"/>
                </a:ext>
              </a:extLst>
            </p:cNvPr>
            <p:cNvSpPr txBox="1"/>
            <p:nvPr/>
          </p:nvSpPr>
          <p:spPr>
            <a:xfrm>
              <a:off x="2559727" y="1925076"/>
              <a:ext cx="7037034" cy="3046988"/>
            </a:xfrm>
            <a:prstGeom prst="rect">
              <a:avLst/>
            </a:prstGeom>
            <a:noFill/>
          </p:spPr>
          <p:txBody>
            <a:bodyPr wrap="square" rtlCol="1">
              <a:spAutoFit/>
            </a:bodyPr>
            <a:lstStyle/>
            <a:p>
              <a:pPr algn="ctr"/>
              <a:r>
                <a:rPr lang="he-IL" sz="9600" dirty="0">
                  <a:solidFill>
                    <a:schemeClr val="bg1"/>
                  </a:solidFill>
                  <a:latin typeface="Almoni Tzar ML v5 AAA" panose="00000806000000000000" pitchFamily="50" charset="-79"/>
                  <a:cs typeface="Almoni Tzar ML v5 AAA" panose="00000806000000000000" pitchFamily="50" charset="-79"/>
                </a:rPr>
                <a:t>למה לכעוס?</a:t>
              </a:r>
            </a:p>
            <a:p>
              <a:pPr algn="ctr"/>
              <a:r>
                <a:rPr lang="he-IL" sz="9600" dirty="0" err="1">
                  <a:solidFill>
                    <a:schemeClr val="bg1"/>
                  </a:solidFill>
                  <a:latin typeface="Almoni Tzar ML v5 AAA" panose="00000806000000000000" pitchFamily="50" charset="-79"/>
                  <a:cs typeface="Almoni Tzar ML v5 AAA" panose="00000806000000000000" pitchFamily="50" charset="-79"/>
                </a:rPr>
                <a:t>הכל</a:t>
              </a:r>
              <a:r>
                <a:rPr lang="he-IL" sz="9600" dirty="0">
                  <a:solidFill>
                    <a:schemeClr val="bg1"/>
                  </a:solidFill>
                  <a:latin typeface="Almoni Tzar ML v5 AAA" panose="00000806000000000000" pitchFamily="50" charset="-79"/>
                  <a:cs typeface="Almoni Tzar ML v5 AAA" panose="00000806000000000000" pitchFamily="50" charset="-79"/>
                </a:rPr>
                <a:t> מהבוס!</a:t>
              </a:r>
            </a:p>
          </p:txBody>
        </p:sp>
      </p:grpSp>
      <p:pic>
        <p:nvPicPr>
          <p:cNvPr id="4" name="תמונה 3" descr="תמונה שמכילה טקסט&#10;&#10;התיאור נוצר באופן אוטומטי">
            <a:extLst>
              <a:ext uri="{FF2B5EF4-FFF2-40B4-BE49-F238E27FC236}">
                <a16:creationId xmlns:a16="http://schemas.microsoft.com/office/drawing/2014/main" id="{62AA7B4B-548F-4A2E-A09D-BE3FE64E58B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2454" y="327310"/>
            <a:ext cx="1035728" cy="632838"/>
          </a:xfrm>
          <a:prstGeom prst="rect">
            <a:avLst/>
          </a:prstGeom>
        </p:spPr>
      </p:pic>
      <p:sp>
        <p:nvSpPr>
          <p:cNvPr id="6" name="תיבת טקסט 5">
            <a:extLst>
              <a:ext uri="{FF2B5EF4-FFF2-40B4-BE49-F238E27FC236}">
                <a16:creationId xmlns:a16="http://schemas.microsoft.com/office/drawing/2014/main" id="{026A5315-303E-4564-96E9-FBACCB244773}"/>
              </a:ext>
            </a:extLst>
          </p:cNvPr>
          <p:cNvSpPr txBox="1"/>
          <p:nvPr/>
        </p:nvSpPr>
        <p:spPr>
          <a:xfrm>
            <a:off x="11327907" y="159798"/>
            <a:ext cx="612559" cy="369332"/>
          </a:xfrm>
          <a:prstGeom prst="rect">
            <a:avLst/>
          </a:prstGeom>
          <a:noFill/>
        </p:spPr>
        <p:txBody>
          <a:bodyPr wrap="square" rtlCol="1">
            <a:spAutoFit/>
          </a:bodyPr>
          <a:lstStyle/>
          <a:p>
            <a:r>
              <a:rPr lang="he-IL" dirty="0">
                <a:solidFill>
                  <a:srgbClr val="457BBF"/>
                </a:solidFill>
                <a:latin typeface="Almoni Tzar ML v5 AAA Medium" panose="00000606000000000000" pitchFamily="50" charset="-79"/>
                <a:cs typeface="Almoni Tzar ML v5 AAA Medium" panose="00000606000000000000" pitchFamily="50" charset="-79"/>
              </a:rPr>
              <a:t>ב"ה</a:t>
            </a:r>
          </a:p>
        </p:txBody>
      </p:sp>
    </p:spTree>
    <p:extLst>
      <p:ext uri="{BB962C8B-B14F-4D97-AF65-F5344CB8AC3E}">
        <p14:creationId xmlns:p14="http://schemas.microsoft.com/office/powerpoint/2010/main" val="3150445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4" name="מלבן 3">
            <a:extLst>
              <a:ext uri="{FF2B5EF4-FFF2-40B4-BE49-F238E27FC236}">
                <a16:creationId xmlns:a16="http://schemas.microsoft.com/office/drawing/2014/main" id="{A8213D09-7926-4BF4-9B0E-FE7314D67561}"/>
              </a:ext>
            </a:extLst>
          </p:cNvPr>
          <p:cNvSpPr/>
          <p:nvPr/>
        </p:nvSpPr>
        <p:spPr>
          <a:xfrm>
            <a:off x="1393239" y="1930011"/>
            <a:ext cx="9405522" cy="1116000"/>
          </a:xfrm>
          <a:prstGeom prst="rect">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תיבת טקסט 5">
            <a:extLst>
              <a:ext uri="{FF2B5EF4-FFF2-40B4-BE49-F238E27FC236}">
                <a16:creationId xmlns:a16="http://schemas.microsoft.com/office/drawing/2014/main" id="{B4693E51-B776-400F-B605-AC4082D46A1C}"/>
              </a:ext>
            </a:extLst>
          </p:cNvPr>
          <p:cNvSpPr txBox="1"/>
          <p:nvPr/>
        </p:nvSpPr>
        <p:spPr>
          <a:xfrm>
            <a:off x="1393239" y="1919250"/>
            <a:ext cx="9405522" cy="1107996"/>
          </a:xfrm>
          <a:prstGeom prst="rect">
            <a:avLst/>
          </a:prstGeom>
          <a:noFill/>
        </p:spPr>
        <p:txBody>
          <a:bodyPr wrap="square">
            <a:spAutoFit/>
          </a:bodyPr>
          <a:lstStyle/>
          <a:p>
            <a:pPr algn="ctr"/>
            <a:r>
              <a:rPr lang="he-IL" sz="6600" dirty="0">
                <a:solidFill>
                  <a:schemeClr val="bg1"/>
                </a:solidFill>
                <a:latin typeface="Almoni Tzar ML v5 AAA Medium" panose="00000606000000000000" pitchFamily="50" charset="-79"/>
                <a:cs typeface="Almoni Tzar ML v5 AAA Medium" panose="00000606000000000000" pitchFamily="50" charset="-79"/>
              </a:rPr>
              <a:t>"שֶׁבְּעֵת כַּעֲסוֹ נִסְִתַּלּקְָה מִמֶּנּוּ הָאֱמוּנָה</a:t>
            </a:r>
          </a:p>
        </p:txBody>
      </p:sp>
      <p:sp>
        <p:nvSpPr>
          <p:cNvPr id="12" name="תיבת טקסט 11">
            <a:extLst>
              <a:ext uri="{FF2B5EF4-FFF2-40B4-BE49-F238E27FC236}">
                <a16:creationId xmlns:a16="http://schemas.microsoft.com/office/drawing/2014/main" id="{E5F7A3BD-BC07-4E81-95E7-ADB1BD4F8576}"/>
              </a:ext>
            </a:extLst>
          </p:cNvPr>
          <p:cNvSpPr txBox="1"/>
          <p:nvPr/>
        </p:nvSpPr>
        <p:spPr>
          <a:xfrm>
            <a:off x="1592063" y="3187542"/>
            <a:ext cx="9007874" cy="1938992"/>
          </a:xfrm>
          <a:prstGeom prst="rect">
            <a:avLst/>
          </a:prstGeom>
          <a:noFill/>
        </p:spPr>
        <p:txBody>
          <a:bodyPr wrap="square">
            <a:spAutoFit/>
          </a:bodyPr>
          <a:lstStyle/>
          <a:p>
            <a:pPr algn="ctr"/>
            <a:r>
              <a:rPr lang="he-IL" sz="6000" dirty="0">
                <a:solidFill>
                  <a:srgbClr val="3C4074"/>
                </a:solidFill>
                <a:latin typeface="Almoni Tzar ML v5 AAA Medium" panose="00000606000000000000" pitchFamily="50" charset="-79"/>
                <a:cs typeface="Almoni Tzar ML v5 AAA Medium" panose="00000606000000000000" pitchFamily="50" charset="-79"/>
              </a:rPr>
              <a:t>כִּי אִלּוּ הָיָה מַאֲמִין שֶׁמֵּאֵת הַשֵּׁם </a:t>
            </a:r>
            <a:r>
              <a:rPr lang="he-IL" sz="6000" dirty="0" err="1">
                <a:solidFill>
                  <a:srgbClr val="3C4074"/>
                </a:solidFill>
                <a:latin typeface="Almoni Tzar ML v5 AAA Medium" panose="00000606000000000000" pitchFamily="50" charset="-79"/>
                <a:cs typeface="Almoni Tzar ML v5 AAA Medium" panose="00000606000000000000" pitchFamily="50" charset="-79"/>
              </a:rPr>
              <a:t>הָיְתְָה</a:t>
            </a:r>
            <a:r>
              <a:rPr lang="he-IL" sz="6000" dirty="0">
                <a:solidFill>
                  <a:srgbClr val="3C4074"/>
                </a:solidFill>
                <a:latin typeface="Almoni Tzar ML v5 AAA Medium" panose="00000606000000000000" pitchFamily="50" charset="-79"/>
                <a:cs typeface="Almoni Tzar ML v5 AAA Medium" panose="00000606000000000000" pitchFamily="50" charset="-79"/>
              </a:rPr>
              <a:t> זֹאת לוֹ</a:t>
            </a:r>
          </a:p>
          <a:p>
            <a:pPr algn="ctr"/>
            <a:r>
              <a:rPr lang="he-IL" sz="6000" dirty="0">
                <a:solidFill>
                  <a:srgbClr val="3C4074"/>
                </a:solidFill>
                <a:latin typeface="Almoni Tzar ML v5 AAA Medium" panose="00000606000000000000" pitchFamily="50" charset="-79"/>
                <a:cs typeface="Almoni Tzar ML v5 AAA Medium" panose="00000606000000000000" pitchFamily="50" charset="-79"/>
              </a:rPr>
              <a:t>לֹא הָיָה בְּכַעַס כְּלָל"</a:t>
            </a:r>
          </a:p>
        </p:txBody>
      </p:sp>
    </p:spTree>
    <p:extLst>
      <p:ext uri="{BB962C8B-B14F-4D97-AF65-F5344CB8AC3E}">
        <p14:creationId xmlns:p14="http://schemas.microsoft.com/office/powerpoint/2010/main" val="2992175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5" name="תמונה 4"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5379" y="-152158"/>
            <a:ext cx="5657715" cy="6216203"/>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318308" y="2381214"/>
            <a:ext cx="7163417" cy="3416320"/>
          </a:xfrm>
          <a:prstGeom prst="rect">
            <a:avLst/>
          </a:prstGeom>
          <a:noFill/>
        </p:spPr>
        <p:txBody>
          <a:bodyPr wrap="square">
            <a:spAutoFit/>
          </a:bodyPr>
          <a:lstStyle/>
          <a:p>
            <a:pPr algn="l"/>
            <a:r>
              <a:rPr lang="he-IL" sz="5400" dirty="0">
                <a:solidFill>
                  <a:srgbClr val="071B43"/>
                </a:solidFill>
                <a:latin typeface="Almoni Tzar ML v5 AAA Medium" panose="00000606000000000000" pitchFamily="50" charset="-79"/>
                <a:cs typeface="Almoni Tzar ML v5 AAA Medium" panose="00000606000000000000" pitchFamily="50" charset="-79"/>
              </a:rPr>
              <a:t>לעולם אין מה לכעוס!</a:t>
            </a:r>
          </a:p>
          <a:p>
            <a:pPr algn="l"/>
            <a:r>
              <a:rPr lang="he-IL" sz="5400" dirty="0">
                <a:solidFill>
                  <a:srgbClr val="071B43"/>
                </a:solidFill>
                <a:latin typeface="Almoni Tzar ML v5 AAA Medium" panose="00000606000000000000" pitchFamily="50" charset="-79"/>
                <a:cs typeface="Almoni Tzar ML v5 AAA Medium" panose="00000606000000000000" pitchFamily="50" charset="-79"/>
              </a:rPr>
              <a:t>כי הרי הכול מאת השם!</a:t>
            </a:r>
          </a:p>
          <a:p>
            <a:pPr algn="l"/>
            <a:r>
              <a:rPr lang="he-IL" sz="5400" dirty="0">
                <a:solidFill>
                  <a:srgbClr val="071B43"/>
                </a:solidFill>
                <a:latin typeface="Almoni Tzar ML v5 AAA Medium" panose="00000606000000000000" pitchFamily="50" charset="-79"/>
                <a:cs typeface="Almoni Tzar ML v5 AAA Medium" panose="00000606000000000000" pitchFamily="50" charset="-79"/>
              </a:rPr>
              <a:t>גם כשמישהו עושה לנו דבר לא טוב,</a:t>
            </a:r>
          </a:p>
          <a:p>
            <a:pPr algn="l"/>
            <a:r>
              <a:rPr lang="he-IL" sz="5400" dirty="0">
                <a:solidFill>
                  <a:srgbClr val="071B43"/>
                </a:solidFill>
                <a:latin typeface="Almoni Tzar ML v5 AAA Medium" panose="00000606000000000000" pitchFamily="50" charset="-79"/>
                <a:cs typeface="Almoni Tzar ML v5 AAA Medium" panose="00000606000000000000" pitchFamily="50" charset="-79"/>
              </a:rPr>
              <a:t>צריך לזכור שמשמים נקבע שכך יקרה.</a:t>
            </a:r>
          </a:p>
        </p:txBody>
      </p:sp>
    </p:spTree>
    <p:extLst>
      <p:ext uri="{BB962C8B-B14F-4D97-AF65-F5344CB8AC3E}">
        <p14:creationId xmlns:p14="http://schemas.microsoft.com/office/powerpoint/2010/main" val="322969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תמונה 16">
            <a:extLst>
              <a:ext uri="{FF2B5EF4-FFF2-40B4-BE49-F238E27FC236}">
                <a16:creationId xmlns:a16="http://schemas.microsoft.com/office/drawing/2014/main" id="{8FC1F315-404A-49C6-95D1-A9A0E8E585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9" y="-2221"/>
            <a:ext cx="12192000" cy="6858000"/>
          </a:xfrm>
          <a:prstGeom prst="rect">
            <a:avLst/>
          </a:prstGeom>
        </p:spPr>
      </p:pic>
      <p:sp>
        <p:nvSpPr>
          <p:cNvPr id="2" name="מלבן: פינות מעוגלות 1">
            <a:extLst>
              <a:ext uri="{FF2B5EF4-FFF2-40B4-BE49-F238E27FC236}">
                <a16:creationId xmlns:a16="http://schemas.microsoft.com/office/drawing/2014/main" id="{17FAD30F-71A2-4CF4-A27A-A0F081E4648C}"/>
              </a:ext>
            </a:extLst>
          </p:cNvPr>
          <p:cNvSpPr/>
          <p:nvPr/>
        </p:nvSpPr>
        <p:spPr>
          <a:xfrm>
            <a:off x="6341483" y="195307"/>
            <a:ext cx="5616738" cy="6462944"/>
          </a:xfrm>
          <a:prstGeom prst="roundRect">
            <a:avLst>
              <a:gd name="adj" fmla="val 1714"/>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2400"/>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6420999" y="1410563"/>
            <a:ext cx="5614215" cy="1569660"/>
          </a:xfrm>
          <a:prstGeom prst="rect">
            <a:avLst/>
          </a:prstGeom>
          <a:noFill/>
        </p:spPr>
        <p:txBody>
          <a:bodyPr wrap="square">
            <a:spAutoFit/>
          </a:bodyPr>
          <a:lstStyle/>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כל מה שאנחנו מקבלים בחיים –</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אלו מתנות מהשם.</a:t>
            </a:r>
          </a:p>
        </p:txBody>
      </p:sp>
      <p:sp>
        <p:nvSpPr>
          <p:cNvPr id="6" name="תיבת טקסט 5">
            <a:extLst>
              <a:ext uri="{FF2B5EF4-FFF2-40B4-BE49-F238E27FC236}">
                <a16:creationId xmlns:a16="http://schemas.microsoft.com/office/drawing/2014/main" id="{074A1B5B-19CF-4720-BBBB-55A4EC38B56C}"/>
              </a:ext>
            </a:extLst>
          </p:cNvPr>
          <p:cNvSpPr txBox="1"/>
          <p:nvPr/>
        </p:nvSpPr>
        <p:spPr>
          <a:xfrm>
            <a:off x="6595408" y="3009891"/>
            <a:ext cx="5265396" cy="1938992"/>
          </a:xfrm>
          <a:prstGeom prst="rect">
            <a:avLst/>
          </a:prstGeom>
          <a:noFill/>
        </p:spPr>
        <p:txBody>
          <a:bodyPr wrap="square">
            <a:spAutoFit/>
          </a:bodyPr>
          <a:lstStyle/>
          <a:p>
            <a:pPr algn="ctr"/>
            <a:r>
              <a:rPr lang="he-IL" sz="4000" dirty="0">
                <a:solidFill>
                  <a:srgbClr val="071B43"/>
                </a:solidFill>
                <a:latin typeface="Almoni Tzar ML v5 AAA Light" panose="00000406000000000000" pitchFamily="50" charset="-79"/>
                <a:cs typeface="Almoni Tzar ML v5 AAA Light" panose="00000406000000000000" pitchFamily="50" charset="-79"/>
              </a:rPr>
              <a:t>באחת מהמתנות הבאות</a:t>
            </a:r>
          </a:p>
          <a:p>
            <a:pPr algn="ctr"/>
            <a:r>
              <a:rPr lang="he-IL" sz="4000" dirty="0">
                <a:solidFill>
                  <a:srgbClr val="071B43"/>
                </a:solidFill>
                <a:latin typeface="Almoni Tzar ML v5 AAA Light" panose="00000406000000000000" pitchFamily="50" charset="-79"/>
                <a:cs typeface="Almoni Tzar ML v5 AAA Light" panose="00000406000000000000" pitchFamily="50" charset="-79"/>
              </a:rPr>
              <a:t>מסתתרת תזכורת לכך.</a:t>
            </a:r>
          </a:p>
          <a:p>
            <a:pPr algn="ctr"/>
            <a:r>
              <a:rPr lang="he-IL" sz="4000" dirty="0">
                <a:solidFill>
                  <a:srgbClr val="071B43"/>
                </a:solidFill>
                <a:latin typeface="Almoni Tzar ML v5 AAA Light" panose="00000406000000000000" pitchFamily="50" charset="-79"/>
                <a:cs typeface="Almoni Tzar ML v5 AAA Light" panose="00000406000000000000" pitchFamily="50" charset="-79"/>
              </a:rPr>
              <a:t>התצליחו לגלות באיזו מהן, לפני שתיעלם?</a:t>
            </a:r>
          </a:p>
        </p:txBody>
      </p:sp>
      <p:sp>
        <p:nvSpPr>
          <p:cNvPr id="8" name="תיבת טקסט 7">
            <a:extLst>
              <a:ext uri="{FF2B5EF4-FFF2-40B4-BE49-F238E27FC236}">
                <a16:creationId xmlns:a16="http://schemas.microsoft.com/office/drawing/2014/main" id="{F0FDB0C5-C893-4E01-BBC6-4EA11D9D5B27}"/>
              </a:ext>
            </a:extLst>
          </p:cNvPr>
          <p:cNvSpPr txBox="1"/>
          <p:nvPr/>
        </p:nvSpPr>
        <p:spPr>
          <a:xfrm>
            <a:off x="6536931" y="5258551"/>
            <a:ext cx="3664747" cy="1107996"/>
          </a:xfrm>
          <a:prstGeom prst="rect">
            <a:avLst/>
          </a:prstGeom>
          <a:noFill/>
        </p:spPr>
        <p:txBody>
          <a:bodyPr wrap="square">
            <a:spAutoFit/>
          </a:bodyPr>
          <a:lstStyle/>
          <a:p>
            <a:r>
              <a:rPr lang="he-IL" sz="3300" dirty="0">
                <a:solidFill>
                  <a:srgbClr val="071B43"/>
                </a:solidFill>
                <a:latin typeface="Almoni Tzar ML v5 AAA Medium" panose="00000606000000000000" pitchFamily="50" charset="-79"/>
                <a:cs typeface="Almoni Tzar ML v5 AAA Medium" panose="00000606000000000000" pitchFamily="50" charset="-79"/>
              </a:rPr>
              <a:t>היעזרו בכרטיס ולחצו במהירות</a:t>
            </a:r>
          </a:p>
          <a:p>
            <a:r>
              <a:rPr lang="he-IL" sz="3300" dirty="0">
                <a:solidFill>
                  <a:srgbClr val="071B43"/>
                </a:solidFill>
                <a:latin typeface="Almoni Tzar ML v5 AAA Medium" panose="00000606000000000000" pitchFamily="50" charset="-79"/>
                <a:cs typeface="Almoni Tzar ML v5 AAA Medium" panose="00000606000000000000" pitchFamily="50" charset="-79"/>
              </a:rPr>
              <a:t>על המתנה הנכונה.</a:t>
            </a:r>
          </a:p>
        </p:txBody>
      </p:sp>
      <p:grpSp>
        <p:nvGrpSpPr>
          <p:cNvPr id="18" name="קבוצה 17">
            <a:extLst>
              <a:ext uri="{FF2B5EF4-FFF2-40B4-BE49-F238E27FC236}">
                <a16:creationId xmlns:a16="http://schemas.microsoft.com/office/drawing/2014/main" id="{532B0136-287E-4BDC-8996-7025ECC97B39}"/>
              </a:ext>
            </a:extLst>
          </p:cNvPr>
          <p:cNvGrpSpPr/>
          <p:nvPr/>
        </p:nvGrpSpPr>
        <p:grpSpPr>
          <a:xfrm>
            <a:off x="10381194" y="5135349"/>
            <a:ext cx="1290960" cy="1290958"/>
            <a:chOff x="6288507" y="1828800"/>
            <a:chExt cx="1113765" cy="1113765"/>
          </a:xfrm>
        </p:grpSpPr>
        <p:pic>
          <p:nvPicPr>
            <p:cNvPr id="19" name="תמונה 18">
              <a:extLst>
                <a:ext uri="{FF2B5EF4-FFF2-40B4-BE49-F238E27FC236}">
                  <a16:creationId xmlns:a16="http://schemas.microsoft.com/office/drawing/2014/main" id="{93F18881-9575-4284-9D2D-788DE8C9533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20" name="מלבן 19">
              <a:extLst>
                <a:ext uri="{FF2B5EF4-FFF2-40B4-BE49-F238E27FC236}">
                  <a16:creationId xmlns:a16="http://schemas.microsoft.com/office/drawing/2014/main" id="{56C1E974-4B27-4FE5-B774-C7A887B2DE19}"/>
                </a:ext>
              </a:extLst>
            </p:cNvPr>
            <p:cNvSpPr/>
            <p:nvPr/>
          </p:nvSpPr>
          <p:spPr>
            <a:xfrm>
              <a:off x="6462241" y="2011317"/>
              <a:ext cx="376447" cy="743490"/>
            </a:xfrm>
            <a:prstGeom prst="rect">
              <a:avLst/>
            </a:prstGeom>
            <a:noFill/>
          </p:spPr>
          <p:txBody>
            <a:bodyPr wrap="none" lIns="91440" tIns="45720" rIns="91440" bIns="45720">
              <a:spAutoFit/>
            </a:bodyPr>
            <a:lstStyle/>
            <a:p>
              <a:pPr algn="ctr" rtl="0"/>
              <a:r>
                <a:rPr lang="he-IL" sz="5000" b="0" cap="none" spc="0" dirty="0">
                  <a:ln w="0"/>
                  <a:solidFill>
                    <a:srgbClr val="FF0000"/>
                  </a:solidFill>
                  <a:latin typeface="Almoni Tzar ML v5 AAA" panose="00000806000000000000" pitchFamily="50" charset="-79"/>
                  <a:cs typeface="Almoni Tzar ML v5 AAA" panose="00000806000000000000" pitchFamily="50" charset="-79"/>
                </a:rPr>
                <a:t>2</a:t>
              </a:r>
            </a:p>
          </p:txBody>
        </p:sp>
      </p:grpSp>
      <p:sp>
        <p:nvSpPr>
          <p:cNvPr id="21" name="תיבת טקסט 20">
            <a:extLst>
              <a:ext uri="{FF2B5EF4-FFF2-40B4-BE49-F238E27FC236}">
                <a16:creationId xmlns:a16="http://schemas.microsoft.com/office/drawing/2014/main" id="{77C68362-1994-4165-87BE-240669E1BC99}"/>
              </a:ext>
            </a:extLst>
          </p:cNvPr>
          <p:cNvSpPr txBox="1"/>
          <p:nvPr/>
        </p:nvSpPr>
        <p:spPr>
          <a:xfrm>
            <a:off x="4206837" y="5756942"/>
            <a:ext cx="1955130" cy="707886"/>
          </a:xfrm>
          <a:prstGeom prst="rect">
            <a:avLst/>
          </a:prstGeom>
          <a:noFill/>
        </p:spPr>
        <p:txBody>
          <a:bodyPr wrap="square">
            <a:spAutoFit/>
          </a:bodyPr>
          <a:lstStyle/>
          <a:p>
            <a:pPr algn="ctr"/>
            <a:r>
              <a:rPr lang="he-IL" sz="4000" dirty="0">
                <a:solidFill>
                  <a:schemeClr val="bg1"/>
                </a:solidFill>
                <a:effectLst>
                  <a:outerShdw blurRad="63500" sx="102000" sy="102000" algn="ctr" rotWithShape="0">
                    <a:prstClr val="black">
                      <a:alpha val="40000"/>
                    </a:prstClr>
                  </a:outerShdw>
                </a:effectLst>
                <a:latin typeface="Almoni Tzar ML v5 AAA Medium" panose="00000606000000000000" pitchFamily="50" charset="-79"/>
                <a:cs typeface="Almoni Tzar ML v5 AAA Medium" panose="00000606000000000000" pitchFamily="50" charset="-79"/>
              </a:rPr>
              <a:t>נסו שוב...</a:t>
            </a:r>
          </a:p>
        </p:txBody>
      </p:sp>
      <p:sp>
        <p:nvSpPr>
          <p:cNvPr id="22" name="תיבת טקסט 21">
            <a:extLst>
              <a:ext uri="{FF2B5EF4-FFF2-40B4-BE49-F238E27FC236}">
                <a16:creationId xmlns:a16="http://schemas.microsoft.com/office/drawing/2014/main" id="{836AC578-D321-45CE-9AC6-CDE33134637C}"/>
              </a:ext>
            </a:extLst>
          </p:cNvPr>
          <p:cNvSpPr txBox="1"/>
          <p:nvPr/>
        </p:nvSpPr>
        <p:spPr>
          <a:xfrm>
            <a:off x="1904297" y="5622201"/>
            <a:ext cx="2331725" cy="1121461"/>
          </a:xfrm>
          <a:prstGeom prst="rect">
            <a:avLst/>
          </a:prstGeom>
          <a:noFill/>
        </p:spPr>
        <p:txBody>
          <a:bodyPr wrap="square">
            <a:spAutoFit/>
          </a:bodyPr>
          <a:lstStyle/>
          <a:p>
            <a:pPr algn="ctr">
              <a:lnSpc>
                <a:spcPts val="3900"/>
              </a:lnSpc>
            </a:pPr>
            <a:r>
              <a:rPr lang="he-IL" sz="4000" b="1" dirty="0">
                <a:solidFill>
                  <a:srgbClr val="FFC65C"/>
                </a:solidFill>
                <a:effectLst>
                  <a:outerShdw blurRad="63500" sx="102000" sy="102000" algn="ctr" rotWithShape="0">
                    <a:prstClr val="black">
                      <a:alpha val="40000"/>
                    </a:prstClr>
                  </a:outerShdw>
                </a:effectLst>
                <a:latin typeface="Almoni Tzar ML v5 AAA" panose="00000806000000000000" pitchFamily="50" charset="-79"/>
                <a:cs typeface="Almoni Tzar ML v5 AAA" panose="00000806000000000000" pitchFamily="50" charset="-79"/>
              </a:rPr>
              <a:t>הכול</a:t>
            </a:r>
          </a:p>
          <a:p>
            <a:pPr algn="ctr">
              <a:lnSpc>
                <a:spcPts val="3900"/>
              </a:lnSpc>
            </a:pPr>
            <a:r>
              <a:rPr lang="he-IL" sz="4000" dirty="0">
                <a:solidFill>
                  <a:schemeClr val="bg1"/>
                </a:solidFill>
                <a:effectLst>
                  <a:outerShdw blurRad="63500" sx="102000" sy="102000" algn="ctr" rotWithShape="0">
                    <a:prstClr val="black">
                      <a:alpha val="40000"/>
                    </a:prstClr>
                  </a:outerShdw>
                </a:effectLst>
                <a:latin typeface="Almoni Tzar ML v5 AAA Medium" panose="00000606000000000000" pitchFamily="50" charset="-79"/>
                <a:cs typeface="Almoni Tzar ML v5 AAA Medium" panose="00000606000000000000" pitchFamily="50" charset="-79"/>
              </a:rPr>
              <a:t>מאת השם!</a:t>
            </a:r>
          </a:p>
        </p:txBody>
      </p:sp>
      <p:sp>
        <p:nvSpPr>
          <p:cNvPr id="23" name="תיבת טקסט 22">
            <a:extLst>
              <a:ext uri="{FF2B5EF4-FFF2-40B4-BE49-F238E27FC236}">
                <a16:creationId xmlns:a16="http://schemas.microsoft.com/office/drawing/2014/main" id="{C49C4F07-8365-44C0-9F52-7E9386B1703B}"/>
              </a:ext>
            </a:extLst>
          </p:cNvPr>
          <p:cNvSpPr txBox="1"/>
          <p:nvPr/>
        </p:nvSpPr>
        <p:spPr>
          <a:xfrm>
            <a:off x="3327869" y="5678759"/>
            <a:ext cx="808862" cy="589520"/>
          </a:xfrm>
          <a:prstGeom prst="rect">
            <a:avLst/>
          </a:prstGeom>
          <a:noFill/>
        </p:spPr>
        <p:txBody>
          <a:bodyPr wrap="square">
            <a:spAutoFit/>
          </a:bodyPr>
          <a:lstStyle/>
          <a:p>
            <a:pPr algn="ctr">
              <a:lnSpc>
                <a:spcPts val="3900"/>
              </a:lnSpc>
            </a:pPr>
            <a:r>
              <a:rPr lang="he-IL" sz="3200" dirty="0">
                <a:solidFill>
                  <a:schemeClr val="bg1"/>
                </a:solidFill>
                <a:latin typeface="Almoni Tzar ML v5 AAA Medium" panose="00000606000000000000" pitchFamily="50" charset="-79"/>
                <a:cs typeface="Almoni Tzar ML v5 AAA Medium" panose="00000606000000000000" pitchFamily="50" charset="-79"/>
                <a:sym typeface="Wingdings" panose="05000000000000000000" pitchFamily="2" charset="2"/>
              </a:rPr>
              <a:t></a:t>
            </a:r>
            <a:endParaRPr lang="he-IL" sz="3200" dirty="0">
              <a:solidFill>
                <a:schemeClr val="bg1"/>
              </a:solidFill>
              <a:latin typeface="Almoni Tzar ML v5 AAA Medium" panose="00000606000000000000" pitchFamily="50" charset="-79"/>
              <a:cs typeface="Almoni Tzar ML v5 AAA Medium" panose="00000606000000000000" pitchFamily="50" charset="-79"/>
            </a:endParaRPr>
          </a:p>
        </p:txBody>
      </p:sp>
      <p:sp>
        <p:nvSpPr>
          <p:cNvPr id="24" name="תיבת טקסט 23">
            <a:extLst>
              <a:ext uri="{FF2B5EF4-FFF2-40B4-BE49-F238E27FC236}">
                <a16:creationId xmlns:a16="http://schemas.microsoft.com/office/drawing/2014/main" id="{9B94E3BC-7B74-4BF8-A037-4ED1AA3C5B73}"/>
              </a:ext>
            </a:extLst>
          </p:cNvPr>
          <p:cNvSpPr txBox="1"/>
          <p:nvPr/>
        </p:nvSpPr>
        <p:spPr>
          <a:xfrm>
            <a:off x="52658" y="5807321"/>
            <a:ext cx="1955130" cy="707886"/>
          </a:xfrm>
          <a:prstGeom prst="rect">
            <a:avLst/>
          </a:prstGeom>
          <a:noFill/>
        </p:spPr>
        <p:txBody>
          <a:bodyPr wrap="square">
            <a:spAutoFit/>
          </a:bodyPr>
          <a:lstStyle/>
          <a:p>
            <a:pPr algn="ctr"/>
            <a:r>
              <a:rPr lang="he-IL" sz="4000" dirty="0">
                <a:solidFill>
                  <a:schemeClr val="bg1"/>
                </a:solidFill>
                <a:effectLst>
                  <a:outerShdw blurRad="63500" sx="102000" sy="102000" algn="ctr" rotWithShape="0">
                    <a:prstClr val="black">
                      <a:alpha val="40000"/>
                    </a:prstClr>
                  </a:outerShdw>
                </a:effectLst>
                <a:latin typeface="Almoni Tzar ML v5 AAA Medium" panose="00000606000000000000" pitchFamily="50" charset="-79"/>
                <a:cs typeface="Almoni Tzar ML v5 AAA Medium" panose="00000606000000000000" pitchFamily="50" charset="-79"/>
              </a:rPr>
              <a:t>נסו שוב...</a:t>
            </a:r>
          </a:p>
        </p:txBody>
      </p:sp>
      <p:grpSp>
        <p:nvGrpSpPr>
          <p:cNvPr id="30" name="קבוצה 29">
            <a:extLst>
              <a:ext uri="{FF2B5EF4-FFF2-40B4-BE49-F238E27FC236}">
                <a16:creationId xmlns:a16="http://schemas.microsoft.com/office/drawing/2014/main" id="{5682D574-3198-48C5-A481-0C4117041D3C}"/>
              </a:ext>
            </a:extLst>
          </p:cNvPr>
          <p:cNvGrpSpPr/>
          <p:nvPr/>
        </p:nvGrpSpPr>
        <p:grpSpPr>
          <a:xfrm>
            <a:off x="4292274" y="5302460"/>
            <a:ext cx="1766028" cy="1444692"/>
            <a:chOff x="4292274" y="5213560"/>
            <a:chExt cx="1766028" cy="1444692"/>
          </a:xfrm>
        </p:grpSpPr>
        <p:pic>
          <p:nvPicPr>
            <p:cNvPr id="15" name="תמונה 14">
              <a:extLst>
                <a:ext uri="{FF2B5EF4-FFF2-40B4-BE49-F238E27FC236}">
                  <a16:creationId xmlns:a16="http://schemas.microsoft.com/office/drawing/2014/main" id="{B76E01BA-CB87-452E-9AE1-3DD0B818981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292274" y="5213560"/>
              <a:ext cx="1766028" cy="1444692"/>
            </a:xfrm>
            <a:prstGeom prst="rect">
              <a:avLst/>
            </a:prstGeom>
          </p:spPr>
        </p:pic>
        <p:sp>
          <p:nvSpPr>
            <p:cNvPr id="25" name="תיבת טקסט 24">
              <a:extLst>
                <a:ext uri="{FF2B5EF4-FFF2-40B4-BE49-F238E27FC236}">
                  <a16:creationId xmlns:a16="http://schemas.microsoft.com/office/drawing/2014/main" id="{EE348F9D-64E3-421F-BEC6-7893FF7DC655}"/>
                </a:ext>
              </a:extLst>
            </p:cNvPr>
            <p:cNvSpPr txBox="1"/>
            <p:nvPr/>
          </p:nvSpPr>
          <p:spPr>
            <a:xfrm>
              <a:off x="4978941" y="5593365"/>
              <a:ext cx="733729" cy="923330"/>
            </a:xfrm>
            <a:prstGeom prst="rect">
              <a:avLst/>
            </a:prstGeom>
            <a:noFill/>
          </p:spPr>
          <p:txBody>
            <a:bodyPr wrap="square">
              <a:spAutoFit/>
            </a:bodyPr>
            <a:lstStyle/>
            <a:p>
              <a:pPr algn="ctr"/>
              <a:r>
                <a:rPr lang="he-IL" sz="5400" dirty="0">
                  <a:ln>
                    <a:solidFill>
                      <a:srgbClr val="C21941"/>
                    </a:solidFill>
                  </a:ln>
                  <a:solidFill>
                    <a:schemeClr val="bg1"/>
                  </a:solidFill>
                  <a:effectLst>
                    <a:outerShdw blurRad="63500" sx="102000" sy="102000" algn="ctr" rotWithShape="0">
                      <a:prstClr val="black">
                        <a:alpha val="40000"/>
                      </a:prstClr>
                    </a:outerShdw>
                  </a:effectLst>
                  <a:latin typeface="Almoni Tzar ML v5 AAA" panose="00000806000000000000" pitchFamily="50" charset="-79"/>
                  <a:cs typeface="Almoni Tzar ML v5 AAA" panose="00000806000000000000" pitchFamily="50" charset="-79"/>
                </a:rPr>
                <a:t>1</a:t>
              </a:r>
            </a:p>
          </p:txBody>
        </p:sp>
      </p:grpSp>
      <p:grpSp>
        <p:nvGrpSpPr>
          <p:cNvPr id="28" name="קבוצה 27">
            <a:extLst>
              <a:ext uri="{FF2B5EF4-FFF2-40B4-BE49-F238E27FC236}">
                <a16:creationId xmlns:a16="http://schemas.microsoft.com/office/drawing/2014/main" id="{52FBFB69-69CB-4BCB-974E-DF619B3093FA}"/>
              </a:ext>
            </a:extLst>
          </p:cNvPr>
          <p:cNvGrpSpPr/>
          <p:nvPr/>
        </p:nvGrpSpPr>
        <p:grpSpPr>
          <a:xfrm>
            <a:off x="288124" y="5130800"/>
            <a:ext cx="1506589" cy="1592680"/>
            <a:chOff x="288124" y="5041900"/>
            <a:chExt cx="1506589" cy="1592680"/>
          </a:xfrm>
        </p:grpSpPr>
        <p:pic>
          <p:nvPicPr>
            <p:cNvPr id="13" name="תמונה 12" descr="תמונה שמכילה גביע&#10;&#10;התיאור נוצר באופן אוטומטי">
              <a:extLst>
                <a:ext uri="{FF2B5EF4-FFF2-40B4-BE49-F238E27FC236}">
                  <a16:creationId xmlns:a16="http://schemas.microsoft.com/office/drawing/2014/main" id="{4727FDBF-CB65-4797-9325-5E25F2503DF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88124" y="5041900"/>
              <a:ext cx="1506589" cy="1565095"/>
            </a:xfrm>
            <a:prstGeom prst="rect">
              <a:avLst/>
            </a:prstGeom>
          </p:spPr>
        </p:pic>
        <p:sp>
          <p:nvSpPr>
            <p:cNvPr id="27" name="תיבת טקסט 26">
              <a:extLst>
                <a:ext uri="{FF2B5EF4-FFF2-40B4-BE49-F238E27FC236}">
                  <a16:creationId xmlns:a16="http://schemas.microsoft.com/office/drawing/2014/main" id="{C204C533-94B6-44F9-B572-7185A546D9D9}"/>
                </a:ext>
              </a:extLst>
            </p:cNvPr>
            <p:cNvSpPr txBox="1"/>
            <p:nvPr/>
          </p:nvSpPr>
          <p:spPr>
            <a:xfrm>
              <a:off x="662113" y="5711250"/>
              <a:ext cx="733729" cy="923330"/>
            </a:xfrm>
            <a:prstGeom prst="rect">
              <a:avLst/>
            </a:prstGeom>
            <a:noFill/>
          </p:spPr>
          <p:txBody>
            <a:bodyPr wrap="square">
              <a:spAutoFit/>
            </a:bodyPr>
            <a:lstStyle/>
            <a:p>
              <a:pPr algn="ctr"/>
              <a:r>
                <a:rPr lang="he-IL" sz="5400" dirty="0">
                  <a:ln>
                    <a:solidFill>
                      <a:srgbClr val="496929"/>
                    </a:solidFill>
                  </a:ln>
                  <a:solidFill>
                    <a:schemeClr val="bg1"/>
                  </a:solidFill>
                  <a:effectLst>
                    <a:outerShdw blurRad="63500" sx="102000" sy="102000" algn="ctr" rotWithShape="0">
                      <a:prstClr val="black">
                        <a:alpha val="40000"/>
                      </a:prstClr>
                    </a:outerShdw>
                  </a:effectLst>
                  <a:latin typeface="Almoni Tzar ML v5 AAA" panose="00000806000000000000" pitchFamily="50" charset="-79"/>
                  <a:cs typeface="Almoni Tzar ML v5 AAA" panose="00000806000000000000" pitchFamily="50" charset="-79"/>
                </a:rPr>
                <a:t>3</a:t>
              </a:r>
            </a:p>
          </p:txBody>
        </p:sp>
      </p:grpSp>
      <p:grpSp>
        <p:nvGrpSpPr>
          <p:cNvPr id="29" name="קבוצה 28">
            <a:extLst>
              <a:ext uri="{FF2B5EF4-FFF2-40B4-BE49-F238E27FC236}">
                <a16:creationId xmlns:a16="http://schemas.microsoft.com/office/drawing/2014/main" id="{86F4694D-1C1E-44BA-8E9F-D73E7A66CA1D}"/>
              </a:ext>
            </a:extLst>
          </p:cNvPr>
          <p:cNvGrpSpPr/>
          <p:nvPr/>
        </p:nvGrpSpPr>
        <p:grpSpPr>
          <a:xfrm>
            <a:off x="2077894" y="5181601"/>
            <a:ext cx="2024361" cy="1565378"/>
            <a:chOff x="2077894" y="5092701"/>
            <a:chExt cx="2024361" cy="1565378"/>
          </a:xfrm>
        </p:grpSpPr>
        <p:pic>
          <p:nvPicPr>
            <p:cNvPr id="9" name="תמונה 8">
              <a:extLst>
                <a:ext uri="{FF2B5EF4-FFF2-40B4-BE49-F238E27FC236}">
                  <a16:creationId xmlns:a16="http://schemas.microsoft.com/office/drawing/2014/main" id="{F63135D3-2592-4E25-AAE6-6BB41087986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077894" y="5092701"/>
              <a:ext cx="2024361" cy="1565094"/>
            </a:xfrm>
            <a:prstGeom prst="rect">
              <a:avLst/>
            </a:prstGeom>
          </p:spPr>
        </p:pic>
        <p:sp>
          <p:nvSpPr>
            <p:cNvPr id="26" name="תיבת טקסט 25">
              <a:extLst>
                <a:ext uri="{FF2B5EF4-FFF2-40B4-BE49-F238E27FC236}">
                  <a16:creationId xmlns:a16="http://schemas.microsoft.com/office/drawing/2014/main" id="{5B26814B-FFD9-4E30-97CE-68A357AE873C}"/>
                </a:ext>
              </a:extLst>
            </p:cNvPr>
            <p:cNvSpPr txBox="1"/>
            <p:nvPr/>
          </p:nvSpPr>
          <p:spPr>
            <a:xfrm>
              <a:off x="2706777" y="5734749"/>
              <a:ext cx="733729" cy="923330"/>
            </a:xfrm>
            <a:prstGeom prst="rect">
              <a:avLst/>
            </a:prstGeom>
            <a:noFill/>
          </p:spPr>
          <p:txBody>
            <a:bodyPr wrap="square">
              <a:spAutoFit/>
            </a:bodyPr>
            <a:lstStyle/>
            <a:p>
              <a:pPr algn="ctr"/>
              <a:r>
                <a:rPr lang="he-IL" sz="5400" dirty="0">
                  <a:ln>
                    <a:solidFill>
                      <a:srgbClr val="7364B3"/>
                    </a:solidFill>
                  </a:ln>
                  <a:solidFill>
                    <a:schemeClr val="bg1"/>
                  </a:solidFill>
                  <a:effectLst>
                    <a:outerShdw blurRad="63500" sx="102000" sy="102000" algn="ctr" rotWithShape="0">
                      <a:prstClr val="black">
                        <a:alpha val="40000"/>
                      </a:prstClr>
                    </a:outerShdw>
                  </a:effectLst>
                  <a:latin typeface="Almoni Tzar ML v5 AAA" panose="00000806000000000000" pitchFamily="50" charset="-79"/>
                  <a:cs typeface="Almoni Tzar ML v5 AAA" panose="00000806000000000000" pitchFamily="50" charset="-79"/>
                </a:rPr>
                <a:t>2</a:t>
              </a:r>
            </a:p>
          </p:txBody>
        </p:sp>
      </p:grpSp>
    </p:spTree>
    <p:extLst>
      <p:ext uri="{BB962C8B-B14F-4D97-AF65-F5344CB8AC3E}">
        <p14:creationId xmlns:p14="http://schemas.microsoft.com/office/powerpoint/2010/main" val="90360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entr" presetSubtype="0" fill="hold" nodeType="afterEffect">
                                  <p:stCondLst>
                                    <p:cond delay="2500"/>
                                  </p:stCondLst>
                                  <p:childTnLst>
                                    <p:set>
                                      <p:cBhvr>
                                        <p:cTn id="10" dur="1" fill="hold">
                                          <p:stCondLst>
                                            <p:cond delay="0"/>
                                          </p:stCondLst>
                                        </p:cTn>
                                        <p:tgtEl>
                                          <p:spTgt spid="18"/>
                                        </p:tgtEl>
                                        <p:attrNameLst>
                                          <p:attrName>style.visibility</p:attrName>
                                        </p:attrNameLst>
                                      </p:cBhvr>
                                      <p:to>
                                        <p:strVal val="visible"/>
                                      </p:to>
                                    </p:set>
                                  </p:childTnLst>
                                </p:cTn>
                              </p:par>
                            </p:childTnLst>
                          </p:cTn>
                        </p:par>
                        <p:par>
                          <p:cTn id="11" fill="hold">
                            <p:stCondLst>
                              <p:cond delay="3000"/>
                            </p:stCondLst>
                            <p:childTnLst>
                              <p:par>
                                <p:cTn id="12" presetID="32" presetClass="emph" presetSubtype="0" fill="hold" nodeType="afterEffect">
                                  <p:stCondLst>
                                    <p:cond delay="250"/>
                                  </p:stCondLst>
                                  <p:childTnLst>
                                    <p:animRot by="120000">
                                      <p:cBhvr>
                                        <p:cTn id="13" dur="100" fill="hold">
                                          <p:stCondLst>
                                            <p:cond delay="0"/>
                                          </p:stCondLst>
                                        </p:cTn>
                                        <p:tgtEl>
                                          <p:spTgt spid="18"/>
                                        </p:tgtEl>
                                        <p:attrNameLst>
                                          <p:attrName>r</p:attrName>
                                        </p:attrNameLst>
                                      </p:cBhvr>
                                    </p:animRot>
                                    <p:animRot by="-240000">
                                      <p:cBhvr>
                                        <p:cTn id="14" dur="200" fill="hold">
                                          <p:stCondLst>
                                            <p:cond delay="200"/>
                                          </p:stCondLst>
                                        </p:cTn>
                                        <p:tgtEl>
                                          <p:spTgt spid="18"/>
                                        </p:tgtEl>
                                        <p:attrNameLst>
                                          <p:attrName>r</p:attrName>
                                        </p:attrNameLst>
                                      </p:cBhvr>
                                    </p:animRot>
                                    <p:animRot by="240000">
                                      <p:cBhvr>
                                        <p:cTn id="15" dur="200" fill="hold">
                                          <p:stCondLst>
                                            <p:cond delay="400"/>
                                          </p:stCondLst>
                                        </p:cTn>
                                        <p:tgtEl>
                                          <p:spTgt spid="18"/>
                                        </p:tgtEl>
                                        <p:attrNameLst>
                                          <p:attrName>r</p:attrName>
                                        </p:attrNameLst>
                                      </p:cBhvr>
                                    </p:animRot>
                                    <p:animRot by="-240000">
                                      <p:cBhvr>
                                        <p:cTn id="16" dur="200" fill="hold">
                                          <p:stCondLst>
                                            <p:cond delay="600"/>
                                          </p:stCondLst>
                                        </p:cTn>
                                        <p:tgtEl>
                                          <p:spTgt spid="18"/>
                                        </p:tgtEl>
                                        <p:attrNameLst>
                                          <p:attrName>r</p:attrName>
                                        </p:attrNameLst>
                                      </p:cBhvr>
                                    </p:animRot>
                                    <p:animRot by="120000">
                                      <p:cBhvr>
                                        <p:cTn id="17" dur="200" fill="hold">
                                          <p:stCondLst>
                                            <p:cond delay="800"/>
                                          </p:stCondLst>
                                        </p:cTn>
                                        <p:tgtEl>
                                          <p:spTgt spid="18"/>
                                        </p:tgtEl>
                                        <p:attrNameLst>
                                          <p:attrName>r</p:attrName>
                                        </p:attrNameLst>
                                      </p:cBhvr>
                                    </p:animRot>
                                  </p:childTnLst>
                                  <p:subTnLst>
                                    <p:audio>
                                      <p:cMediaNode>
                                        <p:cTn display="0" masterRel="sameClick">
                                          <p:stCondLst>
                                            <p:cond evt="begin" delay="0">
                                              <p:tn val="12"/>
                                            </p:cond>
                                          </p:stCondLst>
                                          <p:endCondLst>
                                            <p:cond evt="onStopAudio" delay="0">
                                              <p:tgtEl>
                                                <p:sldTgt/>
                                              </p:tgtEl>
                                            </p:cond>
                                          </p:endCondLst>
                                        </p:cTn>
                                        <p:tgtEl>
                                          <p:sndTgt r:embed="rId2" name="124899__greencouch__beeps-18-1.wav"/>
                                        </p:tgtEl>
                                      </p:cMediaNode>
                                    </p:audio>
                                  </p:subTnLst>
                                </p:cTn>
                              </p:par>
                              <p:par>
                                <p:cTn id="18" presetID="22" presetClass="entr" presetSubtype="2" fill="hold" grpId="0"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par>
                                <p:cTn id="21" presetID="2" presetClass="exit" presetSubtype="1" fill="hold" grpId="0" nodeType="withEffect">
                                  <p:stCondLst>
                                    <p:cond delay="3000"/>
                                  </p:stCondLst>
                                  <p:childTnLst>
                                    <p:anim calcmode="lin" valueType="num">
                                      <p:cBhvr additive="base">
                                        <p:cTn id="22" dur="15000"/>
                                        <p:tgtEl>
                                          <p:spTgt spid="21"/>
                                        </p:tgtEl>
                                        <p:attrNameLst>
                                          <p:attrName>ppt_x</p:attrName>
                                        </p:attrNameLst>
                                      </p:cBhvr>
                                      <p:tavLst>
                                        <p:tav tm="0">
                                          <p:val>
                                            <p:strVal val="ppt_x"/>
                                          </p:val>
                                        </p:tav>
                                        <p:tav tm="100000">
                                          <p:val>
                                            <p:strVal val="ppt_x"/>
                                          </p:val>
                                        </p:tav>
                                      </p:tavLst>
                                    </p:anim>
                                    <p:anim calcmode="lin" valueType="num">
                                      <p:cBhvr additive="base">
                                        <p:cTn id="23" dur="15000"/>
                                        <p:tgtEl>
                                          <p:spTgt spid="21"/>
                                        </p:tgtEl>
                                        <p:attrNameLst>
                                          <p:attrName>ppt_y</p:attrName>
                                        </p:attrNameLst>
                                      </p:cBhvr>
                                      <p:tavLst>
                                        <p:tav tm="0">
                                          <p:val>
                                            <p:strVal val="ppt_y"/>
                                          </p:val>
                                        </p:tav>
                                        <p:tav tm="100000">
                                          <p:val>
                                            <p:strVal val="0-ppt_h/2"/>
                                          </p:val>
                                        </p:tav>
                                      </p:tavLst>
                                    </p:anim>
                                    <p:set>
                                      <p:cBhvr>
                                        <p:cTn id="24" dur="1" fill="hold">
                                          <p:stCondLst>
                                            <p:cond delay="14999"/>
                                          </p:stCondLst>
                                        </p:cTn>
                                        <p:tgtEl>
                                          <p:spTgt spid="21"/>
                                        </p:tgtEl>
                                        <p:attrNameLst>
                                          <p:attrName>style.visibility</p:attrName>
                                        </p:attrNameLst>
                                      </p:cBhvr>
                                      <p:to>
                                        <p:strVal val="hidden"/>
                                      </p:to>
                                    </p:set>
                                  </p:childTnLst>
                                </p:cTn>
                              </p:par>
                              <p:par>
                                <p:cTn id="25" presetID="2" presetClass="exit" presetSubtype="1" fill="hold" grpId="0" nodeType="withEffect">
                                  <p:stCondLst>
                                    <p:cond delay="3000"/>
                                  </p:stCondLst>
                                  <p:childTnLst>
                                    <p:anim calcmode="lin" valueType="num">
                                      <p:cBhvr additive="base">
                                        <p:cTn id="26" dur="15000"/>
                                        <p:tgtEl>
                                          <p:spTgt spid="22"/>
                                        </p:tgtEl>
                                        <p:attrNameLst>
                                          <p:attrName>ppt_x</p:attrName>
                                        </p:attrNameLst>
                                      </p:cBhvr>
                                      <p:tavLst>
                                        <p:tav tm="0">
                                          <p:val>
                                            <p:strVal val="ppt_x"/>
                                          </p:val>
                                        </p:tav>
                                        <p:tav tm="100000">
                                          <p:val>
                                            <p:strVal val="ppt_x"/>
                                          </p:val>
                                        </p:tav>
                                      </p:tavLst>
                                    </p:anim>
                                    <p:anim calcmode="lin" valueType="num">
                                      <p:cBhvr additive="base">
                                        <p:cTn id="27" dur="15000"/>
                                        <p:tgtEl>
                                          <p:spTgt spid="22"/>
                                        </p:tgtEl>
                                        <p:attrNameLst>
                                          <p:attrName>ppt_y</p:attrName>
                                        </p:attrNameLst>
                                      </p:cBhvr>
                                      <p:tavLst>
                                        <p:tav tm="0">
                                          <p:val>
                                            <p:strVal val="ppt_y"/>
                                          </p:val>
                                        </p:tav>
                                        <p:tav tm="100000">
                                          <p:val>
                                            <p:strVal val="0-ppt_h/2"/>
                                          </p:val>
                                        </p:tav>
                                      </p:tavLst>
                                    </p:anim>
                                    <p:set>
                                      <p:cBhvr>
                                        <p:cTn id="28" dur="1" fill="hold">
                                          <p:stCondLst>
                                            <p:cond delay="14999"/>
                                          </p:stCondLst>
                                        </p:cTn>
                                        <p:tgtEl>
                                          <p:spTgt spid="22"/>
                                        </p:tgtEl>
                                        <p:attrNameLst>
                                          <p:attrName>style.visibility</p:attrName>
                                        </p:attrNameLst>
                                      </p:cBhvr>
                                      <p:to>
                                        <p:strVal val="hidden"/>
                                      </p:to>
                                    </p:set>
                                  </p:childTnLst>
                                </p:cTn>
                              </p:par>
                              <p:par>
                                <p:cTn id="29" presetID="2" presetClass="exit" presetSubtype="1" fill="hold" grpId="0" nodeType="withEffect">
                                  <p:stCondLst>
                                    <p:cond delay="3000"/>
                                  </p:stCondLst>
                                  <p:childTnLst>
                                    <p:anim calcmode="lin" valueType="num">
                                      <p:cBhvr additive="base">
                                        <p:cTn id="30" dur="13500"/>
                                        <p:tgtEl>
                                          <p:spTgt spid="23"/>
                                        </p:tgtEl>
                                        <p:attrNameLst>
                                          <p:attrName>ppt_x</p:attrName>
                                        </p:attrNameLst>
                                      </p:cBhvr>
                                      <p:tavLst>
                                        <p:tav tm="0">
                                          <p:val>
                                            <p:strVal val="ppt_x"/>
                                          </p:val>
                                        </p:tav>
                                        <p:tav tm="100000">
                                          <p:val>
                                            <p:strVal val="ppt_x"/>
                                          </p:val>
                                        </p:tav>
                                      </p:tavLst>
                                    </p:anim>
                                    <p:anim calcmode="lin" valueType="num">
                                      <p:cBhvr additive="base">
                                        <p:cTn id="31" dur="13500"/>
                                        <p:tgtEl>
                                          <p:spTgt spid="23"/>
                                        </p:tgtEl>
                                        <p:attrNameLst>
                                          <p:attrName>ppt_y</p:attrName>
                                        </p:attrNameLst>
                                      </p:cBhvr>
                                      <p:tavLst>
                                        <p:tav tm="0">
                                          <p:val>
                                            <p:strVal val="ppt_y"/>
                                          </p:val>
                                        </p:tav>
                                        <p:tav tm="100000">
                                          <p:val>
                                            <p:strVal val="0-ppt_h/2"/>
                                          </p:val>
                                        </p:tav>
                                      </p:tavLst>
                                    </p:anim>
                                    <p:set>
                                      <p:cBhvr>
                                        <p:cTn id="32" dur="1" fill="hold">
                                          <p:stCondLst>
                                            <p:cond delay="13499"/>
                                          </p:stCondLst>
                                        </p:cTn>
                                        <p:tgtEl>
                                          <p:spTgt spid="23"/>
                                        </p:tgtEl>
                                        <p:attrNameLst>
                                          <p:attrName>style.visibility</p:attrName>
                                        </p:attrNameLst>
                                      </p:cBhvr>
                                      <p:to>
                                        <p:strVal val="hidden"/>
                                      </p:to>
                                    </p:set>
                                  </p:childTnLst>
                                </p:cTn>
                              </p:par>
                              <p:par>
                                <p:cTn id="33" presetID="2" presetClass="exit" presetSubtype="1" fill="hold" grpId="0" nodeType="withEffect">
                                  <p:stCondLst>
                                    <p:cond delay="3000"/>
                                  </p:stCondLst>
                                  <p:childTnLst>
                                    <p:anim calcmode="lin" valueType="num">
                                      <p:cBhvr additive="base">
                                        <p:cTn id="34" dur="15000"/>
                                        <p:tgtEl>
                                          <p:spTgt spid="24"/>
                                        </p:tgtEl>
                                        <p:attrNameLst>
                                          <p:attrName>ppt_x</p:attrName>
                                        </p:attrNameLst>
                                      </p:cBhvr>
                                      <p:tavLst>
                                        <p:tav tm="0">
                                          <p:val>
                                            <p:strVal val="ppt_x"/>
                                          </p:val>
                                        </p:tav>
                                        <p:tav tm="100000">
                                          <p:val>
                                            <p:strVal val="ppt_x"/>
                                          </p:val>
                                        </p:tav>
                                      </p:tavLst>
                                    </p:anim>
                                    <p:anim calcmode="lin" valueType="num">
                                      <p:cBhvr additive="base">
                                        <p:cTn id="35" dur="15000"/>
                                        <p:tgtEl>
                                          <p:spTgt spid="24"/>
                                        </p:tgtEl>
                                        <p:attrNameLst>
                                          <p:attrName>ppt_y</p:attrName>
                                        </p:attrNameLst>
                                      </p:cBhvr>
                                      <p:tavLst>
                                        <p:tav tm="0">
                                          <p:val>
                                            <p:strVal val="ppt_y"/>
                                          </p:val>
                                        </p:tav>
                                        <p:tav tm="100000">
                                          <p:val>
                                            <p:strVal val="0-ppt_h/2"/>
                                          </p:val>
                                        </p:tav>
                                      </p:tavLst>
                                    </p:anim>
                                    <p:set>
                                      <p:cBhvr>
                                        <p:cTn id="36" dur="1" fill="hold">
                                          <p:stCondLst>
                                            <p:cond delay="14999"/>
                                          </p:stCondLst>
                                        </p:cTn>
                                        <p:tgtEl>
                                          <p:spTgt spid="24"/>
                                        </p:tgtEl>
                                        <p:attrNameLst>
                                          <p:attrName>style.visibility</p:attrName>
                                        </p:attrNameLst>
                                      </p:cBhvr>
                                      <p:to>
                                        <p:strVal val="hidden"/>
                                      </p:to>
                                    </p:set>
                                  </p:childTnLst>
                                </p:cTn>
                              </p:par>
                              <p:par>
                                <p:cTn id="37" presetID="2" presetClass="exit" presetSubtype="1" fill="hold" nodeType="withEffect">
                                  <p:stCondLst>
                                    <p:cond delay="3000"/>
                                  </p:stCondLst>
                                  <p:childTnLst>
                                    <p:anim calcmode="lin" valueType="num">
                                      <p:cBhvr additive="base">
                                        <p:cTn id="38" dur="15000"/>
                                        <p:tgtEl>
                                          <p:spTgt spid="30"/>
                                        </p:tgtEl>
                                        <p:attrNameLst>
                                          <p:attrName>ppt_x</p:attrName>
                                        </p:attrNameLst>
                                      </p:cBhvr>
                                      <p:tavLst>
                                        <p:tav tm="0">
                                          <p:val>
                                            <p:strVal val="ppt_x"/>
                                          </p:val>
                                        </p:tav>
                                        <p:tav tm="100000">
                                          <p:val>
                                            <p:strVal val="ppt_x"/>
                                          </p:val>
                                        </p:tav>
                                      </p:tavLst>
                                    </p:anim>
                                    <p:anim calcmode="lin" valueType="num">
                                      <p:cBhvr additive="base">
                                        <p:cTn id="39" dur="15000"/>
                                        <p:tgtEl>
                                          <p:spTgt spid="30"/>
                                        </p:tgtEl>
                                        <p:attrNameLst>
                                          <p:attrName>ppt_y</p:attrName>
                                        </p:attrNameLst>
                                      </p:cBhvr>
                                      <p:tavLst>
                                        <p:tav tm="0">
                                          <p:val>
                                            <p:strVal val="ppt_y"/>
                                          </p:val>
                                        </p:tav>
                                        <p:tav tm="100000">
                                          <p:val>
                                            <p:strVal val="0-ppt_h/2"/>
                                          </p:val>
                                        </p:tav>
                                      </p:tavLst>
                                    </p:anim>
                                    <p:set>
                                      <p:cBhvr>
                                        <p:cTn id="40" dur="1" fill="hold">
                                          <p:stCondLst>
                                            <p:cond delay="14999"/>
                                          </p:stCondLst>
                                        </p:cTn>
                                        <p:tgtEl>
                                          <p:spTgt spid="30"/>
                                        </p:tgtEl>
                                        <p:attrNameLst>
                                          <p:attrName>style.visibility</p:attrName>
                                        </p:attrNameLst>
                                      </p:cBhvr>
                                      <p:to>
                                        <p:strVal val="hidden"/>
                                      </p:to>
                                    </p:set>
                                  </p:childTnLst>
                                </p:cTn>
                              </p:par>
                              <p:par>
                                <p:cTn id="41" presetID="2" presetClass="exit" presetSubtype="1" fill="hold" nodeType="withEffect">
                                  <p:stCondLst>
                                    <p:cond delay="3000"/>
                                  </p:stCondLst>
                                  <p:childTnLst>
                                    <p:anim calcmode="lin" valueType="num">
                                      <p:cBhvr additive="base">
                                        <p:cTn id="42" dur="15000"/>
                                        <p:tgtEl>
                                          <p:spTgt spid="29"/>
                                        </p:tgtEl>
                                        <p:attrNameLst>
                                          <p:attrName>ppt_x</p:attrName>
                                        </p:attrNameLst>
                                      </p:cBhvr>
                                      <p:tavLst>
                                        <p:tav tm="0">
                                          <p:val>
                                            <p:strVal val="ppt_x"/>
                                          </p:val>
                                        </p:tav>
                                        <p:tav tm="100000">
                                          <p:val>
                                            <p:strVal val="ppt_x"/>
                                          </p:val>
                                        </p:tav>
                                      </p:tavLst>
                                    </p:anim>
                                    <p:anim calcmode="lin" valueType="num">
                                      <p:cBhvr additive="base">
                                        <p:cTn id="43" dur="15000"/>
                                        <p:tgtEl>
                                          <p:spTgt spid="29"/>
                                        </p:tgtEl>
                                        <p:attrNameLst>
                                          <p:attrName>ppt_y</p:attrName>
                                        </p:attrNameLst>
                                      </p:cBhvr>
                                      <p:tavLst>
                                        <p:tav tm="0">
                                          <p:val>
                                            <p:strVal val="ppt_y"/>
                                          </p:val>
                                        </p:tav>
                                        <p:tav tm="100000">
                                          <p:val>
                                            <p:strVal val="0-ppt_h/2"/>
                                          </p:val>
                                        </p:tav>
                                      </p:tavLst>
                                    </p:anim>
                                    <p:set>
                                      <p:cBhvr>
                                        <p:cTn id="44" dur="1" fill="hold">
                                          <p:stCondLst>
                                            <p:cond delay="14999"/>
                                          </p:stCondLst>
                                        </p:cTn>
                                        <p:tgtEl>
                                          <p:spTgt spid="29"/>
                                        </p:tgtEl>
                                        <p:attrNameLst>
                                          <p:attrName>style.visibility</p:attrName>
                                        </p:attrNameLst>
                                      </p:cBhvr>
                                      <p:to>
                                        <p:strVal val="hidden"/>
                                      </p:to>
                                    </p:set>
                                  </p:childTnLst>
                                </p:cTn>
                              </p:par>
                              <p:par>
                                <p:cTn id="45" presetID="2" presetClass="exit" presetSubtype="1" fill="hold" nodeType="withEffect">
                                  <p:stCondLst>
                                    <p:cond delay="3000"/>
                                  </p:stCondLst>
                                  <p:childTnLst>
                                    <p:anim calcmode="lin" valueType="num">
                                      <p:cBhvr additive="base">
                                        <p:cTn id="46" dur="15000"/>
                                        <p:tgtEl>
                                          <p:spTgt spid="28"/>
                                        </p:tgtEl>
                                        <p:attrNameLst>
                                          <p:attrName>ppt_x</p:attrName>
                                        </p:attrNameLst>
                                      </p:cBhvr>
                                      <p:tavLst>
                                        <p:tav tm="0">
                                          <p:val>
                                            <p:strVal val="ppt_x"/>
                                          </p:val>
                                        </p:tav>
                                        <p:tav tm="100000">
                                          <p:val>
                                            <p:strVal val="ppt_x"/>
                                          </p:val>
                                        </p:tav>
                                      </p:tavLst>
                                    </p:anim>
                                    <p:anim calcmode="lin" valueType="num">
                                      <p:cBhvr additive="base">
                                        <p:cTn id="47" dur="15000"/>
                                        <p:tgtEl>
                                          <p:spTgt spid="28"/>
                                        </p:tgtEl>
                                        <p:attrNameLst>
                                          <p:attrName>ppt_y</p:attrName>
                                        </p:attrNameLst>
                                      </p:cBhvr>
                                      <p:tavLst>
                                        <p:tav tm="0">
                                          <p:val>
                                            <p:strVal val="ppt_y"/>
                                          </p:val>
                                        </p:tav>
                                        <p:tav tm="100000">
                                          <p:val>
                                            <p:strVal val="0-ppt_h/2"/>
                                          </p:val>
                                        </p:tav>
                                      </p:tavLst>
                                    </p:anim>
                                    <p:set>
                                      <p:cBhvr>
                                        <p:cTn id="48" dur="1" fill="hold">
                                          <p:stCondLst>
                                            <p:cond delay="14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5" restart="whenNotActive" fill="hold" evtFilter="cancelBubble" nodeType="interactiveSeq">
                <p:stCondLst>
                  <p:cond evt="onClick" delay="0">
                    <p:tgtEl>
                      <p:spTgt spid="29"/>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9"/>
                                        </p:tgtEl>
                                      </p:cBhvr>
                                    </p:animEffect>
                                    <p:set>
                                      <p:cBhvr>
                                        <p:cTn id="6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61" restart="whenNotActive" fill="hold" evtFilter="cancelBubble" nodeType="interactiveSeq">
                <p:stCondLst>
                  <p:cond evt="onClick" delay="0">
                    <p:tgtEl>
                      <p:spTgt spid="28"/>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8"/>
                                        </p:tgtEl>
                                      </p:cBhvr>
                                    </p:animEffect>
                                    <p:set>
                                      <p:cBhvr>
                                        <p:cTn id="6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6" grpId="0"/>
      <p:bldP spid="8" grpId="0"/>
      <p:bldP spid="21" grpId="0"/>
      <p:bldP spid="22" grpId="0"/>
      <p:bldP spid="23"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4597400" y="1582852"/>
            <a:ext cx="6552954" cy="3939540"/>
          </a:xfrm>
          <a:prstGeom prst="rect">
            <a:avLst/>
          </a:prstGeom>
          <a:noFill/>
        </p:spPr>
        <p:txBody>
          <a:bodyPr wrap="square">
            <a:spAutoFit/>
          </a:bodyPr>
          <a:lstStyle/>
          <a:p>
            <a:r>
              <a:rPr lang="he-IL" sz="5000" dirty="0">
                <a:solidFill>
                  <a:srgbClr val="071B43"/>
                </a:solidFill>
                <a:latin typeface="Almoni Tzar ML v5 AAA Medium" panose="00000606000000000000" pitchFamily="50" charset="-79"/>
                <a:cs typeface="Almoni Tzar ML v5 AAA Medium" panose="00000606000000000000" pitchFamily="50" charset="-79"/>
              </a:rPr>
              <a:t>ומה עם אותו אדם שפגע? </a:t>
            </a:r>
          </a:p>
          <a:p>
            <a:r>
              <a:rPr lang="he-IL" sz="5000" dirty="0">
                <a:solidFill>
                  <a:srgbClr val="071B43"/>
                </a:solidFill>
                <a:latin typeface="Almoni Tzar ML v5 AAA Medium" panose="00000606000000000000" pitchFamily="50" charset="-79"/>
                <a:cs typeface="Almoni Tzar ML v5 AAA Medium" panose="00000606000000000000" pitchFamily="50" charset="-79"/>
              </a:rPr>
              <a:t>האדם שעשה רע, אינו פטור מעונש. </a:t>
            </a:r>
          </a:p>
          <a:p>
            <a:r>
              <a:rPr lang="he-IL" sz="5000" dirty="0">
                <a:solidFill>
                  <a:srgbClr val="071B43"/>
                </a:solidFill>
                <a:latin typeface="Almoni Tzar ML v5 AAA Medium" panose="00000606000000000000" pitchFamily="50" charset="-79"/>
                <a:cs typeface="Almoni Tzar ML v5 AAA Medium" panose="00000606000000000000" pitchFamily="50" charset="-79"/>
              </a:rPr>
              <a:t>כי זו הייתה הבחירה שלו,</a:t>
            </a:r>
          </a:p>
          <a:p>
            <a:r>
              <a:rPr lang="he-IL" sz="5000" dirty="0">
                <a:solidFill>
                  <a:srgbClr val="071B43"/>
                </a:solidFill>
                <a:latin typeface="Almoni Tzar ML v5 AAA Medium" panose="00000606000000000000" pitchFamily="50" charset="-79"/>
                <a:cs typeface="Almoni Tzar ML v5 AAA Medium" panose="00000606000000000000" pitchFamily="50" charset="-79"/>
              </a:rPr>
              <a:t>להיות שליח לדבר לא נעים.</a:t>
            </a:r>
          </a:p>
          <a:p>
            <a:r>
              <a:rPr lang="he-IL" sz="5000" dirty="0">
                <a:solidFill>
                  <a:srgbClr val="071B43"/>
                </a:solidFill>
                <a:latin typeface="Almoni Tzar ML v5 AAA Medium" panose="00000606000000000000" pitchFamily="50" charset="-79"/>
                <a:cs typeface="Almoni Tzar ML v5 AAA Medium" panose="00000606000000000000" pitchFamily="50" charset="-79"/>
              </a:rPr>
              <a:t>לכן הוא ייענש. </a:t>
            </a:r>
          </a:p>
        </p:txBody>
      </p:sp>
      <p:pic>
        <p:nvPicPr>
          <p:cNvPr id="9" name="תמונה 8">
            <a:extLst>
              <a:ext uri="{FF2B5EF4-FFF2-40B4-BE49-F238E27FC236}">
                <a16:creationId xmlns:a16="http://schemas.microsoft.com/office/drawing/2014/main" id="{ED42F4EF-F238-414D-B8F3-A87CE7FEBD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658" y="2030402"/>
            <a:ext cx="5730042" cy="6295670"/>
          </a:xfrm>
          <a:prstGeom prst="rect">
            <a:avLst/>
          </a:prstGeom>
        </p:spPr>
      </p:pic>
    </p:spTree>
    <p:extLst>
      <p:ext uri="{BB962C8B-B14F-4D97-AF65-F5344CB8AC3E}">
        <p14:creationId xmlns:p14="http://schemas.microsoft.com/office/powerpoint/2010/main" val="2832753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2819523" y="1582852"/>
            <a:ext cx="6552954" cy="2400657"/>
          </a:xfrm>
          <a:prstGeom prst="rect">
            <a:avLst/>
          </a:prstGeom>
          <a:noFill/>
        </p:spPr>
        <p:txBody>
          <a:bodyPr wrap="square">
            <a:spAutoFit/>
          </a:bodyPr>
          <a:lstStyle/>
          <a:p>
            <a:pPr algn="ctr"/>
            <a:r>
              <a:rPr lang="he-IL" sz="5000" dirty="0">
                <a:solidFill>
                  <a:srgbClr val="C00000"/>
                </a:solidFill>
                <a:latin typeface="Almoni Tzar ML v5 AAA Medium" panose="00000606000000000000" pitchFamily="50" charset="-79"/>
                <a:cs typeface="Almoni Tzar ML v5 AAA Medium" panose="00000606000000000000" pitchFamily="50" charset="-79"/>
              </a:rPr>
              <a:t>הוא</a:t>
            </a:r>
            <a:r>
              <a:rPr lang="he-IL" sz="5000" dirty="0">
                <a:solidFill>
                  <a:srgbClr val="071B43"/>
                </a:solidFill>
                <a:latin typeface="Almoni Tzar ML v5 AAA Medium" panose="00000606000000000000" pitchFamily="50" charset="-79"/>
                <a:cs typeface="Almoni Tzar ML v5 AAA Medium" panose="00000606000000000000" pitchFamily="50" charset="-79"/>
              </a:rPr>
              <a:t> יקבל את העונש על בחירתו,</a:t>
            </a:r>
          </a:p>
          <a:p>
            <a:pPr algn="ctr"/>
            <a:r>
              <a:rPr lang="he-IL" sz="5000" dirty="0">
                <a:solidFill>
                  <a:srgbClr val="071B43"/>
                </a:solidFill>
                <a:latin typeface="Almoni Tzar ML v5 AAA Medium" panose="00000606000000000000" pitchFamily="50" charset="-79"/>
                <a:cs typeface="Almoni Tzar ML v5 AAA Medium" panose="00000606000000000000" pitchFamily="50" charset="-79"/>
              </a:rPr>
              <a:t>אבל </a:t>
            </a:r>
            <a:r>
              <a:rPr lang="he-IL" sz="5000" dirty="0">
                <a:solidFill>
                  <a:srgbClr val="C00000"/>
                </a:solidFill>
                <a:latin typeface="Almoni Tzar ML v5 AAA Medium" panose="00000606000000000000" pitchFamily="50" charset="-79"/>
                <a:cs typeface="Almoni Tzar ML v5 AAA Medium" panose="00000606000000000000" pitchFamily="50" charset="-79"/>
              </a:rPr>
              <a:t>אנחנו</a:t>
            </a:r>
            <a:r>
              <a:rPr lang="he-IL" sz="5000" dirty="0">
                <a:solidFill>
                  <a:srgbClr val="071B43"/>
                </a:solidFill>
                <a:latin typeface="Almoni Tzar ML v5 AAA Medium" panose="00000606000000000000" pitchFamily="50" charset="-79"/>
                <a:cs typeface="Almoni Tzar ML v5 AAA Medium" panose="00000606000000000000" pitchFamily="50" charset="-79"/>
              </a:rPr>
              <a:t> לא צריכים לכעוס,</a:t>
            </a:r>
          </a:p>
          <a:p>
            <a:pPr algn="ctr"/>
            <a:r>
              <a:rPr lang="he-IL" sz="5000" dirty="0">
                <a:solidFill>
                  <a:srgbClr val="071B43"/>
                </a:solidFill>
                <a:latin typeface="Almoni Tzar ML v5 AAA Medium" panose="00000606000000000000" pitchFamily="50" charset="-79"/>
                <a:cs typeface="Almoni Tzar ML v5 AAA Medium" panose="00000606000000000000" pitchFamily="50" charset="-79"/>
              </a:rPr>
              <a:t>כי עבורנו – כך נגזר </a:t>
            </a:r>
            <a:r>
              <a:rPr lang="he-IL" sz="5000" dirty="0">
                <a:solidFill>
                  <a:srgbClr val="C00000"/>
                </a:solidFill>
                <a:latin typeface="Almoni Tzar ML v5 AAA Medium" panose="00000606000000000000" pitchFamily="50" charset="-79"/>
                <a:cs typeface="Almoni Tzar ML v5 AAA Medium" panose="00000606000000000000" pitchFamily="50" charset="-79"/>
              </a:rPr>
              <a:t>משמים</a:t>
            </a:r>
            <a:r>
              <a:rPr lang="he-IL" sz="5000" dirty="0">
                <a:solidFill>
                  <a:srgbClr val="071B43"/>
                </a:solidFill>
                <a:latin typeface="Almoni Tzar ML v5 AAA Medium" panose="00000606000000000000" pitchFamily="50" charset="-79"/>
                <a:cs typeface="Almoni Tzar ML v5 AAA Medium" panose="00000606000000000000" pitchFamily="50" charset="-79"/>
              </a:rPr>
              <a:t>.</a:t>
            </a:r>
          </a:p>
        </p:txBody>
      </p:sp>
      <p:grpSp>
        <p:nvGrpSpPr>
          <p:cNvPr id="8" name="קבוצה 7">
            <a:extLst>
              <a:ext uri="{FF2B5EF4-FFF2-40B4-BE49-F238E27FC236}">
                <a16:creationId xmlns:a16="http://schemas.microsoft.com/office/drawing/2014/main" id="{26E4774D-92D9-45BF-AB2C-89A35B0DE19A}"/>
              </a:ext>
            </a:extLst>
          </p:cNvPr>
          <p:cNvGrpSpPr/>
          <p:nvPr/>
        </p:nvGrpSpPr>
        <p:grpSpPr>
          <a:xfrm>
            <a:off x="5444601" y="4462318"/>
            <a:ext cx="1290960" cy="1290958"/>
            <a:chOff x="6288507" y="1828800"/>
            <a:chExt cx="1113765" cy="1113765"/>
          </a:xfrm>
        </p:grpSpPr>
        <p:pic>
          <p:nvPicPr>
            <p:cNvPr id="11" name="תמונה 10">
              <a:extLst>
                <a:ext uri="{FF2B5EF4-FFF2-40B4-BE49-F238E27FC236}">
                  <a16:creationId xmlns:a16="http://schemas.microsoft.com/office/drawing/2014/main" id="{D547043E-ABF2-473D-89D0-197BAFE852D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a:ln w="38100">
              <a:noFill/>
            </a:ln>
          </p:spPr>
        </p:pic>
        <p:sp>
          <p:nvSpPr>
            <p:cNvPr id="12" name="מלבן 11">
              <a:extLst>
                <a:ext uri="{FF2B5EF4-FFF2-40B4-BE49-F238E27FC236}">
                  <a16:creationId xmlns:a16="http://schemas.microsoft.com/office/drawing/2014/main" id="{BD9F3CE9-ADFE-49A1-AF58-41D0DA2D974E}"/>
                </a:ext>
              </a:extLst>
            </p:cNvPr>
            <p:cNvSpPr/>
            <p:nvPr/>
          </p:nvSpPr>
          <p:spPr>
            <a:xfrm>
              <a:off x="6462241" y="2011317"/>
              <a:ext cx="376447" cy="743490"/>
            </a:xfrm>
            <a:prstGeom prst="rect">
              <a:avLst/>
            </a:prstGeom>
            <a:noFill/>
            <a:ln w="38100">
              <a:noFill/>
            </a:ln>
          </p:spPr>
          <p:txBody>
            <a:bodyPr wrap="none" lIns="91440" tIns="45720" rIns="91440" bIns="45720">
              <a:spAutoFit/>
            </a:bodyPr>
            <a:lstStyle/>
            <a:p>
              <a:pPr algn="ctr" rtl="0"/>
              <a:r>
                <a:rPr lang="he-IL" sz="5000" b="0" cap="none" spc="0" dirty="0">
                  <a:ln w="0"/>
                  <a:solidFill>
                    <a:srgbClr val="FF0000"/>
                  </a:solidFill>
                  <a:latin typeface="Almoni Tzar ML v5 AAA" panose="00000806000000000000" pitchFamily="50" charset="-79"/>
                  <a:cs typeface="Almoni Tzar ML v5 AAA" panose="00000806000000000000" pitchFamily="50" charset="-79"/>
                </a:rPr>
                <a:t>3</a:t>
              </a:r>
            </a:p>
          </p:txBody>
        </p:sp>
      </p:grpSp>
    </p:spTree>
    <p:extLst>
      <p:ext uri="{BB962C8B-B14F-4D97-AF65-F5344CB8AC3E}">
        <p14:creationId xmlns:p14="http://schemas.microsoft.com/office/powerpoint/2010/main" val="6135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32" presetClass="emph" presetSubtype="0"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2" name="124899__greencouch__beeps-18-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009" y="0"/>
            <a:ext cx="13716000" cy="6858000"/>
          </a:xfrm>
          <a:prstGeom prst="rect">
            <a:avLst/>
          </a:prstGeom>
        </p:spPr>
      </p:pic>
      <p:sp>
        <p:nvSpPr>
          <p:cNvPr id="25" name="מלבן 24">
            <a:extLst>
              <a:ext uri="{FF2B5EF4-FFF2-40B4-BE49-F238E27FC236}">
                <a16:creationId xmlns:a16="http://schemas.microsoft.com/office/drawing/2014/main" id="{658C6C94-9FAD-4BB6-91C5-F75967693C48}"/>
              </a:ext>
            </a:extLst>
          </p:cNvPr>
          <p:cNvSpPr/>
          <p:nvPr/>
        </p:nvSpPr>
        <p:spPr>
          <a:xfrm>
            <a:off x="5582093" y="2494978"/>
            <a:ext cx="5200869" cy="2635822"/>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תיבת טקסט 23">
            <a:extLst>
              <a:ext uri="{FF2B5EF4-FFF2-40B4-BE49-F238E27FC236}">
                <a16:creationId xmlns:a16="http://schemas.microsoft.com/office/drawing/2014/main" id="{3CB5EF0C-A290-4125-9973-80BB2216D546}"/>
              </a:ext>
            </a:extLst>
          </p:cNvPr>
          <p:cNvSpPr txBox="1"/>
          <p:nvPr/>
        </p:nvSpPr>
        <p:spPr>
          <a:xfrm>
            <a:off x="5826642" y="2746583"/>
            <a:ext cx="4119863" cy="2308324"/>
          </a:xfrm>
          <a:prstGeom prst="rect">
            <a:avLst/>
          </a:prstGeom>
          <a:noFill/>
        </p:spPr>
        <p:txBody>
          <a:bodyPr wrap="square">
            <a:spAutoFit/>
          </a:bodyPr>
          <a:lstStyle/>
          <a:p>
            <a:pPr algn="ctr"/>
            <a:r>
              <a:rPr lang="he-IL" sz="3600" dirty="0">
                <a:solidFill>
                  <a:srgbClr val="071B43"/>
                </a:solidFill>
                <a:latin typeface="Almoni Tzar ML v5 AAA Medium" panose="00000606000000000000" pitchFamily="50" charset="-79"/>
                <a:cs typeface="Almoni Tzar ML v5 AAA Medium" panose="00000606000000000000" pitchFamily="50" charset="-79"/>
              </a:rPr>
              <a:t>אתה צודק שהחבר נהג בחוסר אחריות. אבל לא בגללו נכשלת. נכשלת כי משמים נקבע שאתה תלמד לבד וזה הציון שתקבל. </a:t>
            </a:r>
          </a:p>
        </p:txBody>
      </p:sp>
      <p:pic>
        <p:nvPicPr>
          <p:cNvPr id="8" name="תמונה 7">
            <a:extLst>
              <a:ext uri="{FF2B5EF4-FFF2-40B4-BE49-F238E27FC236}">
                <a16:creationId xmlns:a16="http://schemas.microsoft.com/office/drawing/2014/main" id="{2602B002-D863-4F78-8776-86512A850B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7897" y="2642851"/>
            <a:ext cx="2311147" cy="5693676"/>
          </a:xfrm>
          <a:prstGeom prst="rect">
            <a:avLst/>
          </a:prstGeom>
        </p:spPr>
      </p:pic>
      <p:pic>
        <p:nvPicPr>
          <p:cNvPr id="7" name="תמונה 6" descr="תמונה שמכילה טקסט&#10;&#10;התיאור נוצר באופן אוטומטי">
            <a:extLst>
              <a:ext uri="{FF2B5EF4-FFF2-40B4-BE49-F238E27FC236}">
                <a16:creationId xmlns:a16="http://schemas.microsoft.com/office/drawing/2014/main" id="{5A603947-8534-4B5D-A70D-15F6BA13B457}"/>
              </a:ext>
            </a:extLst>
          </p:cNvPr>
          <p:cNvPicPr>
            <a:picLocks noChangeAspect="1"/>
          </p:cNvPicPr>
          <p:nvPr/>
        </p:nvPicPr>
        <p:blipFill rotWithShape="1">
          <a:blip r:embed="rId4">
            <a:extLst>
              <a:ext uri="{28A0092B-C50C-407E-A947-70E740481C1C}">
                <a14:useLocalDpi xmlns:a14="http://schemas.microsoft.com/office/drawing/2010/main" val="0"/>
              </a:ext>
            </a:extLst>
          </a:blip>
          <a:srcRect l="17022" r="26862"/>
          <a:stretch/>
        </p:blipFill>
        <p:spPr>
          <a:xfrm flipH="1">
            <a:off x="1122353" y="2760848"/>
            <a:ext cx="2553719" cy="4736541"/>
          </a:xfrm>
          <a:prstGeom prst="rect">
            <a:avLst/>
          </a:prstGeom>
        </p:spPr>
      </p:pic>
    </p:spTree>
    <p:extLst>
      <p:ext uri="{BB962C8B-B14F-4D97-AF65-F5344CB8AC3E}">
        <p14:creationId xmlns:p14="http://schemas.microsoft.com/office/powerpoint/2010/main" val="239138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009" y="0"/>
            <a:ext cx="13716000" cy="6858000"/>
          </a:xfrm>
          <a:prstGeom prst="rect">
            <a:avLst/>
          </a:prstGeom>
        </p:spPr>
      </p:pic>
      <p:sp>
        <p:nvSpPr>
          <p:cNvPr id="12" name="מלבן 11">
            <a:extLst>
              <a:ext uri="{FF2B5EF4-FFF2-40B4-BE49-F238E27FC236}">
                <a16:creationId xmlns:a16="http://schemas.microsoft.com/office/drawing/2014/main" id="{658C6C94-9FAD-4BB6-91C5-F75967693C48}"/>
              </a:ext>
            </a:extLst>
          </p:cNvPr>
          <p:cNvSpPr/>
          <p:nvPr/>
        </p:nvSpPr>
        <p:spPr>
          <a:xfrm>
            <a:off x="1875706" y="2672079"/>
            <a:ext cx="6171243" cy="2261427"/>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תיבת טקסט 23">
            <a:extLst>
              <a:ext uri="{FF2B5EF4-FFF2-40B4-BE49-F238E27FC236}">
                <a16:creationId xmlns:a16="http://schemas.microsoft.com/office/drawing/2014/main" id="{3CB5EF0C-A290-4125-9973-80BB2216D546}"/>
              </a:ext>
            </a:extLst>
          </p:cNvPr>
          <p:cNvSpPr txBox="1"/>
          <p:nvPr/>
        </p:nvSpPr>
        <p:spPr>
          <a:xfrm>
            <a:off x="3155765" y="2770084"/>
            <a:ext cx="4677338" cy="2062103"/>
          </a:xfrm>
          <a:prstGeom prst="rect">
            <a:avLst/>
          </a:prstGeom>
          <a:noFill/>
        </p:spPr>
        <p:txBody>
          <a:bodyPr wrap="square">
            <a:spAutoFit/>
          </a:bodyPr>
          <a:lstStyle/>
          <a:p>
            <a:pPr algn="ctr"/>
            <a:r>
              <a:rPr lang="he-IL" sz="3200" dirty="0">
                <a:solidFill>
                  <a:srgbClr val="071B43"/>
                </a:solidFill>
                <a:latin typeface="Almoni Tzar ML v5 AAA Medium" panose="00000606000000000000" pitchFamily="50" charset="-79"/>
                <a:cs typeface="Almoni Tzar ML v5 AAA Medium" panose="00000606000000000000" pitchFamily="50" charset="-79"/>
              </a:rPr>
              <a:t>אז אתה רוצה להגיד שאני צריך עוד להגיד לו תודה רבה שהוא לא הגיע? אם מישהו פוגע בי אני צריך לשתוק ולהמשיך להיפגע? לא מגיע לו להיענש?</a:t>
            </a:r>
          </a:p>
        </p:txBody>
      </p:sp>
      <p:pic>
        <p:nvPicPr>
          <p:cNvPr id="8" name="תמונה 7">
            <a:extLst>
              <a:ext uri="{FF2B5EF4-FFF2-40B4-BE49-F238E27FC236}">
                <a16:creationId xmlns:a16="http://schemas.microsoft.com/office/drawing/2014/main" id="{FA8AFFDC-185E-46C7-A3DE-E3C572AD87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7897" y="2642851"/>
            <a:ext cx="2311147" cy="5693676"/>
          </a:xfrm>
          <a:prstGeom prst="rect">
            <a:avLst/>
          </a:prstGeom>
        </p:spPr>
      </p:pic>
      <p:pic>
        <p:nvPicPr>
          <p:cNvPr id="7" name="תמונה 6" descr="תמונה שמכילה טקסט&#10;&#10;התיאור נוצר באופן אוטומטי">
            <a:extLst>
              <a:ext uri="{FF2B5EF4-FFF2-40B4-BE49-F238E27FC236}">
                <a16:creationId xmlns:a16="http://schemas.microsoft.com/office/drawing/2014/main" id="{5148032E-C845-48BF-904B-0DB4C8D8070D}"/>
              </a:ext>
            </a:extLst>
          </p:cNvPr>
          <p:cNvPicPr>
            <a:picLocks noChangeAspect="1"/>
          </p:cNvPicPr>
          <p:nvPr/>
        </p:nvPicPr>
        <p:blipFill rotWithShape="1">
          <a:blip r:embed="rId4">
            <a:extLst>
              <a:ext uri="{28A0092B-C50C-407E-A947-70E740481C1C}">
                <a14:useLocalDpi xmlns:a14="http://schemas.microsoft.com/office/drawing/2010/main" val="0"/>
              </a:ext>
            </a:extLst>
          </a:blip>
          <a:srcRect l="17022" r="26862"/>
          <a:stretch/>
        </p:blipFill>
        <p:spPr>
          <a:xfrm flipH="1">
            <a:off x="1122353" y="2760848"/>
            <a:ext cx="2553719" cy="4736541"/>
          </a:xfrm>
          <a:prstGeom prst="rect">
            <a:avLst/>
          </a:prstGeom>
        </p:spPr>
      </p:pic>
    </p:spTree>
    <p:extLst>
      <p:ext uri="{BB962C8B-B14F-4D97-AF65-F5344CB8AC3E}">
        <p14:creationId xmlns:p14="http://schemas.microsoft.com/office/powerpoint/2010/main" val="24870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009" y="0"/>
            <a:ext cx="13716000" cy="6858000"/>
          </a:xfrm>
          <a:prstGeom prst="rect">
            <a:avLst/>
          </a:prstGeom>
        </p:spPr>
      </p:pic>
      <p:sp>
        <p:nvSpPr>
          <p:cNvPr id="25" name="מלבן 24">
            <a:extLst>
              <a:ext uri="{FF2B5EF4-FFF2-40B4-BE49-F238E27FC236}">
                <a16:creationId xmlns:a16="http://schemas.microsoft.com/office/drawing/2014/main" id="{658C6C94-9FAD-4BB6-91C5-F75967693C48}"/>
              </a:ext>
            </a:extLst>
          </p:cNvPr>
          <p:cNvSpPr/>
          <p:nvPr/>
        </p:nvSpPr>
        <p:spPr>
          <a:xfrm>
            <a:off x="4257041" y="2494978"/>
            <a:ext cx="6525922" cy="3174302"/>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תיבת טקסט 23">
            <a:extLst>
              <a:ext uri="{FF2B5EF4-FFF2-40B4-BE49-F238E27FC236}">
                <a16:creationId xmlns:a16="http://schemas.microsoft.com/office/drawing/2014/main" id="{3CB5EF0C-A290-4125-9973-80BB2216D546}"/>
              </a:ext>
            </a:extLst>
          </p:cNvPr>
          <p:cNvSpPr txBox="1"/>
          <p:nvPr/>
        </p:nvSpPr>
        <p:spPr>
          <a:xfrm>
            <a:off x="4433454" y="2539195"/>
            <a:ext cx="5429923" cy="3139321"/>
          </a:xfrm>
          <a:prstGeom prst="rect">
            <a:avLst/>
          </a:prstGeom>
          <a:noFill/>
        </p:spPr>
        <p:txBody>
          <a:bodyPr wrap="square">
            <a:spAutoFit/>
          </a:bodyPr>
          <a:lstStyle/>
          <a:p>
            <a:pPr algn="ctr"/>
            <a:r>
              <a:rPr lang="he-IL" sz="3300" dirty="0">
                <a:solidFill>
                  <a:srgbClr val="071B43"/>
                </a:solidFill>
                <a:latin typeface="Almoni Tzar ML v5 AAA Medium" panose="00000606000000000000" pitchFamily="50" charset="-79"/>
                <a:cs typeface="Almoni Tzar ML v5 AAA Medium" panose="00000606000000000000" pitchFamily="50" charset="-79"/>
              </a:rPr>
              <a:t>חברך נהג כך מתוך בחירה חופשית, ואתה בהחלט יכול לומר לו שנפגעת מכך שהוא לא הגיע. אתה גם יכול להחליט שבפעם הבאה תקבע עם חבר אחר. אבל תדע, שבסופו של דבר, הציון שלך והצער שלך נקבע משמים. אם זה לא היה בגללו, זה היה קורה מסיבה אחרת. </a:t>
            </a:r>
          </a:p>
        </p:txBody>
      </p:sp>
      <p:pic>
        <p:nvPicPr>
          <p:cNvPr id="8" name="תמונה 7">
            <a:extLst>
              <a:ext uri="{FF2B5EF4-FFF2-40B4-BE49-F238E27FC236}">
                <a16:creationId xmlns:a16="http://schemas.microsoft.com/office/drawing/2014/main" id="{473ED236-E83C-465B-AF50-7C84760A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7897" y="2642851"/>
            <a:ext cx="2311147" cy="5693676"/>
          </a:xfrm>
          <a:prstGeom prst="rect">
            <a:avLst/>
          </a:prstGeom>
        </p:spPr>
      </p:pic>
      <p:pic>
        <p:nvPicPr>
          <p:cNvPr id="7" name="תמונה 6" descr="תמונה שמכילה טקסט&#10;&#10;התיאור נוצר באופן אוטומטי">
            <a:extLst>
              <a:ext uri="{FF2B5EF4-FFF2-40B4-BE49-F238E27FC236}">
                <a16:creationId xmlns:a16="http://schemas.microsoft.com/office/drawing/2014/main" id="{92A727E6-9177-4338-BC1B-2B3E341102EB}"/>
              </a:ext>
            </a:extLst>
          </p:cNvPr>
          <p:cNvPicPr>
            <a:picLocks noChangeAspect="1"/>
          </p:cNvPicPr>
          <p:nvPr/>
        </p:nvPicPr>
        <p:blipFill rotWithShape="1">
          <a:blip r:embed="rId4">
            <a:extLst>
              <a:ext uri="{28A0092B-C50C-407E-A947-70E740481C1C}">
                <a14:useLocalDpi xmlns:a14="http://schemas.microsoft.com/office/drawing/2010/main" val="0"/>
              </a:ext>
            </a:extLst>
          </a:blip>
          <a:srcRect l="17022" r="26862"/>
          <a:stretch/>
        </p:blipFill>
        <p:spPr>
          <a:xfrm flipH="1">
            <a:off x="1122353" y="2760848"/>
            <a:ext cx="2553719" cy="4736541"/>
          </a:xfrm>
          <a:prstGeom prst="rect">
            <a:avLst/>
          </a:prstGeom>
        </p:spPr>
      </p:pic>
    </p:spTree>
    <p:extLst>
      <p:ext uri="{BB962C8B-B14F-4D97-AF65-F5344CB8AC3E}">
        <p14:creationId xmlns:p14="http://schemas.microsoft.com/office/powerpoint/2010/main" val="13276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11" name="תיבת טקסט 6">
            <a:extLst>
              <a:ext uri="{FF2B5EF4-FFF2-40B4-BE49-F238E27FC236}">
                <a16:creationId xmlns:a16="http://schemas.microsoft.com/office/drawing/2014/main" id="{79902FF8-ABC4-4C04-9488-7340A8CD439E}"/>
              </a:ext>
            </a:extLst>
          </p:cNvPr>
          <p:cNvSpPr txBox="1"/>
          <p:nvPr/>
        </p:nvSpPr>
        <p:spPr>
          <a:xfrm>
            <a:off x="755561" y="1388695"/>
            <a:ext cx="10680878" cy="4524315"/>
          </a:xfrm>
          <a:prstGeom prst="rect">
            <a:avLst/>
          </a:prstGeom>
          <a:noFill/>
        </p:spPr>
        <p:txBody>
          <a:bodyPr wrap="square">
            <a:spAutoFit/>
          </a:bodyPr>
          <a:lstStyle/>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אם פגעו בך – לטפל בכך נחוץ,</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אך את הכעס יש להשאיר בחוץ.</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מי שפגע – צריך לתת את הדין, ולקחת אחריות על מעשיו,</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אך מדוע דווקא אתה זה שנפגעת? ומדוע דווקא עכשיו?</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כי בכל מקרה, הצער שלך משמים הוכרע,</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והוא היה (מבחירה חופשית) רק שליח להרע.</a:t>
            </a:r>
          </a:p>
        </p:txBody>
      </p:sp>
      <p:pic>
        <p:nvPicPr>
          <p:cNvPr id="12" name="תמונה 11"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3290" y="4386272"/>
            <a:ext cx="3230150" cy="3549007"/>
          </a:xfrm>
          <a:prstGeom prst="rect">
            <a:avLst/>
          </a:prstGeom>
          <a:effectLst>
            <a:outerShdw blurRad="50800" dist="38100" dir="2700000" algn="tl" rotWithShape="0">
              <a:prstClr val="black">
                <a:alpha val="40000"/>
              </a:prstClr>
            </a:outerShdw>
          </a:effectLst>
        </p:spPr>
      </p:pic>
      <p:sp>
        <p:nvSpPr>
          <p:cNvPr id="4" name="מלבן: פינות מעוגלות 3">
            <a:extLst>
              <a:ext uri="{FF2B5EF4-FFF2-40B4-BE49-F238E27FC236}">
                <a16:creationId xmlns:a16="http://schemas.microsoft.com/office/drawing/2014/main" id="{1424A307-60A3-4FC4-9F95-A86CE4504403}"/>
              </a:ext>
            </a:extLst>
          </p:cNvPr>
          <p:cNvSpPr/>
          <p:nvPr/>
        </p:nvSpPr>
        <p:spPr>
          <a:xfrm>
            <a:off x="4036291" y="588651"/>
            <a:ext cx="4119418" cy="648000"/>
          </a:xfrm>
          <a:prstGeom prst="roundRect">
            <a:avLst>
              <a:gd name="adj" fmla="val 13583"/>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תיבת טקסט 6">
            <a:extLst>
              <a:ext uri="{FF2B5EF4-FFF2-40B4-BE49-F238E27FC236}">
                <a16:creationId xmlns:a16="http://schemas.microsoft.com/office/drawing/2014/main" id="{5655C7C1-CDB5-4A88-8F48-A33B5898FB48}"/>
              </a:ext>
            </a:extLst>
          </p:cNvPr>
          <p:cNvSpPr txBox="1"/>
          <p:nvPr/>
        </p:nvSpPr>
        <p:spPr>
          <a:xfrm>
            <a:off x="4165801" y="542472"/>
            <a:ext cx="3860398" cy="769441"/>
          </a:xfrm>
          <a:prstGeom prst="rect">
            <a:avLst/>
          </a:prstGeom>
          <a:noFill/>
        </p:spPr>
        <p:txBody>
          <a:bodyPr wrap="square">
            <a:spAutoFit/>
          </a:bodyPr>
          <a:lstStyle/>
          <a:p>
            <a:pPr algn="ctr"/>
            <a:r>
              <a:rPr lang="he-IL" sz="4400" dirty="0">
                <a:solidFill>
                  <a:srgbClr val="457BBF"/>
                </a:solidFill>
                <a:latin typeface="Almoni Tzar ML v5 AAA" panose="00000806000000000000" pitchFamily="50" charset="-79"/>
                <a:cs typeface="Almoni Tzar ML v5 AAA" panose="00000806000000000000" pitchFamily="50" charset="-79"/>
              </a:rPr>
              <a:t>אז מה למדנו היום?</a:t>
            </a:r>
          </a:p>
        </p:txBody>
      </p:sp>
    </p:spTree>
    <p:extLst>
      <p:ext uri="{BB962C8B-B14F-4D97-AF65-F5344CB8AC3E}">
        <p14:creationId xmlns:p14="http://schemas.microsoft.com/office/powerpoint/2010/main" val="377226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pic>
        <p:nvPicPr>
          <p:cNvPr id="12" name="תמונה 11"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3290" y="4386272"/>
            <a:ext cx="3230150" cy="3549007"/>
          </a:xfrm>
          <a:prstGeom prst="rect">
            <a:avLst/>
          </a:prstGeom>
          <a:effectLst>
            <a:outerShdw blurRad="50800" dist="38100" dir="2700000" algn="tl" rotWithShape="0">
              <a:prstClr val="black">
                <a:alpha val="40000"/>
              </a:prstClr>
            </a:outerShdw>
          </a:effectLst>
        </p:spPr>
      </p:pic>
      <p:sp>
        <p:nvSpPr>
          <p:cNvPr id="8" name="תיבת טקסט 7">
            <a:extLst>
              <a:ext uri="{FF2B5EF4-FFF2-40B4-BE49-F238E27FC236}">
                <a16:creationId xmlns:a16="http://schemas.microsoft.com/office/drawing/2014/main" id="{DC5C48B8-45C2-4C2F-91BA-8517D49BF53D}"/>
              </a:ext>
            </a:extLst>
          </p:cNvPr>
          <p:cNvSpPr txBox="1"/>
          <p:nvPr/>
        </p:nvSpPr>
        <p:spPr>
          <a:xfrm>
            <a:off x="3525689" y="1269769"/>
            <a:ext cx="5128784" cy="2400657"/>
          </a:xfrm>
          <a:prstGeom prst="rect">
            <a:avLst/>
          </a:prstGeom>
          <a:noFill/>
        </p:spPr>
        <p:txBody>
          <a:bodyPr wrap="square">
            <a:spAutoFit/>
          </a:bodyPr>
          <a:lstStyle/>
          <a:p>
            <a:pPr algn="ctr"/>
            <a:r>
              <a:rPr lang="he-IL" sz="5000" dirty="0">
                <a:solidFill>
                  <a:srgbClr val="071B43"/>
                </a:solidFill>
                <a:latin typeface="Almoni Tzar ML v5 AAA Medium" panose="00000606000000000000" pitchFamily="50" charset="-79"/>
                <a:cs typeface="Almoni Tzar ML v5 AAA Medium" panose="00000606000000000000" pitchFamily="50" charset="-79"/>
              </a:rPr>
              <a:t>אם ככה,</a:t>
            </a:r>
          </a:p>
          <a:p>
            <a:pPr algn="ctr"/>
            <a:r>
              <a:rPr lang="he-IL" sz="5000" dirty="0">
                <a:solidFill>
                  <a:srgbClr val="071B43"/>
                </a:solidFill>
                <a:latin typeface="Almoni Tzar ML v5 AAA Medium" panose="00000606000000000000" pitchFamily="50" charset="-79"/>
                <a:cs typeface="Almoni Tzar ML v5 AAA Medium" panose="00000606000000000000" pitchFamily="50" charset="-79"/>
              </a:rPr>
              <a:t>במקום לכעוס,</a:t>
            </a:r>
          </a:p>
          <a:p>
            <a:pPr algn="ctr"/>
            <a:r>
              <a:rPr lang="he-IL" sz="5000" dirty="0">
                <a:solidFill>
                  <a:srgbClr val="071B43"/>
                </a:solidFill>
                <a:latin typeface="Almoni Tzar ML v5 AAA Medium" panose="00000606000000000000" pitchFamily="50" charset="-79"/>
                <a:cs typeface="Almoni Tzar ML v5 AAA Medium" panose="00000606000000000000" pitchFamily="50" charset="-79"/>
              </a:rPr>
              <a:t>טוב יותר...</a:t>
            </a:r>
            <a:endParaRPr lang="he-IL" sz="5000" dirty="0">
              <a:solidFill>
                <a:srgbClr val="071B43"/>
              </a:solidFill>
              <a:latin typeface="Almoni Tzar ML v5 AAA Light" panose="00000406000000000000" pitchFamily="50" charset="-79"/>
              <a:cs typeface="Almoni Tzar ML v5 AAA Light" panose="00000406000000000000" pitchFamily="50" charset="-79"/>
            </a:endParaRPr>
          </a:p>
        </p:txBody>
      </p:sp>
      <p:grpSp>
        <p:nvGrpSpPr>
          <p:cNvPr id="9" name="קבוצה 8">
            <a:extLst>
              <a:ext uri="{FF2B5EF4-FFF2-40B4-BE49-F238E27FC236}">
                <a16:creationId xmlns:a16="http://schemas.microsoft.com/office/drawing/2014/main" id="{D177A566-5660-4176-8C1B-CE0EF8A1D7D6}"/>
              </a:ext>
            </a:extLst>
          </p:cNvPr>
          <p:cNvGrpSpPr/>
          <p:nvPr/>
        </p:nvGrpSpPr>
        <p:grpSpPr>
          <a:xfrm>
            <a:off x="5533198" y="4098295"/>
            <a:ext cx="1113765" cy="1113765"/>
            <a:chOff x="6288507" y="1828800"/>
            <a:chExt cx="1113765" cy="1113765"/>
          </a:xfrm>
        </p:grpSpPr>
        <p:pic>
          <p:nvPicPr>
            <p:cNvPr id="10" name="תמונה 9">
              <a:extLst>
                <a:ext uri="{FF2B5EF4-FFF2-40B4-BE49-F238E27FC236}">
                  <a16:creationId xmlns:a16="http://schemas.microsoft.com/office/drawing/2014/main" id="{461CE0FF-9F0B-4BE1-A802-2DC3DCBA40C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13" name="מלבן 12">
              <a:extLst>
                <a:ext uri="{FF2B5EF4-FFF2-40B4-BE49-F238E27FC236}">
                  <a16:creationId xmlns:a16="http://schemas.microsoft.com/office/drawing/2014/main" id="{0E05B948-35AE-4856-88EF-3A94507E63B1}"/>
                </a:ext>
              </a:extLst>
            </p:cNvPr>
            <p:cNvSpPr/>
            <p:nvPr/>
          </p:nvSpPr>
          <p:spPr>
            <a:xfrm>
              <a:off x="6428289" y="1914859"/>
              <a:ext cx="444352" cy="861774"/>
            </a:xfrm>
            <a:prstGeom prst="rect">
              <a:avLst/>
            </a:prstGeom>
            <a:noFill/>
          </p:spPr>
          <p:txBody>
            <a:bodyPr wrap="none" lIns="91440" tIns="45720" rIns="91440" bIns="45720">
              <a:spAutoFit/>
            </a:bodyPr>
            <a:lstStyle/>
            <a:p>
              <a:pPr algn="ctr"/>
              <a:r>
                <a:rPr lang="he-IL" sz="5000" b="0" cap="none" spc="0" dirty="0">
                  <a:ln w="0"/>
                  <a:solidFill>
                    <a:srgbClr val="FF0000"/>
                  </a:solidFill>
                  <a:latin typeface="Almoni Tzar ML v5 AAA" panose="00000806000000000000" pitchFamily="50" charset="-79"/>
                  <a:cs typeface="Almoni Tzar ML v5 AAA" panose="00000806000000000000" pitchFamily="50" charset="-79"/>
                </a:rPr>
                <a:t>4</a:t>
              </a:r>
            </a:p>
          </p:txBody>
        </p:sp>
      </p:grpSp>
    </p:spTree>
    <p:extLst>
      <p:ext uri="{BB962C8B-B14F-4D97-AF65-F5344CB8AC3E}">
        <p14:creationId xmlns:p14="http://schemas.microsoft.com/office/powerpoint/2010/main" val="137305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9"/>
                                        </p:tgtEl>
                                        <p:attrNameLst>
                                          <p:attrName>style.visibility</p:attrName>
                                        </p:attrNameLst>
                                      </p:cBhvr>
                                      <p:to>
                                        <p:strVal val="visible"/>
                                      </p:to>
                                    </p:set>
                                  </p:childTnLst>
                                </p:cTn>
                              </p:par>
                              <p:par>
                                <p:cTn id="7" presetID="32" presetClass="emph" presetSubtype="0" fill="hold" nodeType="withEffect">
                                  <p:stCondLst>
                                    <p:cond delay="750"/>
                                  </p:stCondLst>
                                  <p:childTnLst>
                                    <p:animRot by="120000">
                                      <p:cBhvr>
                                        <p:cTn id="8" dur="100" fill="hold">
                                          <p:stCondLst>
                                            <p:cond delay="0"/>
                                          </p:stCondLst>
                                        </p:cTn>
                                        <p:tgtEl>
                                          <p:spTgt spid="9"/>
                                        </p:tgtEl>
                                        <p:attrNameLst>
                                          <p:attrName>r</p:attrName>
                                        </p:attrNameLst>
                                      </p:cBhvr>
                                    </p:animRot>
                                    <p:animRot by="-240000">
                                      <p:cBhvr>
                                        <p:cTn id="9" dur="200" fill="hold">
                                          <p:stCondLst>
                                            <p:cond delay="200"/>
                                          </p:stCondLst>
                                        </p:cTn>
                                        <p:tgtEl>
                                          <p:spTgt spid="9"/>
                                        </p:tgtEl>
                                        <p:attrNameLst>
                                          <p:attrName>r</p:attrName>
                                        </p:attrNameLst>
                                      </p:cBhvr>
                                    </p:animRot>
                                    <p:animRot by="240000">
                                      <p:cBhvr>
                                        <p:cTn id="10" dur="200" fill="hold">
                                          <p:stCondLst>
                                            <p:cond delay="400"/>
                                          </p:stCondLst>
                                        </p:cTn>
                                        <p:tgtEl>
                                          <p:spTgt spid="9"/>
                                        </p:tgtEl>
                                        <p:attrNameLst>
                                          <p:attrName>r</p:attrName>
                                        </p:attrNameLst>
                                      </p:cBhvr>
                                    </p:animRot>
                                    <p:animRot by="-240000">
                                      <p:cBhvr>
                                        <p:cTn id="11" dur="200" fill="hold">
                                          <p:stCondLst>
                                            <p:cond delay="600"/>
                                          </p:stCondLst>
                                        </p:cTn>
                                        <p:tgtEl>
                                          <p:spTgt spid="9"/>
                                        </p:tgtEl>
                                        <p:attrNameLst>
                                          <p:attrName>r</p:attrName>
                                        </p:attrNameLst>
                                      </p:cBhvr>
                                    </p:animRot>
                                    <p:animRot by="120000">
                                      <p:cBhvr>
                                        <p:cTn id="12" dur="200" fill="hold">
                                          <p:stCondLst>
                                            <p:cond delay="800"/>
                                          </p:stCondLst>
                                        </p:cTn>
                                        <p:tgtEl>
                                          <p:spTgt spid="9"/>
                                        </p:tgtEl>
                                        <p:attrNameLst>
                                          <p:attrName>r</p:attrName>
                                        </p:attrNameLst>
                                      </p:cBhvr>
                                    </p:animRot>
                                  </p:childTnLst>
                                  <p:subTnLst>
                                    <p:audio>
                                      <p:cMediaNode>
                                        <p:cTn display="0" masterRel="sameClick">
                                          <p:stCondLst>
                                            <p:cond evt="begin" delay="0">
                                              <p:tn val="7"/>
                                            </p:cond>
                                          </p:stCondLst>
                                          <p:endCondLst>
                                            <p:cond evt="onStopAudio" delay="0">
                                              <p:tgtEl>
                                                <p:sldTgt/>
                                              </p:tgtEl>
                                            </p:cond>
                                          </p:endCondLst>
                                        </p:cTn>
                                        <p:tgtEl>
                                          <p:sndTgt r:embed="rId2" name="124899__greencouch__beeps-18-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548739" y="2366669"/>
            <a:ext cx="5715693" cy="1323439"/>
          </a:xfrm>
          <a:prstGeom prst="rect">
            <a:avLst/>
          </a:prstGeom>
          <a:noFill/>
        </p:spPr>
        <p:txBody>
          <a:bodyPr wrap="square">
            <a:spAutoFit/>
          </a:bodyPr>
          <a:lstStyle/>
          <a:p>
            <a:r>
              <a:rPr lang="he-IL" sz="8000" dirty="0">
                <a:solidFill>
                  <a:srgbClr val="071B43"/>
                </a:solidFill>
                <a:latin typeface="Almoni Tzar ML v5 AAA Medium" panose="00000606000000000000" pitchFamily="50" charset="-79"/>
                <a:cs typeface="Almoni Tzar ML v5 AAA Medium" panose="00000606000000000000" pitchFamily="50" charset="-79"/>
              </a:rPr>
              <a:t>האם קרה לך ש...</a:t>
            </a:r>
          </a:p>
        </p:txBody>
      </p:sp>
      <p:pic>
        <p:nvPicPr>
          <p:cNvPr id="12" name="תמונה 11" descr="תמונה שמכילה גרפיקה וקטורית&#10;&#10;התיאור נוצר באופן אוטומטי">
            <a:extLst>
              <a:ext uri="{FF2B5EF4-FFF2-40B4-BE49-F238E27FC236}">
                <a16:creationId xmlns:a16="http://schemas.microsoft.com/office/drawing/2014/main" id="{8307088B-00EC-41F3-9D2D-E01FBF2FB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000" y="-483622"/>
            <a:ext cx="7245725" cy="7960970"/>
          </a:xfrm>
          <a:prstGeom prst="rect">
            <a:avLst/>
          </a:prstGeom>
        </p:spPr>
      </p:pic>
    </p:spTree>
    <p:extLst>
      <p:ext uri="{BB962C8B-B14F-4D97-AF65-F5344CB8AC3E}">
        <p14:creationId xmlns:p14="http://schemas.microsoft.com/office/powerpoint/2010/main" val="113635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iterate type="lt">
                                    <p:tmAbs val="30"/>
                                  </p:iterate>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442004" y="937260"/>
            <a:ext cx="9296154" cy="3939540"/>
          </a:xfrm>
          <a:prstGeom prst="rect">
            <a:avLst/>
          </a:prstGeom>
          <a:noFill/>
        </p:spPr>
        <p:txBody>
          <a:bodyPr wrap="square">
            <a:spAutoFit/>
          </a:bodyPr>
          <a:lstStyle/>
          <a:p>
            <a:pPr algn="ctr"/>
            <a:r>
              <a:rPr lang="he-IL" sz="5000" dirty="0">
                <a:solidFill>
                  <a:srgbClr val="071B43"/>
                </a:solidFill>
                <a:latin typeface="Almoni Tzar ML v5 AAA Medium" panose="00000606000000000000" pitchFamily="50" charset="-79"/>
                <a:cs typeface="Almoni Tzar ML v5 AAA Medium" panose="00000606000000000000" pitchFamily="50" charset="-79"/>
              </a:rPr>
              <a:t>השם יוצר את המציאות בכל רגע מחדש.</a:t>
            </a:r>
          </a:p>
          <a:p>
            <a:pPr algn="ctr"/>
            <a:r>
              <a:rPr lang="he-IL" sz="5000" dirty="0">
                <a:solidFill>
                  <a:srgbClr val="071B43"/>
                </a:solidFill>
                <a:latin typeface="Almoni Tzar ML v5 AAA Medium" panose="00000606000000000000" pitchFamily="50" charset="-79"/>
                <a:cs typeface="Almoni Tzar ML v5 AAA Medium" panose="00000606000000000000" pitchFamily="50" charset="-79"/>
              </a:rPr>
              <a:t>לכן, כשקורה לנו דבר לא נעים,</a:t>
            </a:r>
          </a:p>
          <a:p>
            <a:pPr algn="ctr"/>
            <a:r>
              <a:rPr lang="he-IL" sz="5000" dirty="0">
                <a:solidFill>
                  <a:srgbClr val="071B43"/>
                </a:solidFill>
                <a:latin typeface="Almoni Tzar ML v5 AAA Medium" panose="00000606000000000000" pitchFamily="50" charset="-79"/>
                <a:cs typeface="Almoni Tzar ML v5 AAA Medium" panose="00000606000000000000" pitchFamily="50" charset="-79"/>
              </a:rPr>
              <a:t>במקום לכעוס על מי שעשה לנו,</a:t>
            </a:r>
          </a:p>
          <a:p>
            <a:pPr algn="ctr"/>
            <a:r>
              <a:rPr lang="he-IL" sz="5000" dirty="0">
                <a:solidFill>
                  <a:srgbClr val="071B43"/>
                </a:solidFill>
                <a:latin typeface="Almoni Tzar ML v5 AAA Medium" panose="00000606000000000000" pitchFamily="50" charset="-79"/>
                <a:cs typeface="Almoni Tzar ML v5 AAA Medium" panose="00000606000000000000" pitchFamily="50" charset="-79"/>
              </a:rPr>
              <a:t>טוב יותר להתפלל להשם</a:t>
            </a:r>
          </a:p>
          <a:p>
            <a:pPr algn="ctr"/>
            <a:r>
              <a:rPr lang="he-IL" sz="5000" dirty="0">
                <a:solidFill>
                  <a:srgbClr val="071B43"/>
                </a:solidFill>
                <a:latin typeface="Almoni Tzar ML v5 AAA Medium" panose="00000606000000000000" pitchFamily="50" charset="-79"/>
                <a:cs typeface="Almoni Tzar ML v5 AAA Medium" panose="00000606000000000000" pitchFamily="50" charset="-79"/>
              </a:rPr>
              <a:t>שיסיר מאיתנו את הדבר הלא נעים שקורה לנו. </a:t>
            </a:r>
            <a:endParaRPr lang="he-IL" sz="5000" dirty="0">
              <a:solidFill>
                <a:srgbClr val="071B43"/>
              </a:solidFill>
              <a:latin typeface="Almoni Tzar ML v5 AAA Light" panose="00000406000000000000" pitchFamily="50" charset="-79"/>
              <a:cs typeface="Almoni Tzar ML v5 AAA Light" panose="00000406000000000000" pitchFamily="50" charset="-79"/>
            </a:endParaRPr>
          </a:p>
        </p:txBody>
      </p:sp>
      <p:pic>
        <p:nvPicPr>
          <p:cNvPr id="5" name="תמונה 4" descr="תמונה שמכילה טקסט&#10;&#10;התיאור נוצר באופן אוטומטי">
            <a:extLst>
              <a:ext uri="{FF2B5EF4-FFF2-40B4-BE49-F238E27FC236}">
                <a16:creationId xmlns:a16="http://schemas.microsoft.com/office/drawing/2014/main" id="{2EFE766E-10AF-47CD-81B8-7739760BB6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044" y="4676123"/>
            <a:ext cx="10708544" cy="2774544"/>
          </a:xfrm>
          <a:prstGeom prst="rect">
            <a:avLst/>
          </a:prstGeom>
        </p:spPr>
      </p:pic>
    </p:spTree>
    <p:extLst>
      <p:ext uri="{BB962C8B-B14F-4D97-AF65-F5344CB8AC3E}">
        <p14:creationId xmlns:p14="http://schemas.microsoft.com/office/powerpoint/2010/main" val="4171224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5781506" y="1197379"/>
            <a:ext cx="6033301" cy="1541448"/>
          </a:xfrm>
          <a:prstGeom prst="rect">
            <a:avLst/>
          </a:prstGeom>
          <a:noFill/>
        </p:spPr>
        <p:txBody>
          <a:bodyPr wrap="square">
            <a:spAutoFit/>
          </a:bodyPr>
          <a:lstStyle/>
          <a:p>
            <a:pPr algn="ctr">
              <a:lnSpc>
                <a:spcPts val="5600"/>
              </a:lnSpc>
            </a:pPr>
            <a:r>
              <a:rPr lang="he-IL" sz="5000" dirty="0">
                <a:solidFill>
                  <a:srgbClr val="071B43"/>
                </a:solidFill>
                <a:latin typeface="Almoni Tzar ML v5 AAA Medium" panose="00000606000000000000" pitchFamily="50" charset="-79"/>
                <a:cs typeface="Almoni Tzar ML v5 AAA Medium" panose="00000606000000000000" pitchFamily="50" charset="-79"/>
              </a:rPr>
              <a:t>האם אתם יודעים מה חז"ל אומרים על מי שכועס? </a:t>
            </a:r>
          </a:p>
        </p:txBody>
      </p:sp>
      <p:sp>
        <p:nvSpPr>
          <p:cNvPr id="4" name="מלבן 3">
            <a:extLst>
              <a:ext uri="{FF2B5EF4-FFF2-40B4-BE49-F238E27FC236}">
                <a16:creationId xmlns:a16="http://schemas.microsoft.com/office/drawing/2014/main" id="{24ED6E76-A787-4FCF-B0C9-49825BF44315}"/>
              </a:ext>
            </a:extLst>
          </p:cNvPr>
          <p:cNvSpPr/>
          <p:nvPr/>
        </p:nvSpPr>
        <p:spPr>
          <a:xfrm>
            <a:off x="0" y="0"/>
            <a:ext cx="5435600" cy="6858000"/>
          </a:xfrm>
          <a:prstGeom prst="rect">
            <a:avLst/>
          </a:prstGeom>
          <a:solidFill>
            <a:srgbClr val="C63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תמונה 5">
            <a:extLst>
              <a:ext uri="{FF2B5EF4-FFF2-40B4-BE49-F238E27FC236}">
                <a16:creationId xmlns:a16="http://schemas.microsoft.com/office/drawing/2014/main" id="{8C7CA24A-5E3A-4387-8212-9B34AE6CAB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128" y="2067622"/>
            <a:ext cx="4091343" cy="3032407"/>
          </a:xfrm>
          <a:prstGeom prst="rect">
            <a:avLst/>
          </a:prstGeom>
        </p:spPr>
      </p:pic>
      <p:sp>
        <p:nvSpPr>
          <p:cNvPr id="10" name="מלבן 9">
            <a:extLst>
              <a:ext uri="{FF2B5EF4-FFF2-40B4-BE49-F238E27FC236}">
                <a16:creationId xmlns:a16="http://schemas.microsoft.com/office/drawing/2014/main" id="{289D2440-B2E0-4131-99BA-09ADDACCCB3E}"/>
              </a:ext>
            </a:extLst>
          </p:cNvPr>
          <p:cNvSpPr/>
          <p:nvPr/>
        </p:nvSpPr>
        <p:spPr>
          <a:xfrm>
            <a:off x="5781506" y="2771942"/>
            <a:ext cx="6033301" cy="912569"/>
          </a:xfrm>
          <a:prstGeom prst="rect">
            <a:avLst/>
          </a:prstGeom>
          <a:solidFill>
            <a:srgbClr val="565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תיבת טקסט 10">
            <a:extLst>
              <a:ext uri="{FF2B5EF4-FFF2-40B4-BE49-F238E27FC236}">
                <a16:creationId xmlns:a16="http://schemas.microsoft.com/office/drawing/2014/main" id="{13C29D29-88E2-4418-A206-66DB82CC0E60}"/>
              </a:ext>
            </a:extLst>
          </p:cNvPr>
          <p:cNvSpPr txBox="1"/>
          <p:nvPr/>
        </p:nvSpPr>
        <p:spPr>
          <a:xfrm>
            <a:off x="5896514" y="2771197"/>
            <a:ext cx="5803284" cy="861774"/>
          </a:xfrm>
          <a:prstGeom prst="rect">
            <a:avLst/>
          </a:prstGeom>
          <a:noFill/>
        </p:spPr>
        <p:txBody>
          <a:bodyPr wrap="square">
            <a:spAutoFit/>
          </a:bodyPr>
          <a:lstStyle/>
          <a:p>
            <a:pPr algn="ctr"/>
            <a:r>
              <a:rPr lang="he-IL" sz="5000" dirty="0">
                <a:solidFill>
                  <a:schemeClr val="bg1"/>
                </a:solidFill>
                <a:latin typeface="Almoni Tzar ML v5 AAA Medium" panose="00000606000000000000" pitchFamily="50" charset="-79"/>
                <a:cs typeface="Almoni Tzar ML v5 AAA Medium" panose="00000606000000000000" pitchFamily="50" charset="-79"/>
              </a:rPr>
              <a:t>“כָּל הַכּוֹעֵס כְּאִלּוּ עוֹבֵד עֲבוֹדָה זָרָה”</a:t>
            </a:r>
          </a:p>
        </p:txBody>
      </p:sp>
      <p:sp>
        <p:nvSpPr>
          <p:cNvPr id="12" name="תיבת טקסט 11">
            <a:extLst>
              <a:ext uri="{FF2B5EF4-FFF2-40B4-BE49-F238E27FC236}">
                <a16:creationId xmlns:a16="http://schemas.microsoft.com/office/drawing/2014/main" id="{C76C3E9C-B6D9-4EFA-8814-E1FF9DC3F825}"/>
              </a:ext>
            </a:extLst>
          </p:cNvPr>
          <p:cNvSpPr txBox="1"/>
          <p:nvPr/>
        </p:nvSpPr>
        <p:spPr>
          <a:xfrm>
            <a:off x="5781505" y="3716315"/>
            <a:ext cx="6033301" cy="1541448"/>
          </a:xfrm>
          <a:prstGeom prst="rect">
            <a:avLst/>
          </a:prstGeom>
          <a:noFill/>
        </p:spPr>
        <p:txBody>
          <a:bodyPr wrap="square">
            <a:spAutoFit/>
          </a:bodyPr>
          <a:lstStyle/>
          <a:p>
            <a:pPr algn="ctr">
              <a:lnSpc>
                <a:spcPts val="5600"/>
              </a:lnSpc>
            </a:pPr>
            <a:r>
              <a:rPr lang="he-IL" sz="5000" dirty="0">
                <a:solidFill>
                  <a:srgbClr val="071B43"/>
                </a:solidFill>
                <a:latin typeface="Almoni Tzar ML v5 AAA Medium" panose="00000606000000000000" pitchFamily="50" charset="-79"/>
                <a:cs typeface="Almoni Tzar ML v5 AAA Medium" panose="00000606000000000000" pitchFamily="50" charset="-79"/>
              </a:rPr>
              <a:t>האם אתם מבינים מה הקשר</a:t>
            </a:r>
          </a:p>
          <a:p>
            <a:pPr algn="ctr">
              <a:lnSpc>
                <a:spcPts val="5600"/>
              </a:lnSpc>
            </a:pPr>
            <a:r>
              <a:rPr lang="he-IL" sz="5000" dirty="0">
                <a:solidFill>
                  <a:srgbClr val="071B43"/>
                </a:solidFill>
                <a:latin typeface="Almoni Tzar ML v5 AAA Medium" panose="00000606000000000000" pitchFamily="50" charset="-79"/>
                <a:cs typeface="Almoni Tzar ML v5 AAA Medium" panose="00000606000000000000" pitchFamily="50" charset="-79"/>
              </a:rPr>
              <a:t>בין כעס לעבודה זרה?</a:t>
            </a:r>
          </a:p>
        </p:txBody>
      </p:sp>
      <p:grpSp>
        <p:nvGrpSpPr>
          <p:cNvPr id="13" name="קבוצה 12">
            <a:extLst>
              <a:ext uri="{FF2B5EF4-FFF2-40B4-BE49-F238E27FC236}">
                <a16:creationId xmlns:a16="http://schemas.microsoft.com/office/drawing/2014/main" id="{BC6C2DB1-35BE-4404-ABD8-8DDF68584900}"/>
              </a:ext>
            </a:extLst>
          </p:cNvPr>
          <p:cNvGrpSpPr/>
          <p:nvPr/>
        </p:nvGrpSpPr>
        <p:grpSpPr>
          <a:xfrm>
            <a:off x="8241272" y="5304771"/>
            <a:ext cx="1113765" cy="1113765"/>
            <a:chOff x="6288507" y="1828800"/>
            <a:chExt cx="1113765" cy="1113765"/>
          </a:xfrm>
        </p:grpSpPr>
        <p:pic>
          <p:nvPicPr>
            <p:cNvPr id="14" name="תמונה 13">
              <a:extLst>
                <a:ext uri="{FF2B5EF4-FFF2-40B4-BE49-F238E27FC236}">
                  <a16:creationId xmlns:a16="http://schemas.microsoft.com/office/drawing/2014/main" id="{2742D7DB-B808-4A19-93A7-470C3678F6E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88507" y="1828800"/>
              <a:ext cx="1113765" cy="1113765"/>
            </a:xfrm>
            <a:prstGeom prst="rect">
              <a:avLst/>
            </a:prstGeom>
          </p:spPr>
        </p:pic>
        <p:sp>
          <p:nvSpPr>
            <p:cNvPr id="15" name="מלבן 14">
              <a:extLst>
                <a:ext uri="{FF2B5EF4-FFF2-40B4-BE49-F238E27FC236}">
                  <a16:creationId xmlns:a16="http://schemas.microsoft.com/office/drawing/2014/main" id="{FA015B75-85AC-4A59-9AA8-99F336DCC021}"/>
                </a:ext>
              </a:extLst>
            </p:cNvPr>
            <p:cNvSpPr/>
            <p:nvPr/>
          </p:nvSpPr>
          <p:spPr>
            <a:xfrm>
              <a:off x="6428289" y="1914859"/>
              <a:ext cx="444352" cy="861774"/>
            </a:xfrm>
            <a:prstGeom prst="rect">
              <a:avLst/>
            </a:prstGeom>
            <a:noFill/>
          </p:spPr>
          <p:txBody>
            <a:bodyPr wrap="none" lIns="91440" tIns="45720" rIns="91440" bIns="45720">
              <a:spAutoFit/>
            </a:bodyPr>
            <a:lstStyle/>
            <a:p>
              <a:pPr algn="ctr"/>
              <a:r>
                <a:rPr lang="he-IL" sz="5000" b="0" cap="none" spc="0" dirty="0">
                  <a:ln w="0"/>
                  <a:solidFill>
                    <a:srgbClr val="FF0000"/>
                  </a:solidFill>
                  <a:latin typeface="Almoni Tzar ML v5 AAA" panose="00000806000000000000" pitchFamily="50" charset="-79"/>
                  <a:cs typeface="Almoni Tzar ML v5 AAA" panose="00000806000000000000" pitchFamily="50" charset="-79"/>
                </a:rPr>
                <a:t>5</a:t>
              </a:r>
            </a:p>
          </p:txBody>
        </p:sp>
      </p:grpSp>
    </p:spTree>
    <p:extLst>
      <p:ext uri="{BB962C8B-B14F-4D97-AF65-F5344CB8AC3E}">
        <p14:creationId xmlns:p14="http://schemas.microsoft.com/office/powerpoint/2010/main" val="425161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1" presetClass="entr" presetSubtype="0" fill="hold" nodeType="afterEffect">
                                  <p:stCondLst>
                                    <p:cond delay="750"/>
                                  </p:stCondLst>
                                  <p:childTnLst>
                                    <p:set>
                                      <p:cBhvr>
                                        <p:cTn id="18" dur="1" fill="hold">
                                          <p:stCondLst>
                                            <p:cond delay="0"/>
                                          </p:stCondLst>
                                        </p:cTn>
                                        <p:tgtEl>
                                          <p:spTgt spid="13"/>
                                        </p:tgtEl>
                                        <p:attrNameLst>
                                          <p:attrName>style.visibility</p:attrName>
                                        </p:attrNameLst>
                                      </p:cBhvr>
                                      <p:to>
                                        <p:strVal val="visible"/>
                                      </p:to>
                                    </p:set>
                                  </p:childTnLst>
                                </p:cTn>
                              </p:par>
                              <p:par>
                                <p:cTn id="19" presetID="32" presetClass="emph" presetSubtype="0" fill="hold" nodeType="withEffect">
                                  <p:stCondLst>
                                    <p:cond delay="75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2" name="124899__greencouch__beeps-18-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11" name="תיבת טקסט 6">
            <a:extLst>
              <a:ext uri="{FF2B5EF4-FFF2-40B4-BE49-F238E27FC236}">
                <a16:creationId xmlns:a16="http://schemas.microsoft.com/office/drawing/2014/main" id="{79902FF8-ABC4-4C04-9488-7340A8CD439E}"/>
              </a:ext>
            </a:extLst>
          </p:cNvPr>
          <p:cNvSpPr txBox="1"/>
          <p:nvPr/>
        </p:nvSpPr>
        <p:spPr>
          <a:xfrm>
            <a:off x="755561" y="1388695"/>
            <a:ext cx="10680878" cy="4524315"/>
          </a:xfrm>
          <a:prstGeom prst="rect">
            <a:avLst/>
          </a:prstGeom>
          <a:noFill/>
        </p:spPr>
        <p:txBody>
          <a:bodyPr wrap="square">
            <a:spAutoFit/>
          </a:bodyPr>
          <a:lstStyle/>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כשכועסים ומאשימים אח / חבר / שכן,</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בעצם, משאירים את הקב"ה מחוץ לתמונה,</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ולכן כל הכועס נחשב כאילו עובד עבודה זרה,</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כי הכעס זו בעצם אמירה</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שהזולת מחליט על מה שקורה,</a:t>
            </a:r>
          </a:p>
          <a:p>
            <a:pPr algn="ctr"/>
            <a:r>
              <a:rPr lang="he-IL" sz="4800" dirty="0">
                <a:solidFill>
                  <a:srgbClr val="071B43"/>
                </a:solidFill>
                <a:latin typeface="Almoni Tzar ML v5 AAA Medium" panose="00000606000000000000" pitchFamily="50" charset="-79"/>
                <a:cs typeface="Almoni Tzar ML v5 AAA Medium" panose="00000606000000000000" pitchFamily="50" charset="-79"/>
              </a:rPr>
              <a:t>ובעצם שכחנו את הבורא...</a:t>
            </a:r>
          </a:p>
        </p:txBody>
      </p:sp>
      <p:pic>
        <p:nvPicPr>
          <p:cNvPr id="12" name="תמונה 11" descr="תמונה שמכילה גרפיקה וקטורית&#10;&#10;התיאור נוצר באופן אוטומטי">
            <a:extLst>
              <a:ext uri="{FF2B5EF4-FFF2-40B4-BE49-F238E27FC236}">
                <a16:creationId xmlns:a16="http://schemas.microsoft.com/office/drawing/2014/main" id="{A50FB8CA-EFFD-4806-A098-B0847F487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3290" y="4386272"/>
            <a:ext cx="3230150" cy="3549007"/>
          </a:xfrm>
          <a:prstGeom prst="rect">
            <a:avLst/>
          </a:prstGeom>
          <a:effectLst>
            <a:outerShdw blurRad="50800" dist="38100" dir="2700000" algn="tl" rotWithShape="0">
              <a:prstClr val="black">
                <a:alpha val="40000"/>
              </a:prstClr>
            </a:outerShdw>
          </a:effectLst>
        </p:spPr>
      </p:pic>
      <p:sp>
        <p:nvSpPr>
          <p:cNvPr id="4" name="מלבן: פינות מעוגלות 3">
            <a:extLst>
              <a:ext uri="{FF2B5EF4-FFF2-40B4-BE49-F238E27FC236}">
                <a16:creationId xmlns:a16="http://schemas.microsoft.com/office/drawing/2014/main" id="{1424A307-60A3-4FC4-9F95-A86CE4504403}"/>
              </a:ext>
            </a:extLst>
          </p:cNvPr>
          <p:cNvSpPr/>
          <p:nvPr/>
        </p:nvSpPr>
        <p:spPr>
          <a:xfrm>
            <a:off x="4036291" y="588651"/>
            <a:ext cx="4119418" cy="648000"/>
          </a:xfrm>
          <a:prstGeom prst="roundRect">
            <a:avLst>
              <a:gd name="adj" fmla="val 13583"/>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תיבת טקסט 6">
            <a:extLst>
              <a:ext uri="{FF2B5EF4-FFF2-40B4-BE49-F238E27FC236}">
                <a16:creationId xmlns:a16="http://schemas.microsoft.com/office/drawing/2014/main" id="{5655C7C1-CDB5-4A88-8F48-A33B5898FB48}"/>
              </a:ext>
            </a:extLst>
          </p:cNvPr>
          <p:cNvSpPr txBox="1"/>
          <p:nvPr/>
        </p:nvSpPr>
        <p:spPr>
          <a:xfrm>
            <a:off x="4165801" y="542472"/>
            <a:ext cx="3860398" cy="769441"/>
          </a:xfrm>
          <a:prstGeom prst="rect">
            <a:avLst/>
          </a:prstGeom>
          <a:noFill/>
        </p:spPr>
        <p:txBody>
          <a:bodyPr wrap="square">
            <a:spAutoFit/>
          </a:bodyPr>
          <a:lstStyle/>
          <a:p>
            <a:pPr algn="ctr"/>
            <a:r>
              <a:rPr lang="he-IL" sz="4400" dirty="0">
                <a:solidFill>
                  <a:srgbClr val="457BBF"/>
                </a:solidFill>
                <a:latin typeface="Almoni Tzar ML v5 AAA" panose="00000806000000000000" pitchFamily="50" charset="-79"/>
                <a:cs typeface="Almoni Tzar ML v5 AAA" panose="00000806000000000000" pitchFamily="50" charset="-79"/>
              </a:rPr>
              <a:t>אז מה למדנו היום?</a:t>
            </a:r>
          </a:p>
        </p:txBody>
      </p:sp>
    </p:spTree>
    <p:extLst>
      <p:ext uri="{BB962C8B-B14F-4D97-AF65-F5344CB8AC3E}">
        <p14:creationId xmlns:p14="http://schemas.microsoft.com/office/powerpoint/2010/main" val="3650480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EB379BD1-3309-4D05-983B-10A82CD7DE3B}"/>
              </a:ext>
            </a:extLst>
          </p:cNvPr>
          <p:cNvSpPr txBox="1"/>
          <p:nvPr/>
        </p:nvSpPr>
        <p:spPr>
          <a:xfrm>
            <a:off x="10688715" y="79899"/>
            <a:ext cx="612559" cy="369332"/>
          </a:xfrm>
          <a:prstGeom prst="rect">
            <a:avLst/>
          </a:prstGeom>
          <a:noFill/>
        </p:spPr>
        <p:txBody>
          <a:bodyPr wrap="square" rtlCol="1">
            <a:spAutoFit/>
          </a:bodyPr>
          <a:lstStyle/>
          <a:p>
            <a:r>
              <a:rPr lang="he-IL" dirty="0">
                <a:solidFill>
                  <a:srgbClr val="457BBF"/>
                </a:solidFill>
                <a:latin typeface="Almoni Tzar ML v5 AAA Medium" panose="00000606000000000000" pitchFamily="50" charset="-79"/>
                <a:cs typeface="Almoni Tzar ML v5 AAA Medium" panose="00000606000000000000" pitchFamily="50" charset="-79"/>
              </a:rPr>
              <a:t>ב"ה</a:t>
            </a:r>
          </a:p>
        </p:txBody>
      </p:sp>
      <p:sp>
        <p:nvSpPr>
          <p:cNvPr id="6" name="תיבת טקסט 6">
            <a:extLst>
              <a:ext uri="{FF2B5EF4-FFF2-40B4-BE49-F238E27FC236}">
                <a16:creationId xmlns:a16="http://schemas.microsoft.com/office/drawing/2014/main" id="{79902FF8-ABC4-4C04-9488-7340A8CD439E}"/>
              </a:ext>
            </a:extLst>
          </p:cNvPr>
          <p:cNvSpPr txBox="1"/>
          <p:nvPr/>
        </p:nvSpPr>
        <p:spPr>
          <a:xfrm>
            <a:off x="1592062" y="3811445"/>
            <a:ext cx="9007876" cy="923330"/>
          </a:xfrm>
          <a:prstGeom prst="rect">
            <a:avLst/>
          </a:prstGeom>
          <a:noFill/>
        </p:spPr>
        <p:txBody>
          <a:bodyPr wrap="square">
            <a:spAutoFit/>
          </a:bodyPr>
          <a:lstStyle/>
          <a:p>
            <a:pPr algn="ctr"/>
            <a:r>
              <a:rPr lang="he-IL" sz="5400" dirty="0">
                <a:solidFill>
                  <a:srgbClr val="FFFFFF"/>
                </a:solidFill>
                <a:effectLst>
                  <a:outerShdw blurRad="38100" dist="38100" dir="2700000" algn="tl">
                    <a:srgbClr val="000000">
                      <a:alpha val="43137"/>
                    </a:srgbClr>
                  </a:outerShdw>
                </a:effectLst>
                <a:latin typeface="Almoni Tzar ML v5 AAA Medium" panose="00000606000000000000" pitchFamily="50" charset="-79"/>
                <a:cs typeface="Almoni Tzar ML v5 AAA Medium" panose="00000606000000000000" pitchFamily="50" charset="-79"/>
              </a:rPr>
              <a:t>נקרא את הסיפור היומי</a:t>
            </a:r>
          </a:p>
        </p:txBody>
      </p:sp>
      <p:pic>
        <p:nvPicPr>
          <p:cNvPr id="4" name="תמונה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04662" y="1451703"/>
            <a:ext cx="2170838" cy="2170836"/>
          </a:xfrm>
          <a:prstGeom prst="rect">
            <a:avLst/>
          </a:prstGeom>
        </p:spPr>
      </p:pic>
      <p:pic>
        <p:nvPicPr>
          <p:cNvPr id="7" name="תמונה 6">
            <a:extLst>
              <a:ext uri="{FF2B5EF4-FFF2-40B4-BE49-F238E27FC236}">
                <a16:creationId xmlns:a16="http://schemas.microsoft.com/office/drawing/2014/main" id="{7D93715D-FD53-4FD6-89CB-EA40DFBC5B3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9137" t="14629" r="6909" b="7778"/>
          <a:stretch/>
        </p:blipFill>
        <p:spPr>
          <a:xfrm>
            <a:off x="5168902" y="2153526"/>
            <a:ext cx="1092861" cy="714366"/>
          </a:xfrm>
          <a:prstGeom prst="rect">
            <a:avLst/>
          </a:prstGeom>
        </p:spPr>
      </p:pic>
    </p:spTree>
    <p:extLst>
      <p:ext uri="{BB962C8B-B14F-4D97-AF65-F5344CB8AC3E}">
        <p14:creationId xmlns:p14="http://schemas.microsoft.com/office/powerpoint/2010/main" val="2636948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C9A7193-487F-4BD6-BFBA-4F8E163D32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79034" y="-338195"/>
            <a:ext cx="7833932" cy="6422572"/>
          </a:xfrm>
          <a:prstGeom prst="rect">
            <a:avLst/>
          </a:prstGeom>
        </p:spPr>
      </p:pic>
      <p:sp>
        <p:nvSpPr>
          <p:cNvPr id="2" name="תיבת טקסט 1">
            <a:extLst>
              <a:ext uri="{FF2B5EF4-FFF2-40B4-BE49-F238E27FC236}">
                <a16:creationId xmlns:a16="http://schemas.microsoft.com/office/drawing/2014/main" id="{09F03BD7-5448-4FB4-BA4C-7E00A584D677}"/>
              </a:ext>
            </a:extLst>
          </p:cNvPr>
          <p:cNvSpPr txBox="1"/>
          <p:nvPr/>
        </p:nvSpPr>
        <p:spPr>
          <a:xfrm>
            <a:off x="11327907" y="159798"/>
            <a:ext cx="612559" cy="369332"/>
          </a:xfrm>
          <a:prstGeom prst="rect">
            <a:avLst/>
          </a:prstGeom>
          <a:noFill/>
        </p:spPr>
        <p:txBody>
          <a:bodyPr wrap="square" rtlCol="1">
            <a:spAutoFit/>
          </a:bodyPr>
          <a:lstStyle/>
          <a:p>
            <a:r>
              <a:rPr lang="he-IL" dirty="0">
                <a:solidFill>
                  <a:schemeClr val="bg1"/>
                </a:solidFill>
                <a:latin typeface="Almoni Tzar ML v5 AAA Medium" panose="00000606000000000000" pitchFamily="50" charset="-79"/>
                <a:cs typeface="Almoni Tzar ML v5 AAA Medium" panose="00000606000000000000" pitchFamily="50" charset="-79"/>
              </a:rPr>
              <a:t>ב"ה</a:t>
            </a:r>
          </a:p>
        </p:txBody>
      </p:sp>
      <p:pic>
        <p:nvPicPr>
          <p:cNvPr id="7" name="תמונה 6" descr="תמונה שמכילה טקסט&#10;&#10;התיאור נוצר באופן אוטומטי">
            <a:extLst>
              <a:ext uri="{FF2B5EF4-FFF2-40B4-BE49-F238E27FC236}">
                <a16:creationId xmlns:a16="http://schemas.microsoft.com/office/drawing/2014/main" id="{55E63C49-B595-4EB9-901F-FEEAC7F6C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245861" y="5406502"/>
            <a:ext cx="1700278" cy="1038882"/>
          </a:xfrm>
          <a:prstGeom prst="rect">
            <a:avLst/>
          </a:prstGeom>
        </p:spPr>
      </p:pic>
      <p:pic>
        <p:nvPicPr>
          <p:cNvPr id="4" name="המשך השיר">
            <a:hlinkClick r:id="" action="ppaction://media"/>
            <a:extLst>
              <a:ext uri="{FF2B5EF4-FFF2-40B4-BE49-F238E27FC236}">
                <a16:creationId xmlns:a16="http://schemas.microsoft.com/office/drawing/2014/main" id="{17ABCDC7-34ED-4320-9D7E-72CD8B7BC6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525" y="5324475"/>
            <a:ext cx="487362" cy="487363"/>
          </a:xfrm>
          <a:prstGeom prst="rect">
            <a:avLst/>
          </a:prstGeom>
        </p:spPr>
      </p:pic>
    </p:spTree>
    <p:extLst>
      <p:ext uri="{BB962C8B-B14F-4D97-AF65-F5344CB8AC3E}">
        <p14:creationId xmlns:p14="http://schemas.microsoft.com/office/powerpoint/2010/main" val="144682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תמונה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009" y="0"/>
            <a:ext cx="13716000" cy="6858000"/>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8" name="מלבן 7">
            <a:extLst>
              <a:ext uri="{FF2B5EF4-FFF2-40B4-BE49-F238E27FC236}">
                <a16:creationId xmlns:a16="http://schemas.microsoft.com/office/drawing/2014/main" id="{658C6C94-9FAD-4BB6-91C5-F75967693C48}"/>
              </a:ext>
            </a:extLst>
          </p:cNvPr>
          <p:cNvSpPr/>
          <p:nvPr/>
        </p:nvSpPr>
        <p:spPr>
          <a:xfrm>
            <a:off x="5920" y="660736"/>
            <a:ext cx="12186080" cy="904943"/>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תיבת טקסט 6">
            <a:extLst>
              <a:ext uri="{FF2B5EF4-FFF2-40B4-BE49-F238E27FC236}">
                <a16:creationId xmlns:a16="http://schemas.microsoft.com/office/drawing/2014/main" id="{79902FF8-ABC4-4C04-9488-7340A8CD439E}"/>
              </a:ext>
            </a:extLst>
          </p:cNvPr>
          <p:cNvSpPr txBox="1"/>
          <p:nvPr/>
        </p:nvSpPr>
        <p:spPr>
          <a:xfrm>
            <a:off x="1387319" y="728486"/>
            <a:ext cx="9405521" cy="769441"/>
          </a:xfrm>
          <a:prstGeom prst="rect">
            <a:avLst/>
          </a:prstGeom>
          <a:noFill/>
        </p:spPr>
        <p:txBody>
          <a:bodyPr wrap="square">
            <a:spAutoFit/>
          </a:bodyPr>
          <a:lstStyle/>
          <a:p>
            <a:pPr algn="ctr"/>
            <a:r>
              <a:rPr lang="he-IL" sz="4400" dirty="0">
                <a:solidFill>
                  <a:srgbClr val="071B43"/>
                </a:solidFill>
                <a:latin typeface="Almoni Tzar ML v5 AAA Medium" panose="00000606000000000000" pitchFamily="50" charset="-79"/>
                <a:cs typeface="Almoni Tzar ML v5 AAA Medium" panose="00000606000000000000" pitchFamily="50" charset="-79"/>
              </a:rPr>
              <a:t>פגעו בך (ועוד בפני חברים)</a:t>
            </a:r>
          </a:p>
        </p:txBody>
      </p:sp>
      <p:pic>
        <p:nvPicPr>
          <p:cNvPr id="11" name="תמונה 10">
            <a:extLst>
              <a:ext uri="{FF2B5EF4-FFF2-40B4-BE49-F238E27FC236}">
                <a16:creationId xmlns:a16="http://schemas.microsoft.com/office/drawing/2014/main" id="{16CFBAB6-037B-4676-B30C-EE12D3C34F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0576" y="2808653"/>
            <a:ext cx="1974921" cy="4865358"/>
          </a:xfrm>
          <a:prstGeom prst="rect">
            <a:avLst/>
          </a:prstGeom>
        </p:spPr>
      </p:pic>
    </p:spTree>
    <p:extLst>
      <p:ext uri="{BB962C8B-B14F-4D97-AF65-F5344CB8AC3E}">
        <p14:creationId xmlns:p14="http://schemas.microsoft.com/office/powerpoint/2010/main" val="133299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30"/>
                                  </p:iterate>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תמונה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0" y="-1"/>
            <a:ext cx="12192000" cy="6987209"/>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9" name="מלבן 8">
            <a:extLst>
              <a:ext uri="{FF2B5EF4-FFF2-40B4-BE49-F238E27FC236}">
                <a16:creationId xmlns:a16="http://schemas.microsoft.com/office/drawing/2014/main" id="{658C6C94-9FAD-4BB6-91C5-F75967693C48}"/>
              </a:ext>
            </a:extLst>
          </p:cNvPr>
          <p:cNvSpPr/>
          <p:nvPr/>
        </p:nvSpPr>
        <p:spPr>
          <a:xfrm>
            <a:off x="5920" y="660736"/>
            <a:ext cx="12186080" cy="904943"/>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תיבת טקסט 6">
            <a:extLst>
              <a:ext uri="{FF2B5EF4-FFF2-40B4-BE49-F238E27FC236}">
                <a16:creationId xmlns:a16="http://schemas.microsoft.com/office/drawing/2014/main" id="{79902FF8-ABC4-4C04-9488-7340A8CD439E}"/>
              </a:ext>
            </a:extLst>
          </p:cNvPr>
          <p:cNvSpPr txBox="1"/>
          <p:nvPr/>
        </p:nvSpPr>
        <p:spPr>
          <a:xfrm>
            <a:off x="1387319" y="728486"/>
            <a:ext cx="9405521" cy="769441"/>
          </a:xfrm>
          <a:prstGeom prst="rect">
            <a:avLst/>
          </a:prstGeom>
          <a:noFill/>
        </p:spPr>
        <p:txBody>
          <a:bodyPr wrap="square">
            <a:spAutoFit/>
          </a:bodyPr>
          <a:lstStyle/>
          <a:p>
            <a:pPr algn="ctr"/>
            <a:r>
              <a:rPr lang="he-IL" sz="4400" dirty="0">
                <a:solidFill>
                  <a:srgbClr val="071B43"/>
                </a:solidFill>
                <a:latin typeface="Almoni Tzar ML v5 AAA Medium" panose="00000606000000000000" pitchFamily="50" charset="-79"/>
                <a:cs typeface="Almoni Tzar ML v5 AAA Medium" panose="00000606000000000000" pitchFamily="50" charset="-79"/>
              </a:rPr>
              <a:t>איבדו לך חפץ יקר?</a:t>
            </a:r>
          </a:p>
        </p:txBody>
      </p:sp>
      <p:pic>
        <p:nvPicPr>
          <p:cNvPr id="12" name="תמונה 11">
            <a:extLst>
              <a:ext uri="{FF2B5EF4-FFF2-40B4-BE49-F238E27FC236}">
                <a16:creationId xmlns:a16="http://schemas.microsoft.com/office/drawing/2014/main" id="{3A0109B4-5734-409D-90EB-34294315D9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74084" y="3050194"/>
            <a:ext cx="1826470" cy="4865358"/>
          </a:xfrm>
          <a:prstGeom prst="rect">
            <a:avLst/>
          </a:prstGeom>
        </p:spPr>
      </p:pic>
    </p:spTree>
    <p:extLst>
      <p:ext uri="{BB962C8B-B14F-4D97-AF65-F5344CB8AC3E}">
        <p14:creationId xmlns:p14="http://schemas.microsoft.com/office/powerpoint/2010/main" val="5292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30"/>
                                  </p:iterate>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תמונה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21"/>
            <a:ext cx="12192000" cy="6858000"/>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8" name="מלבן 7">
            <a:extLst>
              <a:ext uri="{FF2B5EF4-FFF2-40B4-BE49-F238E27FC236}">
                <a16:creationId xmlns:a16="http://schemas.microsoft.com/office/drawing/2014/main" id="{658C6C94-9FAD-4BB6-91C5-F75967693C48}"/>
              </a:ext>
            </a:extLst>
          </p:cNvPr>
          <p:cNvSpPr/>
          <p:nvPr/>
        </p:nvSpPr>
        <p:spPr>
          <a:xfrm>
            <a:off x="5920" y="660736"/>
            <a:ext cx="12186080" cy="904943"/>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תיבת טקסט 6">
            <a:extLst>
              <a:ext uri="{FF2B5EF4-FFF2-40B4-BE49-F238E27FC236}">
                <a16:creationId xmlns:a16="http://schemas.microsoft.com/office/drawing/2014/main" id="{79902FF8-ABC4-4C04-9488-7340A8CD439E}"/>
              </a:ext>
            </a:extLst>
          </p:cNvPr>
          <p:cNvSpPr txBox="1"/>
          <p:nvPr/>
        </p:nvSpPr>
        <p:spPr>
          <a:xfrm>
            <a:off x="1387319" y="728486"/>
            <a:ext cx="9405521" cy="769441"/>
          </a:xfrm>
          <a:prstGeom prst="rect">
            <a:avLst/>
          </a:prstGeom>
          <a:noFill/>
        </p:spPr>
        <p:txBody>
          <a:bodyPr wrap="square">
            <a:spAutoFit/>
          </a:bodyPr>
          <a:lstStyle/>
          <a:p>
            <a:pPr algn="ctr"/>
            <a:r>
              <a:rPr lang="he-IL" sz="4400" dirty="0">
                <a:solidFill>
                  <a:srgbClr val="071B43"/>
                </a:solidFill>
                <a:latin typeface="Almoni Tzar ML v5 AAA Medium" panose="00000606000000000000" pitchFamily="50" charset="-79"/>
                <a:cs typeface="Almoni Tzar ML v5 AAA Medium" panose="00000606000000000000" pitchFamily="50" charset="-79"/>
              </a:rPr>
              <a:t>לא בחרו אותך לתפקיד שרצית?</a:t>
            </a:r>
          </a:p>
        </p:txBody>
      </p:sp>
      <p:pic>
        <p:nvPicPr>
          <p:cNvPr id="7" name="תמונה 6">
            <a:extLst>
              <a:ext uri="{FF2B5EF4-FFF2-40B4-BE49-F238E27FC236}">
                <a16:creationId xmlns:a16="http://schemas.microsoft.com/office/drawing/2014/main" id="{7A7EBFEC-48DF-4F17-89D3-94426F5366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05379" y="2834533"/>
            <a:ext cx="1974921" cy="4865358"/>
          </a:xfrm>
          <a:prstGeom prst="rect">
            <a:avLst/>
          </a:prstGeom>
        </p:spPr>
      </p:pic>
    </p:spTree>
    <p:extLst>
      <p:ext uri="{BB962C8B-B14F-4D97-AF65-F5344CB8AC3E}">
        <p14:creationId xmlns:p14="http://schemas.microsoft.com/office/powerpoint/2010/main" val="97835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30"/>
                                  </p:iterate>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תמונה 4"/>
          <p:cNvPicPr>
            <a:picLocks noChangeAspect="1"/>
          </p:cNvPicPr>
          <p:nvPr/>
        </p:nvPicPr>
        <p:blipFill rotWithShape="1">
          <a:blip r:embed="rId3" cstate="print">
            <a:extLst>
              <a:ext uri="{28A0092B-C50C-407E-A947-70E740481C1C}">
                <a14:useLocalDpi xmlns:a14="http://schemas.microsoft.com/office/drawing/2010/main" val="0"/>
              </a:ext>
            </a:extLst>
          </a:blip>
          <a:srcRect l="10908" t="155" r="-4115" b="-155"/>
          <a:stretch/>
        </p:blipFill>
        <p:spPr>
          <a:xfrm>
            <a:off x="5920" y="0"/>
            <a:ext cx="12766158" cy="6858000"/>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6" name="מלבן 5">
            <a:extLst>
              <a:ext uri="{FF2B5EF4-FFF2-40B4-BE49-F238E27FC236}">
                <a16:creationId xmlns:a16="http://schemas.microsoft.com/office/drawing/2014/main" id="{658C6C94-9FAD-4BB6-91C5-F75967693C48}"/>
              </a:ext>
            </a:extLst>
          </p:cNvPr>
          <p:cNvSpPr/>
          <p:nvPr/>
        </p:nvSpPr>
        <p:spPr>
          <a:xfrm>
            <a:off x="5920" y="660736"/>
            <a:ext cx="12186080" cy="904943"/>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תיבת טקסט 6">
            <a:extLst>
              <a:ext uri="{FF2B5EF4-FFF2-40B4-BE49-F238E27FC236}">
                <a16:creationId xmlns:a16="http://schemas.microsoft.com/office/drawing/2014/main" id="{79902FF8-ABC4-4C04-9488-7340A8CD439E}"/>
              </a:ext>
            </a:extLst>
          </p:cNvPr>
          <p:cNvSpPr txBox="1"/>
          <p:nvPr/>
        </p:nvSpPr>
        <p:spPr>
          <a:xfrm>
            <a:off x="1387319" y="728486"/>
            <a:ext cx="9405521" cy="769441"/>
          </a:xfrm>
          <a:prstGeom prst="rect">
            <a:avLst/>
          </a:prstGeom>
          <a:noFill/>
        </p:spPr>
        <p:txBody>
          <a:bodyPr wrap="square">
            <a:spAutoFit/>
          </a:bodyPr>
          <a:lstStyle/>
          <a:p>
            <a:pPr algn="ctr"/>
            <a:r>
              <a:rPr lang="he-IL" sz="4400" dirty="0">
                <a:solidFill>
                  <a:srgbClr val="071B43"/>
                </a:solidFill>
                <a:latin typeface="Almoni Tzar ML v5 AAA Medium" panose="00000606000000000000" pitchFamily="50" charset="-79"/>
                <a:cs typeface="Almoni Tzar ML v5 AAA Medium" panose="00000606000000000000" pitchFamily="50" charset="-79"/>
              </a:rPr>
              <a:t>עקפו אותך בתור ועיכבו אותך?</a:t>
            </a:r>
          </a:p>
        </p:txBody>
      </p:sp>
      <p:pic>
        <p:nvPicPr>
          <p:cNvPr id="10" name="תמונה 9">
            <a:extLst>
              <a:ext uri="{FF2B5EF4-FFF2-40B4-BE49-F238E27FC236}">
                <a16:creationId xmlns:a16="http://schemas.microsoft.com/office/drawing/2014/main" id="{77530831-CCD3-487B-A3E2-53AB3A7999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74084" y="3050194"/>
            <a:ext cx="1826470" cy="4865358"/>
          </a:xfrm>
          <a:prstGeom prst="rect">
            <a:avLst/>
          </a:prstGeom>
        </p:spPr>
      </p:pic>
    </p:spTree>
    <p:extLst>
      <p:ext uri="{BB962C8B-B14F-4D97-AF65-F5344CB8AC3E}">
        <p14:creationId xmlns:p14="http://schemas.microsoft.com/office/powerpoint/2010/main" val="186570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30"/>
                                  </p:iterate>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3" cstate="print">
            <a:extLst>
              <a:ext uri="{28A0092B-C50C-407E-A947-70E740481C1C}">
                <a14:useLocalDpi xmlns:a14="http://schemas.microsoft.com/office/drawing/2010/main" val="0"/>
              </a:ext>
            </a:extLst>
          </a:blip>
          <a:srcRect l="2630" t="7916" r="3138" b="6962"/>
          <a:stretch/>
        </p:blipFill>
        <p:spPr>
          <a:xfrm>
            <a:off x="5920" y="-19878"/>
            <a:ext cx="12186080" cy="6877878"/>
          </a:xfrm>
          <a:prstGeom prst="rect">
            <a:avLst/>
          </a:prstGeom>
        </p:spPr>
      </p:pic>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7" name="תיבת טקסט 6">
            <a:extLst>
              <a:ext uri="{FF2B5EF4-FFF2-40B4-BE49-F238E27FC236}">
                <a16:creationId xmlns:a16="http://schemas.microsoft.com/office/drawing/2014/main" id="{79902FF8-ABC4-4C04-9488-7340A8CD439E}"/>
              </a:ext>
            </a:extLst>
          </p:cNvPr>
          <p:cNvSpPr txBox="1"/>
          <p:nvPr/>
        </p:nvSpPr>
        <p:spPr>
          <a:xfrm>
            <a:off x="1387320" y="1111724"/>
            <a:ext cx="9405521" cy="769441"/>
          </a:xfrm>
          <a:prstGeom prst="rect">
            <a:avLst/>
          </a:prstGeom>
          <a:noFill/>
        </p:spPr>
        <p:txBody>
          <a:bodyPr wrap="square">
            <a:spAutoFit/>
          </a:bodyPr>
          <a:lstStyle/>
          <a:p>
            <a:pPr algn="ctr"/>
            <a:endParaRPr lang="he-IL" sz="4400" dirty="0">
              <a:solidFill>
                <a:srgbClr val="071B43"/>
              </a:solidFill>
              <a:latin typeface="Almoni Tzar ML v5 AAA Medium" panose="00000606000000000000" pitchFamily="50" charset="-79"/>
              <a:cs typeface="Almoni Tzar ML v5 AAA Medium" panose="00000606000000000000" pitchFamily="50" charset="-79"/>
            </a:endParaRPr>
          </a:p>
        </p:txBody>
      </p:sp>
      <p:sp>
        <p:nvSpPr>
          <p:cNvPr id="6" name="מלבן 5">
            <a:extLst>
              <a:ext uri="{FF2B5EF4-FFF2-40B4-BE49-F238E27FC236}">
                <a16:creationId xmlns:a16="http://schemas.microsoft.com/office/drawing/2014/main" id="{658C6C94-9FAD-4BB6-91C5-F75967693C48}"/>
              </a:ext>
            </a:extLst>
          </p:cNvPr>
          <p:cNvSpPr/>
          <p:nvPr/>
        </p:nvSpPr>
        <p:spPr>
          <a:xfrm>
            <a:off x="5920" y="660736"/>
            <a:ext cx="12186080" cy="904943"/>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תיבת טקסט 6">
            <a:extLst>
              <a:ext uri="{FF2B5EF4-FFF2-40B4-BE49-F238E27FC236}">
                <a16:creationId xmlns:a16="http://schemas.microsoft.com/office/drawing/2014/main" id="{79902FF8-ABC4-4C04-9488-7340A8CD439E}"/>
              </a:ext>
            </a:extLst>
          </p:cNvPr>
          <p:cNvSpPr txBox="1"/>
          <p:nvPr/>
        </p:nvSpPr>
        <p:spPr>
          <a:xfrm>
            <a:off x="1387319" y="728486"/>
            <a:ext cx="9405521" cy="769441"/>
          </a:xfrm>
          <a:prstGeom prst="rect">
            <a:avLst/>
          </a:prstGeom>
          <a:noFill/>
        </p:spPr>
        <p:txBody>
          <a:bodyPr wrap="square">
            <a:spAutoFit/>
          </a:bodyPr>
          <a:lstStyle/>
          <a:p>
            <a:pPr algn="ctr"/>
            <a:r>
              <a:rPr lang="he-IL" sz="4400" dirty="0">
                <a:solidFill>
                  <a:srgbClr val="071B43"/>
                </a:solidFill>
                <a:latin typeface="Almoni Tzar ML v5 AAA Medium" panose="00000606000000000000" pitchFamily="50" charset="-79"/>
                <a:cs typeface="Almoni Tzar ML v5 AAA Medium" panose="00000606000000000000" pitchFamily="50" charset="-79"/>
              </a:rPr>
              <a:t>ציפית להצליח במבחן ולא הצלחת?</a:t>
            </a:r>
          </a:p>
        </p:txBody>
      </p:sp>
      <p:pic>
        <p:nvPicPr>
          <p:cNvPr id="10" name="תמונה 9">
            <a:extLst>
              <a:ext uri="{FF2B5EF4-FFF2-40B4-BE49-F238E27FC236}">
                <a16:creationId xmlns:a16="http://schemas.microsoft.com/office/drawing/2014/main" id="{D9FFB8F2-6203-46A0-B694-A18788F351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3542" y="3119205"/>
            <a:ext cx="1974921" cy="4865358"/>
          </a:xfrm>
          <a:prstGeom prst="rect">
            <a:avLst/>
          </a:prstGeom>
        </p:spPr>
      </p:pic>
    </p:spTree>
    <p:extLst>
      <p:ext uri="{BB962C8B-B14F-4D97-AF65-F5344CB8AC3E}">
        <p14:creationId xmlns:p14="http://schemas.microsoft.com/office/powerpoint/2010/main" val="247832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iterate type="lt">
                                    <p:tmAbs val="30"/>
                                  </p:iterate>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type="lt">
                                    <p:tmAbs val="30"/>
                                  </p:iterate>
                                  <p:childTnLst>
                                    <p:set>
                                      <p:cBhvr>
                                        <p:cTn id="9" dur="1" fill="hold">
                                          <p:stCondLst>
                                            <p:cond delay="0"/>
                                          </p:stCondLst>
                                        </p:cTn>
                                        <p:tgtEl>
                                          <p:spTgt spid="8"/>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מלבן: פינות מעוגלות 1">
            <a:extLst>
              <a:ext uri="{FF2B5EF4-FFF2-40B4-BE49-F238E27FC236}">
                <a16:creationId xmlns:a16="http://schemas.microsoft.com/office/drawing/2014/main" id="{17FAD30F-71A2-4CF4-A27A-A0F081E4648C}"/>
              </a:ext>
            </a:extLst>
          </p:cNvPr>
          <p:cNvSpPr/>
          <p:nvPr/>
        </p:nvSpPr>
        <p:spPr>
          <a:xfrm>
            <a:off x="221942" y="195307"/>
            <a:ext cx="11736279" cy="6462944"/>
          </a:xfrm>
          <a:prstGeom prst="roundRect">
            <a:avLst>
              <a:gd name="adj" fmla="val 458"/>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8C6A6094-642F-4C74-A946-0B3CD127729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599938" y="-177558"/>
            <a:ext cx="2126312" cy="1743237"/>
          </a:xfrm>
          <a:prstGeom prst="rect">
            <a:avLst/>
          </a:prstGeom>
        </p:spPr>
      </p:pic>
      <p:sp>
        <p:nvSpPr>
          <p:cNvPr id="5" name="מלבן 4">
            <a:extLst>
              <a:ext uri="{FF2B5EF4-FFF2-40B4-BE49-F238E27FC236}">
                <a16:creationId xmlns:a16="http://schemas.microsoft.com/office/drawing/2014/main" id="{658C6C94-9FAD-4BB6-91C5-F75967693C48}"/>
              </a:ext>
            </a:extLst>
          </p:cNvPr>
          <p:cNvSpPr/>
          <p:nvPr/>
        </p:nvSpPr>
        <p:spPr>
          <a:xfrm>
            <a:off x="5920" y="1421743"/>
            <a:ext cx="12186080" cy="1375839"/>
          </a:xfrm>
          <a:prstGeom prst="rect">
            <a:avLst/>
          </a:prstGeom>
          <a:solidFill>
            <a:srgbClr val="FFFFFF">
              <a:alpha val="9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תיבת טקסט 6">
            <a:extLst>
              <a:ext uri="{FF2B5EF4-FFF2-40B4-BE49-F238E27FC236}">
                <a16:creationId xmlns:a16="http://schemas.microsoft.com/office/drawing/2014/main" id="{79902FF8-ABC4-4C04-9488-7340A8CD439E}"/>
              </a:ext>
            </a:extLst>
          </p:cNvPr>
          <p:cNvSpPr txBox="1"/>
          <p:nvPr/>
        </p:nvSpPr>
        <p:spPr>
          <a:xfrm>
            <a:off x="1387319" y="1489493"/>
            <a:ext cx="9405521" cy="1200329"/>
          </a:xfrm>
          <a:prstGeom prst="rect">
            <a:avLst/>
          </a:prstGeom>
          <a:noFill/>
        </p:spPr>
        <p:txBody>
          <a:bodyPr wrap="square">
            <a:spAutoFit/>
          </a:bodyPr>
          <a:lstStyle/>
          <a:p>
            <a:pPr algn="ctr"/>
            <a:r>
              <a:rPr lang="he-IL" sz="7200" dirty="0">
                <a:solidFill>
                  <a:srgbClr val="071B43"/>
                </a:solidFill>
                <a:latin typeface="Almoni Tzar ML v5 AAA Medium" panose="00000606000000000000" pitchFamily="50" charset="-79"/>
                <a:cs typeface="Almoni Tzar ML v5 AAA Medium" panose="00000606000000000000" pitchFamily="50" charset="-79"/>
              </a:rPr>
              <a:t>כל דבר מרגיז אחר...</a:t>
            </a:r>
          </a:p>
        </p:txBody>
      </p:sp>
      <p:pic>
        <p:nvPicPr>
          <p:cNvPr id="7" name="תמונה 6">
            <a:extLst>
              <a:ext uri="{FF2B5EF4-FFF2-40B4-BE49-F238E27FC236}">
                <a16:creationId xmlns:a16="http://schemas.microsoft.com/office/drawing/2014/main" id="{EAA55656-5173-4739-B8C1-AC75D7176F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084" y="3050194"/>
            <a:ext cx="1826470" cy="4865358"/>
          </a:xfrm>
          <a:prstGeom prst="rect">
            <a:avLst/>
          </a:prstGeom>
        </p:spPr>
      </p:pic>
    </p:spTree>
    <p:extLst>
      <p:ext uri="{BB962C8B-B14F-4D97-AF65-F5344CB8AC3E}">
        <p14:creationId xmlns:p14="http://schemas.microsoft.com/office/powerpoint/2010/main" val="165422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30"/>
                                  </p:iterate>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2371</TotalTime>
  <Words>645</Words>
  <Application>Microsoft Office PowerPoint</Application>
  <PresentationFormat>מסך רחב</PresentationFormat>
  <Paragraphs>109</Paragraphs>
  <Slides>34</Slides>
  <Notes>0</Notes>
  <HiddenSlides>0</HiddenSlides>
  <MMClips>2</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34</vt:i4>
      </vt:variant>
    </vt:vector>
  </HeadingPairs>
  <TitlesOfParts>
    <vt:vector size="41" baseType="lpstr">
      <vt:lpstr>Almoni Tzar ML v5 AAA Light</vt:lpstr>
      <vt:lpstr>Almoni Tzar ML v5 AAA Medium</vt:lpstr>
      <vt:lpstr>Calibri Light</vt:lpstr>
      <vt:lpstr>Arial</vt:lpstr>
      <vt:lpstr>Calibri</vt:lpstr>
      <vt:lpstr>Almoni Tzar ML v5 AAA</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שטערני פש</dc:creator>
  <cp:lastModifiedBy>שטערני פש</cp:lastModifiedBy>
  <cp:revision>127</cp:revision>
  <dcterms:created xsi:type="dcterms:W3CDTF">2021-10-24T16:47:10Z</dcterms:created>
  <dcterms:modified xsi:type="dcterms:W3CDTF">2021-11-21T01:08:00Z</dcterms:modified>
</cp:coreProperties>
</file>