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embedTrueTypeFonts="1" saveSubsetFonts="1">
  <p:sldMasterIdLst>
    <p:sldMasterId id="2147483648" r:id="rId1"/>
  </p:sldMasterIdLst>
  <p:sldIdLst>
    <p:sldId id="259" r:id="rId2"/>
    <p:sldId id="257" r:id="rId3"/>
    <p:sldId id="260" r:id="rId4"/>
    <p:sldId id="407" r:id="rId5"/>
    <p:sldId id="368" r:id="rId6"/>
    <p:sldId id="366" r:id="rId7"/>
    <p:sldId id="408" r:id="rId8"/>
    <p:sldId id="262" r:id="rId9"/>
    <p:sldId id="301" r:id="rId10"/>
    <p:sldId id="269" r:id="rId11"/>
    <p:sldId id="328" r:id="rId12"/>
    <p:sldId id="365" r:id="rId13"/>
    <p:sldId id="369" r:id="rId14"/>
    <p:sldId id="333" r:id="rId15"/>
    <p:sldId id="378" r:id="rId16"/>
    <p:sldId id="397" r:id="rId17"/>
    <p:sldId id="402" r:id="rId18"/>
    <p:sldId id="396" r:id="rId19"/>
    <p:sldId id="404" r:id="rId20"/>
    <p:sldId id="405" r:id="rId21"/>
    <p:sldId id="406" r:id="rId22"/>
    <p:sldId id="386" r:id="rId23"/>
    <p:sldId id="409" r:id="rId24"/>
    <p:sldId id="391" r:id="rId25"/>
    <p:sldId id="392" r:id="rId26"/>
    <p:sldId id="383" r:id="rId27"/>
    <p:sldId id="410" r:id="rId28"/>
    <p:sldId id="411" r:id="rId29"/>
    <p:sldId id="292" r:id="rId30"/>
    <p:sldId id="258" r:id="rId31"/>
    <p:sldId id="294" r:id="rId32"/>
  </p:sldIdLst>
  <p:sldSz cx="12192000" cy="6858000"/>
  <p:notesSz cx="6858000" cy="9144000"/>
  <p:embeddedFontLst>
    <p:embeddedFont>
      <p:font typeface="Almoni Tzar ML v5 AAA" panose="00000806000000000000" pitchFamily="50" charset="-79"/>
      <p:bold r:id="rId33"/>
    </p:embeddedFont>
    <p:embeddedFont>
      <p:font typeface="Almoni Tzar ML v5 AAA Light" panose="00000406000000000000" pitchFamily="50" charset="-79"/>
      <p:regular r:id="rId34"/>
    </p:embeddedFont>
    <p:embeddedFont>
      <p:font typeface="Almoni Tzar ML v5 AAA Medium" panose="00000606000000000000" pitchFamily="50" charset="-79"/>
      <p:regular r:id="rId35"/>
    </p:embeddedFont>
    <p:embeddedFont>
      <p:font typeface="Calibri" panose="020F0502020204030204" pitchFamily="34" charset="0"/>
      <p:regular r:id="rId36"/>
      <p:bold r:id="rId37"/>
      <p:italic r:id="rId38"/>
      <p:boldItalic r:id="rId39"/>
    </p:embeddedFont>
    <p:embeddedFont>
      <p:font typeface="Calibri Light" panose="020F0302020204030204" pitchFamily="34" charset="0"/>
      <p:regular r:id="rId40"/>
      <p:italic r:id="rId41"/>
    </p:embeddedFont>
    <p:embeddedFont>
      <p:font typeface="Ploni Yad v2 AAA" panose="00000500000000000000" pitchFamily="50" charset="-79"/>
      <p:regular r:id="rId42"/>
      <p:bold r:id="rId43"/>
    </p:embeddedFont>
  </p:embeddedFontLst>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CCFF"/>
    <a:srgbClr val="FFFFFF"/>
    <a:srgbClr val="FF3737"/>
    <a:srgbClr val="565CA4"/>
    <a:srgbClr val="071B43"/>
    <a:srgbClr val="2C3429"/>
    <a:srgbClr val="6F5D6C"/>
    <a:srgbClr val="B5A7B3"/>
    <a:srgbClr val="C25B46"/>
    <a:srgbClr val="EC9B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5" autoAdjust="0"/>
    <p:restoredTop sz="94660"/>
  </p:normalViewPr>
  <p:slideViewPr>
    <p:cSldViewPr snapToGrid="0">
      <p:cViewPr varScale="1">
        <p:scale>
          <a:sx n="83" d="100"/>
          <a:sy n="83" d="100"/>
        </p:scale>
        <p:origin x="686" y="1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9.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36400260-6CD4-4D26-BD2A-B35F98C2B0ED}"/>
              </a:ext>
            </a:extLst>
          </p:cNvPr>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a:extLst>
              <a:ext uri="{FF2B5EF4-FFF2-40B4-BE49-F238E27FC236}">
                <a16:creationId xmlns:a16="http://schemas.microsoft.com/office/drawing/2014/main" id="{7BDA79C7-019F-4E28-9794-60EE14A53D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מציין מיקום של תאריך 3">
            <a:extLst>
              <a:ext uri="{FF2B5EF4-FFF2-40B4-BE49-F238E27FC236}">
                <a16:creationId xmlns:a16="http://schemas.microsoft.com/office/drawing/2014/main" id="{AA9F868C-DD97-448E-B510-7A14C5C0D209}"/>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5" name="מציין מיקום של כותרת תחתונה 4">
            <a:extLst>
              <a:ext uri="{FF2B5EF4-FFF2-40B4-BE49-F238E27FC236}">
                <a16:creationId xmlns:a16="http://schemas.microsoft.com/office/drawing/2014/main" id="{DDB9DAB5-C72F-45A6-8662-AEBB2AC15061}"/>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F49971B3-D351-4D9C-8E7D-21875D9F9E69}"/>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52479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C8B5E0D-D127-4C14-910F-C5B5280BD4C1}"/>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B5716F83-75DA-4B73-958E-B68766F8DF82}"/>
              </a:ext>
            </a:extLst>
          </p:cNvPr>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6571AB3D-D26C-4825-8BC9-1EFA90C0765E}"/>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5" name="מציין מיקום של כותרת תחתונה 4">
            <a:extLst>
              <a:ext uri="{FF2B5EF4-FFF2-40B4-BE49-F238E27FC236}">
                <a16:creationId xmlns:a16="http://schemas.microsoft.com/office/drawing/2014/main" id="{246E5B5F-AE4D-4637-A338-DEE077B7EF78}"/>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45D19389-A7F2-49FC-9175-8F59B895789F}"/>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560881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a:extLst>
              <a:ext uri="{FF2B5EF4-FFF2-40B4-BE49-F238E27FC236}">
                <a16:creationId xmlns:a16="http://schemas.microsoft.com/office/drawing/2014/main" id="{F3E09FD6-D7C8-4675-BA8D-617C3240F068}"/>
              </a:ext>
            </a:extLst>
          </p:cNvPr>
          <p:cNvSpPr>
            <a:spLocks noGrp="1"/>
          </p:cNvSpPr>
          <p:nvPr>
            <p:ph type="title" orient="vert"/>
          </p:nvPr>
        </p:nvSpPr>
        <p:spPr>
          <a:xfrm>
            <a:off x="8724900" y="365125"/>
            <a:ext cx="2628900" cy="5811838"/>
          </a:xfrm>
        </p:spPr>
        <p:txBody>
          <a:bodyPr vert="eaVert"/>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F6D32314-AA71-4679-875B-7BF789D9B72B}"/>
              </a:ext>
            </a:extLst>
          </p:cNvPr>
          <p:cNvSpPr>
            <a:spLocks noGrp="1"/>
          </p:cNvSpPr>
          <p:nvPr>
            <p:ph type="body" orient="vert" idx="1"/>
          </p:nvPr>
        </p:nvSpPr>
        <p:spPr>
          <a:xfrm>
            <a:off x="838200" y="365125"/>
            <a:ext cx="7734300" cy="5811838"/>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AE61B457-9109-4F83-8F1F-48A2FD3C2709}"/>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5" name="מציין מיקום של כותרת תחתונה 4">
            <a:extLst>
              <a:ext uri="{FF2B5EF4-FFF2-40B4-BE49-F238E27FC236}">
                <a16:creationId xmlns:a16="http://schemas.microsoft.com/office/drawing/2014/main" id="{E40E2D3B-9744-47FA-BAB3-8167AF648749}"/>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AD04F5C2-7833-45F0-8102-C31821852DA4}"/>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274779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CB9B4D1-6D90-43B6-85E9-910999CE8AE6}"/>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E12BCA65-1E82-4D41-8138-C76C08E4E573}"/>
              </a:ext>
            </a:extLst>
          </p:cNvPr>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7094F30D-7253-4FDF-B547-1850E9E4A265}"/>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5" name="מציין מיקום של כותרת תחתונה 4">
            <a:extLst>
              <a:ext uri="{FF2B5EF4-FFF2-40B4-BE49-F238E27FC236}">
                <a16:creationId xmlns:a16="http://schemas.microsoft.com/office/drawing/2014/main" id="{A7BCE9A6-43A3-45F1-BC60-199F1CD312B8}"/>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8F8E13F6-8FAE-4151-B137-27F613F64B15}"/>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3253168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41E24929-28C4-4A48-BB14-7435BCB5393F}"/>
              </a:ext>
            </a:extLst>
          </p:cNvPr>
          <p:cNvSpPr>
            <a:spLocks noGrp="1"/>
          </p:cNvSpPr>
          <p:nvPr>
            <p:ph type="title"/>
          </p:nvPr>
        </p:nvSpPr>
        <p:spPr>
          <a:xfrm>
            <a:off x="831850" y="1709738"/>
            <a:ext cx="10515600" cy="2852737"/>
          </a:xfrm>
        </p:spPr>
        <p:txBody>
          <a:bodyPr anchor="b"/>
          <a:lstStyle>
            <a:lvl1pPr>
              <a:defRPr sz="6000"/>
            </a:lvl1p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0F20EA09-9366-40B0-B549-1F3AFA11EF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a:t>לחץ כדי לערוך סגנונות טקסט של תבנית בסיס</a:t>
            </a:r>
          </a:p>
        </p:txBody>
      </p:sp>
      <p:sp>
        <p:nvSpPr>
          <p:cNvPr id="4" name="מציין מיקום של תאריך 3">
            <a:extLst>
              <a:ext uri="{FF2B5EF4-FFF2-40B4-BE49-F238E27FC236}">
                <a16:creationId xmlns:a16="http://schemas.microsoft.com/office/drawing/2014/main" id="{66F110E0-18C4-4EE4-BCDD-58D045379870}"/>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5" name="מציין מיקום של כותרת תחתונה 4">
            <a:extLst>
              <a:ext uri="{FF2B5EF4-FFF2-40B4-BE49-F238E27FC236}">
                <a16:creationId xmlns:a16="http://schemas.microsoft.com/office/drawing/2014/main" id="{EFD87428-7482-4DC5-A64F-70EE9F803FAF}"/>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13B01659-3D24-4392-8493-198CFD657AE6}"/>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3759493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55EC410B-9FF4-44D0-8C61-DD7AA2F80310}"/>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BA86DAEE-E7F4-47BF-A31D-CDE80889C414}"/>
              </a:ext>
            </a:extLst>
          </p:cNvPr>
          <p:cNvSpPr>
            <a:spLocks noGrp="1"/>
          </p:cNvSpPr>
          <p:nvPr>
            <p:ph sz="half" idx="1"/>
          </p:nvPr>
        </p:nvSpPr>
        <p:spPr>
          <a:xfrm>
            <a:off x="838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תוכן 3">
            <a:extLst>
              <a:ext uri="{FF2B5EF4-FFF2-40B4-BE49-F238E27FC236}">
                <a16:creationId xmlns:a16="http://schemas.microsoft.com/office/drawing/2014/main" id="{A9E8F1AA-F576-4B04-AA8A-DB9E9506A893}"/>
              </a:ext>
            </a:extLst>
          </p:cNvPr>
          <p:cNvSpPr>
            <a:spLocks noGrp="1"/>
          </p:cNvSpPr>
          <p:nvPr>
            <p:ph sz="half" idx="2"/>
          </p:nvPr>
        </p:nvSpPr>
        <p:spPr>
          <a:xfrm>
            <a:off x="6172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של תאריך 4">
            <a:extLst>
              <a:ext uri="{FF2B5EF4-FFF2-40B4-BE49-F238E27FC236}">
                <a16:creationId xmlns:a16="http://schemas.microsoft.com/office/drawing/2014/main" id="{1DB57E70-76B3-49DE-B54A-AD2B60CA8F46}"/>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6" name="מציין מיקום של כותרת תחתונה 5">
            <a:extLst>
              <a:ext uri="{FF2B5EF4-FFF2-40B4-BE49-F238E27FC236}">
                <a16:creationId xmlns:a16="http://schemas.microsoft.com/office/drawing/2014/main" id="{DB25B8F1-471B-4719-A339-567C603B4976}"/>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09A9E0C6-54A7-4C84-A7B0-3C894AA4738B}"/>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3726173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F66E31F-97BA-4A69-955C-CF5C9743C1A1}"/>
              </a:ext>
            </a:extLst>
          </p:cNvPr>
          <p:cNvSpPr>
            <a:spLocks noGrp="1"/>
          </p:cNvSpPr>
          <p:nvPr>
            <p:ph type="title"/>
          </p:nvPr>
        </p:nvSpPr>
        <p:spPr>
          <a:xfrm>
            <a:off x="839788" y="365125"/>
            <a:ext cx="10515600" cy="1325563"/>
          </a:xfrm>
        </p:spPr>
        <p:txBody>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D66954D9-6BA9-4126-A0A9-36799D885F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מציין מיקום תוכן 3">
            <a:extLst>
              <a:ext uri="{FF2B5EF4-FFF2-40B4-BE49-F238E27FC236}">
                <a16:creationId xmlns:a16="http://schemas.microsoft.com/office/drawing/2014/main" id="{CAFE4666-11DC-4D37-97DE-25D550D00B81}"/>
              </a:ext>
            </a:extLst>
          </p:cNvPr>
          <p:cNvSpPr>
            <a:spLocks noGrp="1"/>
          </p:cNvSpPr>
          <p:nvPr>
            <p:ph sz="half" idx="2"/>
          </p:nvPr>
        </p:nvSpPr>
        <p:spPr>
          <a:xfrm>
            <a:off x="839788" y="2505075"/>
            <a:ext cx="5157787"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טקסט 4">
            <a:extLst>
              <a:ext uri="{FF2B5EF4-FFF2-40B4-BE49-F238E27FC236}">
                <a16:creationId xmlns:a16="http://schemas.microsoft.com/office/drawing/2014/main" id="{B26A7BBC-1C8A-4A1C-A881-022FE26D35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מציין מיקום תוכן 5">
            <a:extLst>
              <a:ext uri="{FF2B5EF4-FFF2-40B4-BE49-F238E27FC236}">
                <a16:creationId xmlns:a16="http://schemas.microsoft.com/office/drawing/2014/main" id="{106D0807-F99D-485E-A922-23535D5E91EF}"/>
              </a:ext>
            </a:extLst>
          </p:cNvPr>
          <p:cNvSpPr>
            <a:spLocks noGrp="1"/>
          </p:cNvSpPr>
          <p:nvPr>
            <p:ph sz="quarter" idx="4"/>
          </p:nvPr>
        </p:nvSpPr>
        <p:spPr>
          <a:xfrm>
            <a:off x="6172200" y="2505075"/>
            <a:ext cx="5183188"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7" name="מציין מיקום של תאריך 6">
            <a:extLst>
              <a:ext uri="{FF2B5EF4-FFF2-40B4-BE49-F238E27FC236}">
                <a16:creationId xmlns:a16="http://schemas.microsoft.com/office/drawing/2014/main" id="{80AFACC1-792C-4503-A2D9-850869355010}"/>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8" name="מציין מיקום של כותרת תחתונה 7">
            <a:extLst>
              <a:ext uri="{FF2B5EF4-FFF2-40B4-BE49-F238E27FC236}">
                <a16:creationId xmlns:a16="http://schemas.microsoft.com/office/drawing/2014/main" id="{0AE1748B-373F-4BF0-A5DA-EE2DA4667448}"/>
              </a:ext>
            </a:extLst>
          </p:cNvPr>
          <p:cNvSpPr>
            <a:spLocks noGrp="1"/>
          </p:cNvSpPr>
          <p:nvPr>
            <p:ph type="ftr" sz="quarter" idx="11"/>
          </p:nvPr>
        </p:nvSpPr>
        <p:spPr/>
        <p:txBody>
          <a:bodyPr/>
          <a:lstStyle/>
          <a:p>
            <a:endParaRPr lang="he-IL"/>
          </a:p>
        </p:txBody>
      </p:sp>
      <p:sp>
        <p:nvSpPr>
          <p:cNvPr id="9" name="מציין מיקום של מספר שקופית 8">
            <a:extLst>
              <a:ext uri="{FF2B5EF4-FFF2-40B4-BE49-F238E27FC236}">
                <a16:creationId xmlns:a16="http://schemas.microsoft.com/office/drawing/2014/main" id="{7810E342-B34A-4585-85E1-452BD3E86903}"/>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620639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2AF6194-EC13-40BC-B91F-2FE09611F723}"/>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a:extLst>
              <a:ext uri="{FF2B5EF4-FFF2-40B4-BE49-F238E27FC236}">
                <a16:creationId xmlns:a16="http://schemas.microsoft.com/office/drawing/2014/main" id="{3EC2ADAB-5ABB-4786-84FA-937A2A28485C}"/>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4" name="מציין מיקום של כותרת תחתונה 3">
            <a:extLst>
              <a:ext uri="{FF2B5EF4-FFF2-40B4-BE49-F238E27FC236}">
                <a16:creationId xmlns:a16="http://schemas.microsoft.com/office/drawing/2014/main" id="{612FB179-1C43-4B0B-8D9F-51B884C13C75}"/>
              </a:ext>
            </a:extLst>
          </p:cNvPr>
          <p:cNvSpPr>
            <a:spLocks noGrp="1"/>
          </p:cNvSpPr>
          <p:nvPr>
            <p:ph type="ftr" sz="quarter" idx="11"/>
          </p:nvPr>
        </p:nvSpPr>
        <p:spPr/>
        <p:txBody>
          <a:bodyPr/>
          <a:lstStyle/>
          <a:p>
            <a:endParaRPr lang="he-IL"/>
          </a:p>
        </p:txBody>
      </p:sp>
      <p:sp>
        <p:nvSpPr>
          <p:cNvPr id="5" name="מציין מיקום של מספר שקופית 4">
            <a:extLst>
              <a:ext uri="{FF2B5EF4-FFF2-40B4-BE49-F238E27FC236}">
                <a16:creationId xmlns:a16="http://schemas.microsoft.com/office/drawing/2014/main" id="{C3935876-F99B-4F44-94B8-E4B71C1F642C}"/>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2502890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a:extLst>
              <a:ext uri="{FF2B5EF4-FFF2-40B4-BE49-F238E27FC236}">
                <a16:creationId xmlns:a16="http://schemas.microsoft.com/office/drawing/2014/main" id="{F80457FA-D662-49D9-9768-9A88BEB1BF97}"/>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3" name="מציין מיקום של כותרת תחתונה 2">
            <a:extLst>
              <a:ext uri="{FF2B5EF4-FFF2-40B4-BE49-F238E27FC236}">
                <a16:creationId xmlns:a16="http://schemas.microsoft.com/office/drawing/2014/main" id="{9E99ACC4-52D0-42E0-99CF-E9197F86FE98}"/>
              </a:ext>
            </a:extLst>
          </p:cNvPr>
          <p:cNvSpPr>
            <a:spLocks noGrp="1"/>
          </p:cNvSpPr>
          <p:nvPr>
            <p:ph type="ftr" sz="quarter" idx="11"/>
          </p:nvPr>
        </p:nvSpPr>
        <p:spPr/>
        <p:txBody>
          <a:bodyPr/>
          <a:lstStyle/>
          <a:p>
            <a:endParaRPr lang="he-IL"/>
          </a:p>
        </p:txBody>
      </p:sp>
      <p:sp>
        <p:nvSpPr>
          <p:cNvPr id="4" name="מציין מיקום של מספר שקופית 3">
            <a:extLst>
              <a:ext uri="{FF2B5EF4-FFF2-40B4-BE49-F238E27FC236}">
                <a16:creationId xmlns:a16="http://schemas.microsoft.com/office/drawing/2014/main" id="{23E4C9A6-25A3-476E-8A5C-743622AC487C}"/>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935944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B57186A-0962-4607-BE13-EF6AA441F375}"/>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BC65DA85-5ED5-4D22-A6D9-89B3A18B03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טקסט 3">
            <a:extLst>
              <a:ext uri="{FF2B5EF4-FFF2-40B4-BE49-F238E27FC236}">
                <a16:creationId xmlns:a16="http://schemas.microsoft.com/office/drawing/2014/main" id="{810EC1C7-AB03-4E03-9132-23B8C32616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9BE8D03D-37CE-4FD8-A1B5-E55AE88B3A47}"/>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6" name="מציין מיקום של כותרת תחתונה 5">
            <a:extLst>
              <a:ext uri="{FF2B5EF4-FFF2-40B4-BE49-F238E27FC236}">
                <a16:creationId xmlns:a16="http://schemas.microsoft.com/office/drawing/2014/main" id="{93F23D72-1B6A-40EA-BF5D-015244193055}"/>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C08E9C94-24A4-45D5-ADB8-2F098D1A9960}"/>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9813371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89ADC8D-25C3-4B1F-B254-FAABD0B28AEB}"/>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של תמונה 2">
            <a:extLst>
              <a:ext uri="{FF2B5EF4-FFF2-40B4-BE49-F238E27FC236}">
                <a16:creationId xmlns:a16="http://schemas.microsoft.com/office/drawing/2014/main" id="{49B492CC-164F-42A4-9DAB-3DFBD6B599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a:extLst>
              <a:ext uri="{FF2B5EF4-FFF2-40B4-BE49-F238E27FC236}">
                <a16:creationId xmlns:a16="http://schemas.microsoft.com/office/drawing/2014/main" id="{538FEF76-EE11-4F95-B3D4-49E88F6069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5AAE5435-DD67-490B-AFB8-B97675EDFEF3}"/>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6" name="מציין מיקום של כותרת תחתונה 5">
            <a:extLst>
              <a:ext uri="{FF2B5EF4-FFF2-40B4-BE49-F238E27FC236}">
                <a16:creationId xmlns:a16="http://schemas.microsoft.com/office/drawing/2014/main" id="{2CB103A6-F8D4-4AA3-BC8D-7C9866ECF2B5}"/>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A2B11003-A7B3-49C1-8CDB-6329AA8F9C05}"/>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207622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1">
            <a:extLst>
              <a:ext uri="{FF2B5EF4-FFF2-40B4-BE49-F238E27FC236}">
                <a16:creationId xmlns:a16="http://schemas.microsoft.com/office/drawing/2014/main" id="{EDAC1844-AF7E-499C-9BE1-D309B6063175}"/>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6CF94EC3-07EB-4CD5-91B0-376998C3F76A}"/>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6388CD25-6FB4-4FB0-B9F7-DFBBFA6C1A3A}"/>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2D26C237-7F48-4595-B649-3D873516FA7C}" type="datetimeFigureOut">
              <a:rPr lang="he-IL" smtClean="0"/>
              <a:t>י"ז/כסלו/תשפ"ב</a:t>
            </a:fld>
            <a:endParaRPr lang="he-IL"/>
          </a:p>
        </p:txBody>
      </p:sp>
      <p:sp>
        <p:nvSpPr>
          <p:cNvPr id="5" name="מציין מיקום של כותרת תחתונה 4">
            <a:extLst>
              <a:ext uri="{FF2B5EF4-FFF2-40B4-BE49-F238E27FC236}">
                <a16:creationId xmlns:a16="http://schemas.microsoft.com/office/drawing/2014/main" id="{96DF58CB-753E-4EEF-ACB7-CBF317B0FA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a:extLst>
              <a:ext uri="{FF2B5EF4-FFF2-40B4-BE49-F238E27FC236}">
                <a16:creationId xmlns:a16="http://schemas.microsoft.com/office/drawing/2014/main" id="{AD71CCDC-143E-4EB3-8C1F-6178ACC4E4CC}"/>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7FF60DD2-B820-4199-BCB4-583A70F8ECC0}" type="slidenum">
              <a:rPr lang="he-IL" smtClean="0"/>
              <a:t>‹#›</a:t>
            </a:fld>
            <a:endParaRPr lang="he-IL"/>
          </a:p>
        </p:txBody>
      </p:sp>
    </p:spTree>
    <p:extLst>
      <p:ext uri="{BB962C8B-B14F-4D97-AF65-F5344CB8AC3E}">
        <p14:creationId xmlns:p14="http://schemas.microsoft.com/office/powerpoint/2010/main" val="6317843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6.jp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3.png"/><Relationship Id="rId7" Type="http://schemas.openxmlformats.org/officeDocument/2006/relationships/slide" Target="slide16.xml"/><Relationship Id="rId12"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27.png"/><Relationship Id="rId5" Type="http://schemas.openxmlformats.org/officeDocument/2006/relationships/slide" Target="slide17.xml"/><Relationship Id="rId10" Type="http://schemas.openxmlformats.org/officeDocument/2006/relationships/image" Target="../media/image26.png"/><Relationship Id="rId4" Type="http://schemas.openxmlformats.org/officeDocument/2006/relationships/image" Target="../media/image22.png"/><Relationship Id="rId9" Type="http://schemas.openxmlformats.org/officeDocument/2006/relationships/slide" Target="slide18.xml"/></Relationships>
</file>

<file path=ppt/slides/_rels/slide1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3.png"/><Relationship Id="rId7" Type="http://schemas.openxmlformats.org/officeDocument/2006/relationships/slide" Target="slide15.xml"/><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14.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3.png"/><Relationship Id="rId7" Type="http://schemas.openxmlformats.org/officeDocument/2006/relationships/slide" Target="slide15.xml"/><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14.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9.png"/><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8.pn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2.jp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DC9A7193-487F-4BD6-BFBA-4F8E163D32F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179034" y="-338195"/>
            <a:ext cx="7833932" cy="6422572"/>
          </a:xfrm>
          <a:prstGeom prst="rect">
            <a:avLst/>
          </a:prstGeom>
        </p:spPr>
      </p:pic>
      <p:sp>
        <p:nvSpPr>
          <p:cNvPr id="2" name="תיבת טקסט 1">
            <a:extLst>
              <a:ext uri="{FF2B5EF4-FFF2-40B4-BE49-F238E27FC236}">
                <a16:creationId xmlns:a16="http://schemas.microsoft.com/office/drawing/2014/main" id="{09F03BD7-5448-4FB4-BA4C-7E00A584D677}"/>
              </a:ext>
            </a:extLst>
          </p:cNvPr>
          <p:cNvSpPr txBox="1"/>
          <p:nvPr/>
        </p:nvSpPr>
        <p:spPr>
          <a:xfrm>
            <a:off x="11327907" y="159798"/>
            <a:ext cx="612559" cy="369332"/>
          </a:xfrm>
          <a:prstGeom prst="rect">
            <a:avLst/>
          </a:prstGeom>
          <a:noFill/>
        </p:spPr>
        <p:txBody>
          <a:bodyPr wrap="square" rtlCol="1">
            <a:spAutoFit/>
          </a:bodyPr>
          <a:lstStyle/>
          <a:p>
            <a:r>
              <a:rPr lang="he-IL" dirty="0">
                <a:solidFill>
                  <a:schemeClr val="bg1"/>
                </a:solidFill>
                <a:latin typeface="Almoni Tzar ML v5 AAA Medium" panose="00000606000000000000" pitchFamily="50" charset="-79"/>
                <a:cs typeface="Almoni Tzar ML v5 AAA Medium" panose="00000606000000000000" pitchFamily="50" charset="-79"/>
              </a:rPr>
              <a:t>ב"ה</a:t>
            </a:r>
          </a:p>
        </p:txBody>
      </p:sp>
      <p:pic>
        <p:nvPicPr>
          <p:cNvPr id="7" name="תמונה 6" descr="תמונה שמכילה טקסט&#10;&#10;התיאור נוצר באופן אוטומטי">
            <a:extLst>
              <a:ext uri="{FF2B5EF4-FFF2-40B4-BE49-F238E27FC236}">
                <a16:creationId xmlns:a16="http://schemas.microsoft.com/office/drawing/2014/main" id="{55E63C49-B595-4EB9-901F-FEEAC7F6C88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245861" y="5406502"/>
            <a:ext cx="1700278" cy="1038882"/>
          </a:xfrm>
          <a:prstGeom prst="rect">
            <a:avLst/>
          </a:prstGeom>
        </p:spPr>
      </p:pic>
      <p:sp>
        <p:nvSpPr>
          <p:cNvPr id="8" name="מלבן: פינות מעוגלות 7">
            <a:extLst>
              <a:ext uri="{FF2B5EF4-FFF2-40B4-BE49-F238E27FC236}">
                <a16:creationId xmlns:a16="http://schemas.microsoft.com/office/drawing/2014/main" id="{22844F24-B9E7-4530-A207-0C7F8049204C}"/>
              </a:ext>
            </a:extLst>
          </p:cNvPr>
          <p:cNvSpPr/>
          <p:nvPr/>
        </p:nvSpPr>
        <p:spPr>
          <a:xfrm>
            <a:off x="611603" y="-1"/>
            <a:ext cx="1714348" cy="859369"/>
          </a:xfrm>
          <a:prstGeom prst="roundRect">
            <a:avLst>
              <a:gd name="adj" fmla="val 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תיבת טקסט 9">
            <a:extLst>
              <a:ext uri="{FF2B5EF4-FFF2-40B4-BE49-F238E27FC236}">
                <a16:creationId xmlns:a16="http://schemas.microsoft.com/office/drawing/2014/main" id="{D97A691C-CF30-4184-9BDD-F76E013DF20B}"/>
              </a:ext>
            </a:extLst>
          </p:cNvPr>
          <p:cNvSpPr txBox="1"/>
          <p:nvPr/>
        </p:nvSpPr>
        <p:spPr>
          <a:xfrm>
            <a:off x="922561" y="142042"/>
            <a:ext cx="1092433" cy="646331"/>
          </a:xfrm>
          <a:prstGeom prst="rect">
            <a:avLst/>
          </a:prstGeom>
          <a:noFill/>
        </p:spPr>
        <p:txBody>
          <a:bodyPr wrap="square" rtlCol="1">
            <a:spAutoFit/>
          </a:bodyPr>
          <a:lstStyle/>
          <a:p>
            <a:pPr algn="ctr"/>
            <a:r>
              <a:rPr lang="he-IL" sz="3600" dirty="0">
                <a:solidFill>
                  <a:srgbClr val="071B43"/>
                </a:solidFill>
                <a:latin typeface="Almoni Tzar ML v5 AAA Medium" panose="00000606000000000000" pitchFamily="50" charset="-79"/>
                <a:cs typeface="Almoni Tzar ML v5 AAA Medium" panose="00000606000000000000" pitchFamily="50" charset="-79"/>
              </a:rPr>
              <a:t>יום ה'</a:t>
            </a:r>
          </a:p>
        </p:txBody>
      </p:sp>
      <p:pic>
        <p:nvPicPr>
          <p:cNvPr id="9" name="פזמון">
            <a:hlinkClick r:id="" action="ppaction://media"/>
            <a:extLst>
              <a:ext uri="{FF2B5EF4-FFF2-40B4-BE49-F238E27FC236}">
                <a16:creationId xmlns:a16="http://schemas.microsoft.com/office/drawing/2014/main" id="{5C3F7D0E-0DE0-4C85-8C15-AECC6646629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26862" y="5438580"/>
            <a:ext cx="487363" cy="487363"/>
          </a:xfrm>
          <a:prstGeom prst="rect">
            <a:avLst/>
          </a:prstGeom>
        </p:spPr>
      </p:pic>
    </p:spTree>
    <p:extLst>
      <p:ext uri="{BB962C8B-B14F-4D97-AF65-F5344CB8AC3E}">
        <p14:creationId xmlns:p14="http://schemas.microsoft.com/office/powerpoint/2010/main" val="1168302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273" fill="hold"/>
                                        <p:tgtEl>
                                          <p:spTgt spid="9"/>
                                        </p:tgtEl>
                                      </p:cBhvr>
                                    </p:cmd>
                                  </p:childTnLst>
                                </p:cTn>
                              </p:par>
                              <p:par>
                                <p:cTn id="7" presetID="32" presetClass="emph" presetSubtype="0" repeatCount="6000" fill="hold" nodeType="withEffect">
                                  <p:stCondLst>
                                    <p:cond delay="0"/>
                                  </p:stCondLst>
                                  <p:childTnLst>
                                    <p:animRot by="120000">
                                      <p:cBhvr>
                                        <p:cTn id="8" dur="375" fill="hold">
                                          <p:stCondLst>
                                            <p:cond delay="0"/>
                                          </p:stCondLst>
                                        </p:cTn>
                                        <p:tgtEl>
                                          <p:spTgt spid="3"/>
                                        </p:tgtEl>
                                        <p:attrNameLst>
                                          <p:attrName>r</p:attrName>
                                        </p:attrNameLst>
                                      </p:cBhvr>
                                    </p:animRot>
                                    <p:animRot by="-240000">
                                      <p:cBhvr>
                                        <p:cTn id="9" dur="750" fill="hold">
                                          <p:stCondLst>
                                            <p:cond delay="750"/>
                                          </p:stCondLst>
                                        </p:cTn>
                                        <p:tgtEl>
                                          <p:spTgt spid="3"/>
                                        </p:tgtEl>
                                        <p:attrNameLst>
                                          <p:attrName>r</p:attrName>
                                        </p:attrNameLst>
                                      </p:cBhvr>
                                    </p:animRot>
                                    <p:animRot by="240000">
                                      <p:cBhvr>
                                        <p:cTn id="10" dur="750" fill="hold">
                                          <p:stCondLst>
                                            <p:cond delay="1500"/>
                                          </p:stCondLst>
                                        </p:cTn>
                                        <p:tgtEl>
                                          <p:spTgt spid="3"/>
                                        </p:tgtEl>
                                        <p:attrNameLst>
                                          <p:attrName>r</p:attrName>
                                        </p:attrNameLst>
                                      </p:cBhvr>
                                    </p:animRot>
                                    <p:animRot by="-240000">
                                      <p:cBhvr>
                                        <p:cTn id="11" dur="750" fill="hold">
                                          <p:stCondLst>
                                            <p:cond delay="2250"/>
                                          </p:stCondLst>
                                        </p:cTn>
                                        <p:tgtEl>
                                          <p:spTgt spid="3"/>
                                        </p:tgtEl>
                                        <p:attrNameLst>
                                          <p:attrName>r</p:attrName>
                                        </p:attrNameLst>
                                      </p:cBhvr>
                                    </p:animRot>
                                    <p:animRot by="120000">
                                      <p:cBhvr>
                                        <p:cTn id="12" dur="750" fill="hold">
                                          <p:stCondLst>
                                            <p:cond delay="30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3"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5" name="תמונה 4" descr="תמונה שמכילה גרפיקה וקטורית&#10;&#10;התיאור נוצר באופן אוטומטי">
            <a:extLst>
              <a:ext uri="{FF2B5EF4-FFF2-40B4-BE49-F238E27FC236}">
                <a16:creationId xmlns:a16="http://schemas.microsoft.com/office/drawing/2014/main" id="{A50FB8CA-EFFD-4806-A098-B0847F487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0170" y="3009527"/>
            <a:ext cx="4729687" cy="5196568"/>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4132165" y="2272617"/>
            <a:ext cx="5242560" cy="2308324"/>
          </a:xfrm>
          <a:prstGeom prst="rect">
            <a:avLst/>
          </a:prstGeom>
          <a:noFill/>
        </p:spPr>
        <p:txBody>
          <a:bodyPr wrap="square">
            <a:spAutoFit/>
          </a:bodyPr>
          <a:lstStyle/>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הצטיידו בכרטיס היומי</a:t>
            </a:r>
          </a:p>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ובזכוכית הקסם שלכם,</a:t>
            </a:r>
          </a:p>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ונצא ביחד למסע...</a:t>
            </a:r>
          </a:p>
        </p:txBody>
      </p:sp>
      <p:pic>
        <p:nvPicPr>
          <p:cNvPr id="8" name="תמונה 7" descr="תמונה שמכילה טקסט&#10;&#10;התיאור נוצר באופן אוטומטי">
            <a:extLst>
              <a:ext uri="{FF2B5EF4-FFF2-40B4-BE49-F238E27FC236}">
                <a16:creationId xmlns:a16="http://schemas.microsoft.com/office/drawing/2014/main" id="{205974E6-68AD-4B5F-9D6F-ECDA5086E5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350" y="611579"/>
            <a:ext cx="2655206" cy="563040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6157567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מלבן: פינות מעוגלות 7">
            <a:extLst>
              <a:ext uri="{FF2B5EF4-FFF2-40B4-BE49-F238E27FC236}">
                <a16:creationId xmlns:a16="http://schemas.microsoft.com/office/drawing/2014/main" id="{BEB8D038-0745-48FA-9B2B-C22C28ABE0F6}"/>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9" name="תיבת טקסט 8">
            <a:extLst>
              <a:ext uri="{FF2B5EF4-FFF2-40B4-BE49-F238E27FC236}">
                <a16:creationId xmlns:a16="http://schemas.microsoft.com/office/drawing/2014/main" id="{2A6844E6-A54E-4BFB-A896-32AE509B30C9}"/>
              </a:ext>
            </a:extLst>
          </p:cNvPr>
          <p:cNvSpPr txBox="1"/>
          <p:nvPr/>
        </p:nvSpPr>
        <p:spPr>
          <a:xfrm>
            <a:off x="-1860442" y="1672453"/>
            <a:ext cx="10693402" cy="1754326"/>
          </a:xfrm>
          <a:prstGeom prst="rect">
            <a:avLst/>
          </a:prstGeom>
          <a:noFill/>
        </p:spPr>
        <p:txBody>
          <a:bodyPr wrap="square">
            <a:spAutoFit/>
          </a:bodyPr>
          <a:lstStyle/>
          <a:p>
            <a:pPr algn="ctr"/>
            <a:r>
              <a:rPr lang="he-IL" sz="5400" dirty="0">
                <a:solidFill>
                  <a:srgbClr val="071B43"/>
                </a:solidFill>
                <a:latin typeface="Almoni Tzar ML v5 AAA Medium" panose="00000606000000000000" pitchFamily="50" charset="-79"/>
                <a:cs typeface="Almoni Tzar ML v5 AAA Medium" panose="00000606000000000000" pitchFamily="50" charset="-79"/>
              </a:rPr>
              <a:t>כל אחד מאתנו</a:t>
            </a:r>
          </a:p>
          <a:p>
            <a:pPr algn="ctr"/>
            <a:r>
              <a:rPr lang="he-IL" sz="5400" dirty="0">
                <a:solidFill>
                  <a:srgbClr val="071B43"/>
                </a:solidFill>
                <a:latin typeface="Almoni Tzar ML v5 AAA Medium" panose="00000606000000000000" pitchFamily="50" charset="-79"/>
                <a:cs typeface="Almoni Tzar ML v5 AAA Medium" panose="00000606000000000000" pitchFamily="50" charset="-79"/>
              </a:rPr>
              <a:t>מזדמן לכל מיני מקומות...</a:t>
            </a:r>
          </a:p>
        </p:txBody>
      </p:sp>
      <p:pic>
        <p:nvPicPr>
          <p:cNvPr id="14" name="תמונה 13" descr="תמונה שמכילה גרפיקה וקטורית&#10;&#10;התיאור נוצר באופן אוטומטי">
            <a:extLst>
              <a:ext uri="{FF2B5EF4-FFF2-40B4-BE49-F238E27FC236}">
                <a16:creationId xmlns:a16="http://schemas.microsoft.com/office/drawing/2014/main" id="{2065D667-BDCA-4320-8D81-13FA9CFB62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24100" y="195307"/>
            <a:ext cx="8217820" cy="9029024"/>
          </a:xfrm>
          <a:prstGeom prst="rect">
            <a:avLst/>
          </a:prstGeom>
        </p:spPr>
      </p:pic>
    </p:spTree>
    <p:extLst>
      <p:ext uri="{BB962C8B-B14F-4D97-AF65-F5344CB8AC3E}">
        <p14:creationId xmlns:p14="http://schemas.microsoft.com/office/powerpoint/2010/main" val="3361182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מלבן: פינות מעוגלות 7">
            <a:extLst>
              <a:ext uri="{FF2B5EF4-FFF2-40B4-BE49-F238E27FC236}">
                <a16:creationId xmlns:a16="http://schemas.microsoft.com/office/drawing/2014/main" id="{BEB8D038-0745-48FA-9B2B-C22C28ABE0F6}"/>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9" name="תיבת טקסט 8">
            <a:extLst>
              <a:ext uri="{FF2B5EF4-FFF2-40B4-BE49-F238E27FC236}">
                <a16:creationId xmlns:a16="http://schemas.microsoft.com/office/drawing/2014/main" id="{2A6844E6-A54E-4BFB-A896-32AE509B30C9}"/>
              </a:ext>
            </a:extLst>
          </p:cNvPr>
          <p:cNvSpPr txBox="1"/>
          <p:nvPr/>
        </p:nvSpPr>
        <p:spPr>
          <a:xfrm>
            <a:off x="749300" y="912676"/>
            <a:ext cx="10693402" cy="892552"/>
          </a:xfrm>
          <a:prstGeom prst="rect">
            <a:avLst/>
          </a:prstGeom>
          <a:noFill/>
        </p:spPr>
        <p:txBody>
          <a:bodyPr wrap="square">
            <a:spAutoFit/>
          </a:bodyPr>
          <a:lstStyle/>
          <a:p>
            <a:pPr algn="ctr"/>
            <a:r>
              <a:rPr lang="he-IL" sz="5200" dirty="0">
                <a:solidFill>
                  <a:srgbClr val="071B43"/>
                </a:solidFill>
                <a:latin typeface="Almoni Tzar ML v5 AAA Medium" panose="00000606000000000000" pitchFamily="50" charset="-79"/>
                <a:cs typeface="Almoni Tzar ML v5 AAA Medium" panose="00000606000000000000" pitchFamily="50" charset="-79"/>
              </a:rPr>
              <a:t>לפעמים רק לזמן קצר, למשל:</a:t>
            </a:r>
          </a:p>
        </p:txBody>
      </p:sp>
      <p:grpSp>
        <p:nvGrpSpPr>
          <p:cNvPr id="4" name="קבוצה 3">
            <a:extLst>
              <a:ext uri="{FF2B5EF4-FFF2-40B4-BE49-F238E27FC236}">
                <a16:creationId xmlns:a16="http://schemas.microsoft.com/office/drawing/2014/main" id="{B7B77E6B-B92A-4F49-94E2-356DD3C38A7B}"/>
              </a:ext>
            </a:extLst>
          </p:cNvPr>
          <p:cNvGrpSpPr/>
          <p:nvPr/>
        </p:nvGrpSpPr>
        <p:grpSpPr>
          <a:xfrm>
            <a:off x="1014403" y="2185827"/>
            <a:ext cx="4647650" cy="4184586"/>
            <a:chOff x="818459" y="2249080"/>
            <a:chExt cx="4647650" cy="4184586"/>
          </a:xfrm>
        </p:grpSpPr>
        <p:sp>
          <p:nvSpPr>
            <p:cNvPr id="16" name="אליפסה 15">
              <a:extLst>
                <a:ext uri="{FF2B5EF4-FFF2-40B4-BE49-F238E27FC236}">
                  <a16:creationId xmlns:a16="http://schemas.microsoft.com/office/drawing/2014/main" id="{51AEA28A-7B55-4CED-9383-C7139131160A}"/>
                </a:ext>
              </a:extLst>
            </p:cNvPr>
            <p:cNvSpPr/>
            <p:nvPr/>
          </p:nvSpPr>
          <p:spPr>
            <a:xfrm>
              <a:off x="818459" y="2249080"/>
              <a:ext cx="4140000" cy="3960000"/>
            </a:xfrm>
            <a:prstGeom prst="ellipse">
              <a:avLst/>
            </a:prstGeom>
            <a:solidFill>
              <a:srgbClr val="565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תיבת טקסט 10">
              <a:extLst>
                <a:ext uri="{FF2B5EF4-FFF2-40B4-BE49-F238E27FC236}">
                  <a16:creationId xmlns:a16="http://schemas.microsoft.com/office/drawing/2014/main" id="{C93401F7-CBF9-4CE8-9A1F-7330D928A2DB}"/>
                </a:ext>
              </a:extLst>
            </p:cNvPr>
            <p:cNvSpPr txBox="1"/>
            <p:nvPr/>
          </p:nvSpPr>
          <p:spPr>
            <a:xfrm>
              <a:off x="1101691" y="2874537"/>
              <a:ext cx="3660622" cy="646331"/>
            </a:xfrm>
            <a:prstGeom prst="rect">
              <a:avLst/>
            </a:prstGeom>
            <a:noFill/>
          </p:spPr>
          <p:txBody>
            <a:bodyPr wrap="square">
              <a:spAutoFit/>
            </a:bodyPr>
            <a:lstStyle/>
            <a:p>
              <a:pPr algn="ctr"/>
              <a:r>
                <a:rPr lang="he-IL" sz="3600" dirty="0">
                  <a:solidFill>
                    <a:schemeClr val="bg1"/>
                  </a:solidFill>
                  <a:latin typeface="Almoni Tzar ML v5 AAA Medium" panose="00000606000000000000" pitchFamily="50" charset="-79"/>
                  <a:cs typeface="Almoni Tzar ML v5 AAA Medium" panose="00000606000000000000" pitchFamily="50" charset="-79"/>
                </a:rPr>
                <a:t>ביקור קרובים בעיר אחרת</a:t>
              </a:r>
            </a:p>
          </p:txBody>
        </p:sp>
        <p:sp>
          <p:nvSpPr>
            <p:cNvPr id="17" name="אליפסה 16">
              <a:extLst>
                <a:ext uri="{FF2B5EF4-FFF2-40B4-BE49-F238E27FC236}">
                  <a16:creationId xmlns:a16="http://schemas.microsoft.com/office/drawing/2014/main" id="{A03EF258-2760-48E0-AA8E-5CC37654664A}"/>
                </a:ext>
              </a:extLst>
            </p:cNvPr>
            <p:cNvSpPr/>
            <p:nvPr/>
          </p:nvSpPr>
          <p:spPr>
            <a:xfrm>
              <a:off x="875609" y="2363380"/>
              <a:ext cx="4140000" cy="3960000"/>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7" name="תמונה 6" descr="תמונה שמכילה טקסט&#10;&#10;התיאור נוצר באופן אוטומטי">
              <a:extLst>
                <a:ext uri="{FF2B5EF4-FFF2-40B4-BE49-F238E27FC236}">
                  <a16:creationId xmlns:a16="http://schemas.microsoft.com/office/drawing/2014/main" id="{ECC50422-1CA3-4A70-9609-173FFB0B72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8459" y="3306052"/>
              <a:ext cx="4647650" cy="3127614"/>
            </a:xfrm>
            <a:prstGeom prst="rect">
              <a:avLst/>
            </a:prstGeom>
          </p:spPr>
        </p:pic>
      </p:grpSp>
      <p:grpSp>
        <p:nvGrpSpPr>
          <p:cNvPr id="2" name="קבוצה 1">
            <a:extLst>
              <a:ext uri="{FF2B5EF4-FFF2-40B4-BE49-F238E27FC236}">
                <a16:creationId xmlns:a16="http://schemas.microsoft.com/office/drawing/2014/main" id="{3B44DC2F-0D8C-434A-8450-55E617F99AB4}"/>
              </a:ext>
            </a:extLst>
          </p:cNvPr>
          <p:cNvGrpSpPr/>
          <p:nvPr/>
        </p:nvGrpSpPr>
        <p:grpSpPr>
          <a:xfrm>
            <a:off x="6897484" y="2185827"/>
            <a:ext cx="4197150" cy="4074300"/>
            <a:chOff x="6701540" y="2185827"/>
            <a:chExt cx="4197150" cy="4074300"/>
          </a:xfrm>
        </p:grpSpPr>
        <p:sp>
          <p:nvSpPr>
            <p:cNvPr id="18" name="אליפסה 17">
              <a:extLst>
                <a:ext uri="{FF2B5EF4-FFF2-40B4-BE49-F238E27FC236}">
                  <a16:creationId xmlns:a16="http://schemas.microsoft.com/office/drawing/2014/main" id="{316AF46C-3D70-44D0-B466-79C800D12634}"/>
                </a:ext>
              </a:extLst>
            </p:cNvPr>
            <p:cNvSpPr/>
            <p:nvPr/>
          </p:nvSpPr>
          <p:spPr>
            <a:xfrm>
              <a:off x="6701540" y="2185827"/>
              <a:ext cx="4140000" cy="3960000"/>
            </a:xfrm>
            <a:prstGeom prst="ellipse">
              <a:avLst/>
            </a:prstGeom>
            <a:solidFill>
              <a:srgbClr val="565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5" name="תמונה 4">
              <a:extLst>
                <a:ext uri="{FF2B5EF4-FFF2-40B4-BE49-F238E27FC236}">
                  <a16:creationId xmlns:a16="http://schemas.microsoft.com/office/drawing/2014/main" id="{863279F4-9451-4FE0-80F2-3E9EC7DAF1BA}"/>
                </a:ext>
              </a:extLst>
            </p:cNvPr>
            <p:cNvPicPr>
              <a:picLocks noChangeAspect="1"/>
            </p:cNvPicPr>
            <p:nvPr/>
          </p:nvPicPr>
          <p:blipFill rotWithShape="1">
            <a:blip r:embed="rId5">
              <a:extLst>
                <a:ext uri="{28A0092B-C50C-407E-A947-70E740481C1C}">
                  <a14:useLocalDpi xmlns:a14="http://schemas.microsoft.com/office/drawing/2010/main" val="0"/>
                </a:ext>
              </a:extLst>
            </a:blip>
            <a:srcRect l="3460" t="611" r="1376" b="20765"/>
            <a:stretch/>
          </p:blipFill>
          <p:spPr>
            <a:xfrm>
              <a:off x="6701540" y="2185827"/>
              <a:ext cx="4140000" cy="3960000"/>
            </a:xfrm>
            <a:prstGeom prst="ellipse">
              <a:avLst/>
            </a:prstGeom>
          </p:spPr>
        </p:pic>
        <p:sp>
          <p:nvSpPr>
            <p:cNvPr id="20" name="אליפסה 19">
              <a:extLst>
                <a:ext uri="{FF2B5EF4-FFF2-40B4-BE49-F238E27FC236}">
                  <a16:creationId xmlns:a16="http://schemas.microsoft.com/office/drawing/2014/main" id="{A55BBDB8-F6E3-4089-902E-506810FE93DF}"/>
                </a:ext>
              </a:extLst>
            </p:cNvPr>
            <p:cNvSpPr/>
            <p:nvPr/>
          </p:nvSpPr>
          <p:spPr>
            <a:xfrm>
              <a:off x="6758690" y="2300127"/>
              <a:ext cx="4140000" cy="3960000"/>
            </a:xfrm>
            <a:prstGeom prst="ellipse">
              <a:avLst/>
            </a:prstGeom>
            <a:noFill/>
            <a:ln w="28575">
              <a:solidFill>
                <a:srgbClr val="565CA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9" name="תיבת טקסט 18">
              <a:extLst>
                <a:ext uri="{FF2B5EF4-FFF2-40B4-BE49-F238E27FC236}">
                  <a16:creationId xmlns:a16="http://schemas.microsoft.com/office/drawing/2014/main" id="{1C350849-10D7-4645-BAB9-F13334F17E97}"/>
                </a:ext>
              </a:extLst>
            </p:cNvPr>
            <p:cNvSpPr txBox="1"/>
            <p:nvPr/>
          </p:nvSpPr>
          <p:spPr>
            <a:xfrm>
              <a:off x="7450610" y="2903989"/>
              <a:ext cx="2756159" cy="648000"/>
            </a:xfrm>
            <a:prstGeom prst="roundRect">
              <a:avLst>
                <a:gd name="adj" fmla="val 50000"/>
              </a:avLst>
            </a:prstGeom>
            <a:solidFill>
              <a:srgbClr val="565CA4"/>
            </a:solidFill>
            <a:effectLst>
              <a:outerShdw blurRad="63500" sx="102000" sy="102000" algn="ctr" rotWithShape="0">
                <a:prstClr val="black">
                  <a:alpha val="40000"/>
                </a:prstClr>
              </a:outerShdw>
            </a:effectLst>
          </p:spPr>
          <p:txBody>
            <a:bodyPr wrap="square">
              <a:spAutoFit/>
            </a:bodyPr>
            <a:lstStyle/>
            <a:p>
              <a:pPr algn="ctr">
                <a:lnSpc>
                  <a:spcPts val="3200"/>
                </a:lnSpc>
              </a:pPr>
              <a:r>
                <a:rPr lang="he-IL" sz="3600" dirty="0">
                  <a:solidFill>
                    <a:schemeClr val="bg1"/>
                  </a:solidFill>
                  <a:latin typeface="Almoni Tzar ML v5 AAA Medium" panose="00000606000000000000" pitchFamily="50" charset="-79"/>
                  <a:cs typeface="Almoni Tzar ML v5 AAA Medium" panose="00000606000000000000" pitchFamily="50" charset="-79"/>
                </a:rPr>
                <a:t>קנייה בחנות כלשהי</a:t>
              </a:r>
            </a:p>
          </p:txBody>
        </p:sp>
      </p:grpSp>
    </p:spTree>
    <p:extLst>
      <p:ext uri="{BB962C8B-B14F-4D97-AF65-F5344CB8AC3E}">
        <p14:creationId xmlns:p14="http://schemas.microsoft.com/office/powerpoint/2010/main" val="1694014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1000"/>
                                        <p:tgtEl>
                                          <p:spTgt spid="9"/>
                                        </p:tgtEl>
                                      </p:cBhvr>
                                    </p:animEffect>
                                  </p:childTnLst>
                                </p:cTn>
                              </p:par>
                            </p:childTnLst>
                          </p:cTn>
                        </p:par>
                        <p:par>
                          <p:cTn id="8" fill="hold">
                            <p:stCondLst>
                              <p:cond delay="1000"/>
                            </p:stCondLst>
                            <p:childTnLst>
                              <p:par>
                                <p:cTn id="9" presetID="31" presetClass="entr" presetSubtype="0" fill="hold" nodeType="afterEffect">
                                  <p:stCondLst>
                                    <p:cond delay="50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fltVal val="0"/>
                                          </p:val>
                                        </p:tav>
                                        <p:tav tm="100000">
                                          <p:val>
                                            <p:strVal val="#ppt_w"/>
                                          </p:val>
                                        </p:tav>
                                      </p:tavLst>
                                    </p:anim>
                                    <p:anim calcmode="lin" valueType="num">
                                      <p:cBhvr>
                                        <p:cTn id="12" dur="1000" fill="hold"/>
                                        <p:tgtEl>
                                          <p:spTgt spid="2"/>
                                        </p:tgtEl>
                                        <p:attrNameLst>
                                          <p:attrName>ppt_h</p:attrName>
                                        </p:attrNameLst>
                                      </p:cBhvr>
                                      <p:tavLst>
                                        <p:tav tm="0">
                                          <p:val>
                                            <p:fltVal val="0"/>
                                          </p:val>
                                        </p:tav>
                                        <p:tav tm="100000">
                                          <p:val>
                                            <p:strVal val="#ppt_h"/>
                                          </p:val>
                                        </p:tav>
                                      </p:tavLst>
                                    </p:anim>
                                    <p:anim calcmode="lin" valueType="num">
                                      <p:cBhvr>
                                        <p:cTn id="13" dur="1000" fill="hold"/>
                                        <p:tgtEl>
                                          <p:spTgt spid="2"/>
                                        </p:tgtEl>
                                        <p:attrNameLst>
                                          <p:attrName>style.rotation</p:attrName>
                                        </p:attrNameLst>
                                      </p:cBhvr>
                                      <p:tavLst>
                                        <p:tav tm="0">
                                          <p:val>
                                            <p:fltVal val="90"/>
                                          </p:val>
                                        </p:tav>
                                        <p:tav tm="100000">
                                          <p:val>
                                            <p:fltVal val="0"/>
                                          </p:val>
                                        </p:tav>
                                      </p:tavLst>
                                    </p:anim>
                                    <p:animEffect transition="in" filter="fade">
                                      <p:cBhvr>
                                        <p:cTn id="14" dur="1000"/>
                                        <p:tgtEl>
                                          <p:spTgt spid="2"/>
                                        </p:tgtEl>
                                      </p:cBhvr>
                                    </p:animEffect>
                                  </p:childTnLst>
                                </p:cTn>
                              </p:par>
                            </p:childTnLst>
                          </p:cTn>
                        </p:par>
                        <p:par>
                          <p:cTn id="15" fill="hold">
                            <p:stCondLst>
                              <p:cond delay="2500"/>
                            </p:stCondLst>
                            <p:childTnLst>
                              <p:par>
                                <p:cTn id="16" presetID="31" presetClass="entr" presetSubtype="0" fill="hold" nodeType="afterEffect">
                                  <p:stCondLst>
                                    <p:cond delay="250"/>
                                  </p:stCondLst>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ppt_w</p:attrName>
                                        </p:attrNameLst>
                                      </p:cBhvr>
                                      <p:tavLst>
                                        <p:tav tm="0">
                                          <p:val>
                                            <p:fltVal val="0"/>
                                          </p:val>
                                        </p:tav>
                                        <p:tav tm="100000">
                                          <p:val>
                                            <p:strVal val="#ppt_w"/>
                                          </p:val>
                                        </p:tav>
                                      </p:tavLst>
                                    </p:anim>
                                    <p:anim calcmode="lin" valueType="num">
                                      <p:cBhvr>
                                        <p:cTn id="19" dur="1000" fill="hold"/>
                                        <p:tgtEl>
                                          <p:spTgt spid="4"/>
                                        </p:tgtEl>
                                        <p:attrNameLst>
                                          <p:attrName>ppt_h</p:attrName>
                                        </p:attrNameLst>
                                      </p:cBhvr>
                                      <p:tavLst>
                                        <p:tav tm="0">
                                          <p:val>
                                            <p:fltVal val="0"/>
                                          </p:val>
                                        </p:tav>
                                        <p:tav tm="100000">
                                          <p:val>
                                            <p:strVal val="#ppt_h"/>
                                          </p:val>
                                        </p:tav>
                                      </p:tavLst>
                                    </p:anim>
                                    <p:anim calcmode="lin" valueType="num">
                                      <p:cBhvr>
                                        <p:cTn id="20" dur="1000" fill="hold"/>
                                        <p:tgtEl>
                                          <p:spTgt spid="4"/>
                                        </p:tgtEl>
                                        <p:attrNameLst>
                                          <p:attrName>style.rotation</p:attrName>
                                        </p:attrNameLst>
                                      </p:cBhvr>
                                      <p:tavLst>
                                        <p:tav tm="0">
                                          <p:val>
                                            <p:fltVal val="90"/>
                                          </p:val>
                                        </p:tav>
                                        <p:tav tm="100000">
                                          <p:val>
                                            <p:fltVal val="0"/>
                                          </p:val>
                                        </p:tav>
                                      </p:tavLst>
                                    </p:anim>
                                    <p:animEffect transition="in" filter="fade">
                                      <p:cBhvr>
                                        <p:cTn id="2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מלבן: פינות מעוגלות 7">
            <a:extLst>
              <a:ext uri="{FF2B5EF4-FFF2-40B4-BE49-F238E27FC236}">
                <a16:creationId xmlns:a16="http://schemas.microsoft.com/office/drawing/2014/main" id="{BEB8D038-0745-48FA-9B2B-C22C28ABE0F6}"/>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9" name="תיבת טקסט 8">
            <a:extLst>
              <a:ext uri="{FF2B5EF4-FFF2-40B4-BE49-F238E27FC236}">
                <a16:creationId xmlns:a16="http://schemas.microsoft.com/office/drawing/2014/main" id="{2A6844E6-A54E-4BFB-A896-32AE509B30C9}"/>
              </a:ext>
            </a:extLst>
          </p:cNvPr>
          <p:cNvSpPr txBox="1"/>
          <p:nvPr/>
        </p:nvSpPr>
        <p:spPr>
          <a:xfrm>
            <a:off x="749300" y="912676"/>
            <a:ext cx="10693402" cy="892552"/>
          </a:xfrm>
          <a:prstGeom prst="rect">
            <a:avLst/>
          </a:prstGeom>
          <a:noFill/>
        </p:spPr>
        <p:txBody>
          <a:bodyPr wrap="square">
            <a:spAutoFit/>
          </a:bodyPr>
          <a:lstStyle/>
          <a:p>
            <a:pPr algn="ctr"/>
            <a:r>
              <a:rPr lang="he-IL" sz="5200" dirty="0">
                <a:solidFill>
                  <a:srgbClr val="071B43"/>
                </a:solidFill>
                <a:latin typeface="Almoni Tzar ML v5 AAA Medium" panose="00000606000000000000" pitchFamily="50" charset="-79"/>
                <a:cs typeface="Almoni Tzar ML v5 AAA Medium" panose="00000606000000000000" pitchFamily="50" charset="-79"/>
              </a:rPr>
              <a:t>ולפעמים לתקופות ארוכות, למשל:</a:t>
            </a:r>
          </a:p>
        </p:txBody>
      </p:sp>
      <p:grpSp>
        <p:nvGrpSpPr>
          <p:cNvPr id="2" name="קבוצה 1">
            <a:extLst>
              <a:ext uri="{FF2B5EF4-FFF2-40B4-BE49-F238E27FC236}">
                <a16:creationId xmlns:a16="http://schemas.microsoft.com/office/drawing/2014/main" id="{E90C3938-BF50-4CB4-BBCB-DDF2F26A8B6E}"/>
              </a:ext>
            </a:extLst>
          </p:cNvPr>
          <p:cNvGrpSpPr/>
          <p:nvPr/>
        </p:nvGrpSpPr>
        <p:grpSpPr>
          <a:xfrm>
            <a:off x="5946864" y="2185827"/>
            <a:ext cx="4837385" cy="4074300"/>
            <a:chOff x="5946864" y="2185827"/>
            <a:chExt cx="4837385" cy="4074300"/>
          </a:xfrm>
        </p:grpSpPr>
        <p:grpSp>
          <p:nvGrpSpPr>
            <p:cNvPr id="21" name="קבוצה 20">
              <a:extLst>
                <a:ext uri="{FF2B5EF4-FFF2-40B4-BE49-F238E27FC236}">
                  <a16:creationId xmlns:a16="http://schemas.microsoft.com/office/drawing/2014/main" id="{7D7A76A3-E279-4AE2-8C3C-658D1E024911}"/>
                </a:ext>
              </a:extLst>
            </p:cNvPr>
            <p:cNvGrpSpPr/>
            <p:nvPr/>
          </p:nvGrpSpPr>
          <p:grpSpPr>
            <a:xfrm>
              <a:off x="6529949" y="2185827"/>
              <a:ext cx="4254300" cy="4074300"/>
              <a:chOff x="818459" y="2249080"/>
              <a:chExt cx="4254300" cy="4074300"/>
            </a:xfrm>
          </p:grpSpPr>
          <p:sp>
            <p:nvSpPr>
              <p:cNvPr id="22" name="אליפסה 21">
                <a:extLst>
                  <a:ext uri="{FF2B5EF4-FFF2-40B4-BE49-F238E27FC236}">
                    <a16:creationId xmlns:a16="http://schemas.microsoft.com/office/drawing/2014/main" id="{6293D04A-0977-456B-AF57-6B3F9F1233A7}"/>
                  </a:ext>
                </a:extLst>
              </p:cNvPr>
              <p:cNvSpPr/>
              <p:nvPr/>
            </p:nvSpPr>
            <p:spPr>
              <a:xfrm>
                <a:off x="818459" y="2249080"/>
                <a:ext cx="4140000" cy="3960000"/>
              </a:xfrm>
              <a:prstGeom prst="ellipse">
                <a:avLst/>
              </a:prstGeom>
              <a:solidFill>
                <a:srgbClr val="565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3" name="תיבת טקסט 22">
                <a:extLst>
                  <a:ext uri="{FF2B5EF4-FFF2-40B4-BE49-F238E27FC236}">
                    <a16:creationId xmlns:a16="http://schemas.microsoft.com/office/drawing/2014/main" id="{EBBF1642-CB5A-444B-961C-A12A911ECDC9}"/>
                  </a:ext>
                </a:extLst>
              </p:cNvPr>
              <p:cNvSpPr txBox="1"/>
              <p:nvPr/>
            </p:nvSpPr>
            <p:spPr>
              <a:xfrm>
                <a:off x="2474184" y="3194160"/>
                <a:ext cx="2598575" cy="1038746"/>
              </a:xfrm>
              <a:prstGeom prst="rect">
                <a:avLst/>
              </a:prstGeom>
              <a:noFill/>
            </p:spPr>
            <p:txBody>
              <a:bodyPr wrap="square">
                <a:spAutoFit/>
              </a:bodyPr>
              <a:lstStyle/>
              <a:p>
                <a:pPr algn="ctr">
                  <a:lnSpc>
                    <a:spcPts val="3600"/>
                  </a:lnSpc>
                </a:pPr>
                <a:r>
                  <a:rPr lang="he-IL" sz="3600" dirty="0">
                    <a:solidFill>
                      <a:schemeClr val="bg1"/>
                    </a:solidFill>
                    <a:latin typeface="Almoni Tzar ML v5 AAA Medium" panose="00000606000000000000" pitchFamily="50" charset="-79"/>
                    <a:cs typeface="Almoni Tzar ML v5 AAA Medium" panose="00000606000000000000" pitchFamily="50" charset="-79"/>
                  </a:rPr>
                  <a:t>מעבר דירה</a:t>
                </a:r>
              </a:p>
              <a:p>
                <a:pPr algn="ctr">
                  <a:lnSpc>
                    <a:spcPts val="3600"/>
                  </a:lnSpc>
                </a:pPr>
                <a:r>
                  <a:rPr lang="he-IL" sz="3600" dirty="0">
                    <a:solidFill>
                      <a:schemeClr val="bg1"/>
                    </a:solidFill>
                    <a:latin typeface="Almoni Tzar ML v5 AAA Medium" panose="00000606000000000000" pitchFamily="50" charset="-79"/>
                    <a:cs typeface="Almoni Tzar ML v5 AAA Medium" panose="00000606000000000000" pitchFamily="50" charset="-79"/>
                  </a:rPr>
                  <a:t>לאזור חדש</a:t>
                </a:r>
              </a:p>
            </p:txBody>
          </p:sp>
          <p:sp>
            <p:nvSpPr>
              <p:cNvPr id="24" name="אליפסה 23">
                <a:extLst>
                  <a:ext uri="{FF2B5EF4-FFF2-40B4-BE49-F238E27FC236}">
                    <a16:creationId xmlns:a16="http://schemas.microsoft.com/office/drawing/2014/main" id="{9C8AFD73-A722-46A5-9093-9DB6A49328D3}"/>
                  </a:ext>
                </a:extLst>
              </p:cNvPr>
              <p:cNvSpPr/>
              <p:nvPr/>
            </p:nvSpPr>
            <p:spPr>
              <a:xfrm>
                <a:off x="875609" y="2363380"/>
                <a:ext cx="4140000" cy="3960000"/>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pic>
          <p:nvPicPr>
            <p:cNvPr id="26" name="תמונה 25" descr="תמונה שמכילה טקסט, ארון תיקים&#10;&#10;התיאור נוצר באופן אוטומטי">
              <a:extLst>
                <a:ext uri="{FF2B5EF4-FFF2-40B4-BE49-F238E27FC236}">
                  <a16:creationId xmlns:a16="http://schemas.microsoft.com/office/drawing/2014/main" id="{391749CE-FF5A-411F-A4BE-2146790434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6864" y="2700484"/>
              <a:ext cx="3015428" cy="3447561"/>
            </a:xfrm>
            <a:prstGeom prst="rect">
              <a:avLst/>
            </a:prstGeom>
          </p:spPr>
        </p:pic>
        <p:pic>
          <p:nvPicPr>
            <p:cNvPr id="10" name="תמונה 9" descr="תמונה שמכילה טקסט&#10;&#10;התיאור נוצר באופן אוטומטי">
              <a:extLst>
                <a:ext uri="{FF2B5EF4-FFF2-40B4-BE49-F238E27FC236}">
                  <a16:creationId xmlns:a16="http://schemas.microsoft.com/office/drawing/2014/main" id="{E02157C6-2104-4305-971F-0786D022C1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00095" y="4424265"/>
              <a:ext cx="2962104" cy="1807708"/>
            </a:xfrm>
            <a:prstGeom prst="rect">
              <a:avLst/>
            </a:prstGeom>
          </p:spPr>
        </p:pic>
      </p:grpSp>
      <p:grpSp>
        <p:nvGrpSpPr>
          <p:cNvPr id="4" name="קבוצה 3">
            <a:extLst>
              <a:ext uri="{FF2B5EF4-FFF2-40B4-BE49-F238E27FC236}">
                <a16:creationId xmlns:a16="http://schemas.microsoft.com/office/drawing/2014/main" id="{B7B77E6B-B92A-4F49-94E2-356DD3C38A7B}"/>
              </a:ext>
            </a:extLst>
          </p:cNvPr>
          <p:cNvGrpSpPr/>
          <p:nvPr/>
        </p:nvGrpSpPr>
        <p:grpSpPr>
          <a:xfrm>
            <a:off x="1014403" y="2185827"/>
            <a:ext cx="4197150" cy="4074300"/>
            <a:chOff x="818459" y="2249080"/>
            <a:chExt cx="4197150" cy="4074300"/>
          </a:xfrm>
        </p:grpSpPr>
        <p:sp>
          <p:nvSpPr>
            <p:cNvPr id="16" name="אליפסה 15">
              <a:extLst>
                <a:ext uri="{FF2B5EF4-FFF2-40B4-BE49-F238E27FC236}">
                  <a16:creationId xmlns:a16="http://schemas.microsoft.com/office/drawing/2014/main" id="{51AEA28A-7B55-4CED-9383-C7139131160A}"/>
                </a:ext>
              </a:extLst>
            </p:cNvPr>
            <p:cNvSpPr/>
            <p:nvPr/>
          </p:nvSpPr>
          <p:spPr>
            <a:xfrm>
              <a:off x="818459" y="2249080"/>
              <a:ext cx="4140000" cy="3960000"/>
            </a:xfrm>
            <a:prstGeom prst="rect">
              <a:avLst/>
            </a:prstGeom>
            <a:solidFill>
              <a:srgbClr val="565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תיבת טקסט 10">
              <a:extLst>
                <a:ext uri="{FF2B5EF4-FFF2-40B4-BE49-F238E27FC236}">
                  <a16:creationId xmlns:a16="http://schemas.microsoft.com/office/drawing/2014/main" id="{C93401F7-CBF9-4CE8-9A1F-7330D928A2DB}"/>
                </a:ext>
              </a:extLst>
            </p:cNvPr>
            <p:cNvSpPr txBox="1"/>
            <p:nvPr/>
          </p:nvSpPr>
          <p:spPr>
            <a:xfrm>
              <a:off x="888083" y="3194160"/>
              <a:ext cx="2065573" cy="1962076"/>
            </a:xfrm>
            <a:prstGeom prst="rect">
              <a:avLst/>
            </a:prstGeom>
            <a:noFill/>
          </p:spPr>
          <p:txBody>
            <a:bodyPr wrap="square">
              <a:spAutoFit/>
            </a:bodyPr>
            <a:lstStyle/>
            <a:p>
              <a:pPr algn="ctr">
                <a:lnSpc>
                  <a:spcPts val="3600"/>
                </a:lnSpc>
              </a:pPr>
              <a:r>
                <a:rPr lang="he-IL" sz="3600" dirty="0">
                  <a:solidFill>
                    <a:schemeClr val="bg1"/>
                  </a:solidFill>
                  <a:latin typeface="Almoni Tzar ML v5 AAA Medium" panose="00000606000000000000" pitchFamily="50" charset="-79"/>
                  <a:cs typeface="Almoni Tzar ML v5 AAA Medium" panose="00000606000000000000" pitchFamily="50" charset="-79"/>
                </a:rPr>
                <a:t>התחלת</a:t>
              </a:r>
            </a:p>
            <a:p>
              <a:pPr algn="ctr">
                <a:lnSpc>
                  <a:spcPts val="3600"/>
                </a:lnSpc>
              </a:pPr>
              <a:r>
                <a:rPr lang="he-IL" sz="3600" dirty="0">
                  <a:solidFill>
                    <a:schemeClr val="bg1"/>
                  </a:solidFill>
                  <a:latin typeface="Almoni Tzar ML v5 AAA Medium" panose="00000606000000000000" pitchFamily="50" charset="-79"/>
                  <a:cs typeface="Almoni Tzar ML v5 AAA Medium" panose="00000606000000000000" pitchFamily="50" charset="-79"/>
                </a:rPr>
                <a:t>לימודים</a:t>
              </a:r>
            </a:p>
            <a:p>
              <a:pPr algn="ctr">
                <a:lnSpc>
                  <a:spcPts val="3600"/>
                </a:lnSpc>
              </a:pPr>
              <a:r>
                <a:rPr lang="he-IL" sz="3600" dirty="0">
                  <a:solidFill>
                    <a:schemeClr val="bg1"/>
                  </a:solidFill>
                  <a:latin typeface="Almoni Tzar ML v5 AAA Medium" panose="00000606000000000000" pitchFamily="50" charset="-79"/>
                  <a:cs typeface="Almoni Tzar ML v5 AAA Medium" panose="00000606000000000000" pitchFamily="50" charset="-79"/>
                </a:rPr>
                <a:t>בבית ספר</a:t>
              </a:r>
            </a:p>
            <a:p>
              <a:pPr algn="ctr">
                <a:lnSpc>
                  <a:spcPts val="3600"/>
                </a:lnSpc>
              </a:pPr>
              <a:r>
                <a:rPr lang="he-IL" sz="3600" dirty="0">
                  <a:solidFill>
                    <a:schemeClr val="bg1"/>
                  </a:solidFill>
                  <a:latin typeface="Almoni Tzar ML v5 AAA Medium" panose="00000606000000000000" pitchFamily="50" charset="-79"/>
                  <a:cs typeface="Almoni Tzar ML v5 AAA Medium" panose="00000606000000000000" pitchFamily="50" charset="-79"/>
                </a:rPr>
                <a:t>חדש</a:t>
              </a:r>
            </a:p>
          </p:txBody>
        </p:sp>
        <p:sp>
          <p:nvSpPr>
            <p:cNvPr id="17" name="אליפסה 16">
              <a:extLst>
                <a:ext uri="{FF2B5EF4-FFF2-40B4-BE49-F238E27FC236}">
                  <a16:creationId xmlns:a16="http://schemas.microsoft.com/office/drawing/2014/main" id="{A03EF258-2760-48E0-AA8E-5CC37654664A}"/>
                </a:ext>
              </a:extLst>
            </p:cNvPr>
            <p:cNvSpPr/>
            <p:nvPr/>
          </p:nvSpPr>
          <p:spPr>
            <a:xfrm>
              <a:off x="875609" y="2363380"/>
              <a:ext cx="4140000" cy="3960000"/>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pic>
        <p:nvPicPr>
          <p:cNvPr id="19" name="תמונה 18" descr="תמונה שמכילה טקסט&#10;&#10;התיאור נוצר באופן אוטומטי">
            <a:extLst>
              <a:ext uri="{FF2B5EF4-FFF2-40B4-BE49-F238E27FC236}">
                <a16:creationId xmlns:a16="http://schemas.microsoft.com/office/drawing/2014/main" id="{C02710A6-CB0C-47D0-AD58-D108DD32A313}"/>
              </a:ext>
            </a:extLst>
          </p:cNvPr>
          <p:cNvPicPr>
            <a:picLocks noChangeAspect="1"/>
          </p:cNvPicPr>
          <p:nvPr/>
        </p:nvPicPr>
        <p:blipFill rotWithShape="1">
          <a:blip r:embed="rId6">
            <a:extLst>
              <a:ext uri="{28A0092B-C50C-407E-A947-70E740481C1C}">
                <a14:useLocalDpi xmlns:a14="http://schemas.microsoft.com/office/drawing/2010/main" val="0"/>
              </a:ext>
            </a:extLst>
          </a:blip>
          <a:srcRect l="51524" r="2265" b="57552"/>
          <a:stretch/>
        </p:blipFill>
        <p:spPr>
          <a:xfrm>
            <a:off x="2822980" y="2522597"/>
            <a:ext cx="2331423" cy="2882657"/>
          </a:xfrm>
          <a:prstGeom prst="rect">
            <a:avLst/>
          </a:prstGeom>
        </p:spPr>
      </p:pic>
    </p:spTree>
    <p:extLst>
      <p:ext uri="{BB962C8B-B14F-4D97-AF65-F5344CB8AC3E}">
        <p14:creationId xmlns:p14="http://schemas.microsoft.com/office/powerpoint/2010/main" val="3923962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1000"/>
                                        <p:tgtEl>
                                          <p:spTgt spid="9"/>
                                        </p:tgtEl>
                                      </p:cBhvr>
                                    </p:animEffect>
                                  </p:childTnLst>
                                </p:cTn>
                              </p:par>
                            </p:childTnLst>
                          </p:cTn>
                        </p:par>
                        <p:par>
                          <p:cTn id="8" fill="hold">
                            <p:stCondLst>
                              <p:cond delay="1000"/>
                            </p:stCondLst>
                            <p:childTnLst>
                              <p:par>
                                <p:cTn id="9" presetID="31" presetClass="entr" presetSubtype="0" fill="hold" nodeType="afterEffect">
                                  <p:stCondLst>
                                    <p:cond delay="25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fltVal val="0"/>
                                          </p:val>
                                        </p:tav>
                                        <p:tav tm="100000">
                                          <p:val>
                                            <p:strVal val="#ppt_w"/>
                                          </p:val>
                                        </p:tav>
                                      </p:tavLst>
                                    </p:anim>
                                    <p:anim calcmode="lin" valueType="num">
                                      <p:cBhvr>
                                        <p:cTn id="12" dur="1000" fill="hold"/>
                                        <p:tgtEl>
                                          <p:spTgt spid="2"/>
                                        </p:tgtEl>
                                        <p:attrNameLst>
                                          <p:attrName>ppt_h</p:attrName>
                                        </p:attrNameLst>
                                      </p:cBhvr>
                                      <p:tavLst>
                                        <p:tav tm="0">
                                          <p:val>
                                            <p:fltVal val="0"/>
                                          </p:val>
                                        </p:tav>
                                        <p:tav tm="100000">
                                          <p:val>
                                            <p:strVal val="#ppt_h"/>
                                          </p:val>
                                        </p:tav>
                                      </p:tavLst>
                                    </p:anim>
                                    <p:anim calcmode="lin" valueType="num">
                                      <p:cBhvr>
                                        <p:cTn id="13" dur="1000" fill="hold"/>
                                        <p:tgtEl>
                                          <p:spTgt spid="2"/>
                                        </p:tgtEl>
                                        <p:attrNameLst>
                                          <p:attrName>style.rotation</p:attrName>
                                        </p:attrNameLst>
                                      </p:cBhvr>
                                      <p:tavLst>
                                        <p:tav tm="0">
                                          <p:val>
                                            <p:fltVal val="90"/>
                                          </p:val>
                                        </p:tav>
                                        <p:tav tm="100000">
                                          <p:val>
                                            <p:fltVal val="0"/>
                                          </p:val>
                                        </p:tav>
                                      </p:tavLst>
                                    </p:anim>
                                    <p:animEffect transition="in" filter="fade">
                                      <p:cBhvr>
                                        <p:cTn id="1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2400"/>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879655" y="734192"/>
            <a:ext cx="10432690" cy="2585323"/>
          </a:xfrm>
          <a:prstGeom prst="rect">
            <a:avLst/>
          </a:prstGeom>
          <a:noFill/>
        </p:spPr>
        <p:txBody>
          <a:bodyPr wrap="square">
            <a:spAutoFit/>
          </a:bodyPr>
          <a:lstStyle/>
          <a:p>
            <a:pPr algn="ctr"/>
            <a:r>
              <a:rPr lang="he-IL" sz="5400" dirty="0">
                <a:solidFill>
                  <a:srgbClr val="071B43"/>
                </a:solidFill>
                <a:latin typeface="Almoni Tzar ML v5 AAA Medium" panose="00000606000000000000" pitchFamily="50" charset="-79"/>
                <a:cs typeface="Almoni Tzar ML v5 AAA Medium" panose="00000606000000000000" pitchFamily="50" charset="-79"/>
              </a:rPr>
              <a:t>מכיוון שהכול קורה בהשגחה פרטית, גם המקומות שאליהם אנחנו מגיעים, הם בהשגחה פרטית מוחלטת. </a:t>
            </a:r>
          </a:p>
          <a:p>
            <a:pPr algn="ctr"/>
            <a:r>
              <a:rPr lang="he-IL" sz="5400" dirty="0">
                <a:solidFill>
                  <a:srgbClr val="C00000"/>
                </a:solidFill>
                <a:latin typeface="Almoni Tzar ML v5 AAA" panose="00000806000000000000" pitchFamily="50" charset="-79"/>
                <a:cs typeface="Almoni Tzar ML v5 AAA" panose="00000806000000000000" pitchFamily="50" charset="-79"/>
              </a:rPr>
              <a:t>בשביל מה? האם יש לנו שם תפקיד מסוים? </a:t>
            </a:r>
          </a:p>
        </p:txBody>
      </p:sp>
      <p:pic>
        <p:nvPicPr>
          <p:cNvPr id="5" name="תמונה 4" descr="תמונה שמכילה גרפיקה וקטורית&#10;&#10;התיאור נוצר באופן אוטומטי">
            <a:extLst>
              <a:ext uri="{FF2B5EF4-FFF2-40B4-BE49-F238E27FC236}">
                <a16:creationId xmlns:a16="http://schemas.microsoft.com/office/drawing/2014/main" id="{08E5F174-A28C-4474-89A4-0276A46932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66116" y="2298700"/>
            <a:ext cx="5825730" cy="6400800"/>
          </a:xfrm>
          <a:prstGeom prst="rect">
            <a:avLst/>
          </a:prstGeom>
        </p:spPr>
      </p:pic>
    </p:spTree>
    <p:extLst>
      <p:ext uri="{BB962C8B-B14F-4D97-AF65-F5344CB8AC3E}">
        <p14:creationId xmlns:p14="http://schemas.microsoft.com/office/powerpoint/2010/main" val="3229698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a:extLst>
              <a:ext uri="{FF2B5EF4-FFF2-40B4-BE49-F238E27FC236}">
                <a16:creationId xmlns:a16="http://schemas.microsoft.com/office/drawing/2014/main" id="{8181FC35-6F2C-4BE2-B58D-340A5E9AC5A7}"/>
              </a:ext>
            </a:extLst>
          </p:cNvPr>
          <p:cNvPicPr>
            <a:picLocks noChangeAspect="1"/>
          </p:cNvPicPr>
          <p:nvPr/>
        </p:nvPicPr>
        <p:blipFill rotWithShape="1">
          <a:blip r:embed="rId3">
            <a:extLst>
              <a:ext uri="{28A0092B-C50C-407E-A947-70E740481C1C}">
                <a14:useLocalDpi xmlns:a14="http://schemas.microsoft.com/office/drawing/2010/main" val="0"/>
              </a:ext>
            </a:extLst>
          </a:blip>
          <a:srcRect l="17828" t="1225" r="17828" b="22768"/>
          <a:stretch/>
        </p:blipFill>
        <p:spPr>
          <a:xfrm>
            <a:off x="-1" y="0"/>
            <a:ext cx="12192001" cy="6858000"/>
          </a:xfrm>
          <a:prstGeom prst="rect">
            <a:avLst/>
          </a:prstGeom>
        </p:spPr>
      </p:pic>
      <p:pic>
        <p:nvPicPr>
          <p:cNvPr id="4" name="תמונה 3" descr="תמונה שמכילה גרפיקה וקטורית&#10;&#10;התיאור נוצר באופן אוטומטי">
            <a:extLst>
              <a:ext uri="{FF2B5EF4-FFF2-40B4-BE49-F238E27FC236}">
                <a16:creationId xmlns:a16="http://schemas.microsoft.com/office/drawing/2014/main" id="{FB7CC705-B0DC-4588-B77A-28015FD3BD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20161" y="4216079"/>
            <a:ext cx="3686958" cy="4050904"/>
          </a:xfrm>
          <a:prstGeom prst="rect">
            <a:avLst/>
          </a:prstGeom>
        </p:spPr>
      </p:pic>
      <p:sp>
        <p:nvSpPr>
          <p:cNvPr id="5" name="מלבן 4">
            <a:extLst>
              <a:ext uri="{FF2B5EF4-FFF2-40B4-BE49-F238E27FC236}">
                <a16:creationId xmlns:a16="http://schemas.microsoft.com/office/drawing/2014/main" id="{AA2F3722-06AF-4231-AC08-2E280CAB1E85}"/>
              </a:ext>
            </a:extLst>
          </p:cNvPr>
          <p:cNvSpPr/>
          <p:nvPr/>
        </p:nvSpPr>
        <p:spPr>
          <a:xfrm rot="1039198">
            <a:off x="6849986" y="5062190"/>
            <a:ext cx="875561" cy="1065676"/>
          </a:xfrm>
          <a:prstGeom prst="rect">
            <a:avLst/>
          </a:prstGeom>
          <a:noFill/>
        </p:spPr>
        <p:txBody>
          <a:bodyPr wrap="none" lIns="91440" tIns="45720" rIns="91440" bIns="45720">
            <a:spAutoFit/>
          </a:bodyPr>
          <a:lstStyle/>
          <a:p>
            <a:pPr algn="ctr">
              <a:lnSpc>
                <a:spcPts val="4600"/>
              </a:lnSpc>
            </a:pPr>
            <a:r>
              <a:rPr lang="he-IL" sz="13800" b="1" cap="none" spc="0" dirty="0">
                <a:ln w="0"/>
                <a:solidFill>
                  <a:srgbClr val="FF3737"/>
                </a:solidFill>
                <a:effectLst>
                  <a:outerShdw sx="104000" sy="104000" algn="ctr" rotWithShape="0">
                    <a:schemeClr val="bg1">
                      <a:alpha val="40000"/>
                    </a:schemeClr>
                  </a:outerShdw>
                </a:effectLst>
                <a:latin typeface="Ploni Yad v2 AAA" panose="00000500000000000000" pitchFamily="50" charset="-79"/>
                <a:cs typeface="Alpha" pitchFamily="2" charset="-79"/>
              </a:rPr>
              <a:t>?</a:t>
            </a:r>
          </a:p>
        </p:txBody>
      </p:sp>
      <p:sp>
        <p:nvSpPr>
          <p:cNvPr id="6" name="מלבן 5">
            <a:extLst>
              <a:ext uri="{FF2B5EF4-FFF2-40B4-BE49-F238E27FC236}">
                <a16:creationId xmlns:a16="http://schemas.microsoft.com/office/drawing/2014/main" id="{9539C4B0-DCB2-4EA2-9045-3506F660674D}"/>
              </a:ext>
            </a:extLst>
          </p:cNvPr>
          <p:cNvSpPr/>
          <p:nvPr/>
        </p:nvSpPr>
        <p:spPr>
          <a:xfrm rot="20378163">
            <a:off x="4571674" y="5276640"/>
            <a:ext cx="875561" cy="1065676"/>
          </a:xfrm>
          <a:prstGeom prst="rect">
            <a:avLst/>
          </a:prstGeom>
          <a:noFill/>
        </p:spPr>
        <p:txBody>
          <a:bodyPr wrap="none" lIns="91440" tIns="45720" rIns="91440" bIns="45720">
            <a:spAutoFit/>
          </a:bodyPr>
          <a:lstStyle/>
          <a:p>
            <a:pPr algn="ctr">
              <a:lnSpc>
                <a:spcPts val="4600"/>
              </a:lnSpc>
            </a:pPr>
            <a:r>
              <a:rPr lang="he-IL" sz="13800" b="1" cap="none" spc="0" dirty="0">
                <a:ln w="0"/>
                <a:solidFill>
                  <a:srgbClr val="FF3737"/>
                </a:solidFill>
                <a:effectLst>
                  <a:outerShdw sx="104000" sy="104000" algn="ctr" rotWithShape="0">
                    <a:schemeClr val="bg1">
                      <a:alpha val="40000"/>
                    </a:schemeClr>
                  </a:outerShdw>
                </a:effectLst>
                <a:latin typeface="Ploni Yad v2 AAA" panose="00000500000000000000" pitchFamily="50" charset="-79"/>
                <a:cs typeface="Alpha" pitchFamily="2" charset="-79"/>
              </a:rPr>
              <a:t>?</a:t>
            </a:r>
          </a:p>
        </p:txBody>
      </p:sp>
      <p:pic>
        <p:nvPicPr>
          <p:cNvPr id="10" name="תמונה 9" descr="תמונה שמכילה טקסט, כרטיס ביקור&#10;&#10;התיאור נוצר באופן אוטומטי">
            <a:hlinkClick r:id="rId5" action="ppaction://hlinksldjump"/>
            <a:extLst>
              <a:ext uri="{FF2B5EF4-FFF2-40B4-BE49-F238E27FC236}">
                <a16:creationId xmlns:a16="http://schemas.microsoft.com/office/drawing/2014/main" id="{10E637CC-92CD-4BC0-8A0E-C0DCD954F4D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14851" y="4019549"/>
            <a:ext cx="2155765" cy="1260000"/>
          </a:xfrm>
          <a:prstGeom prst="rect">
            <a:avLst/>
          </a:prstGeom>
          <a:effectLst>
            <a:outerShdw blurRad="63500" sx="102000" sy="102000" algn="ctr" rotWithShape="0">
              <a:prstClr val="black">
                <a:alpha val="40000"/>
              </a:prstClr>
            </a:outerShdw>
          </a:effectLst>
        </p:spPr>
      </p:pic>
      <p:pic>
        <p:nvPicPr>
          <p:cNvPr id="13" name="תמונה 12" descr="תמונה שמכילה טקסט, כרטיס ביקור&#10;&#10;התיאור נוצר באופן אוטומטי">
            <a:hlinkClick r:id="rId7" action="ppaction://hlinksldjump"/>
            <a:extLst>
              <a:ext uri="{FF2B5EF4-FFF2-40B4-BE49-F238E27FC236}">
                <a16:creationId xmlns:a16="http://schemas.microsoft.com/office/drawing/2014/main" id="{80BE2066-6610-4A76-900C-924372D0EE9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376122" y="4018403"/>
            <a:ext cx="2155768" cy="1260000"/>
          </a:xfrm>
          <a:prstGeom prst="rect">
            <a:avLst/>
          </a:prstGeom>
          <a:effectLst>
            <a:outerShdw blurRad="63500" sx="102000" sy="102000" algn="ctr" rotWithShape="0">
              <a:prstClr val="black">
                <a:alpha val="40000"/>
              </a:prstClr>
            </a:outerShdw>
          </a:effectLst>
        </p:spPr>
      </p:pic>
      <p:pic>
        <p:nvPicPr>
          <p:cNvPr id="15" name="תמונה 14" descr="תמונה שמכילה טקסט, כרטיס ביקור&#10;&#10;התיאור נוצר באופן אוטומטי">
            <a:hlinkClick r:id="rId9" action="ppaction://hlinksldjump"/>
            <a:extLst>
              <a:ext uri="{FF2B5EF4-FFF2-40B4-BE49-F238E27FC236}">
                <a16:creationId xmlns:a16="http://schemas.microsoft.com/office/drawing/2014/main" id="{E6193DF2-A12C-4E13-B537-9512144E887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6200000">
            <a:off x="5018116" y="2311665"/>
            <a:ext cx="2155768" cy="1260000"/>
          </a:xfrm>
          <a:prstGeom prst="rect">
            <a:avLst/>
          </a:prstGeom>
          <a:effectLst>
            <a:outerShdw blurRad="63500" sx="102000" sy="102000" algn="ctr" rotWithShape="0">
              <a:prstClr val="black">
                <a:alpha val="40000"/>
              </a:prstClr>
            </a:outerShdw>
          </a:effectLst>
        </p:spPr>
      </p:pic>
      <p:sp>
        <p:nvSpPr>
          <p:cNvPr id="9" name="מלבן 8">
            <a:extLst>
              <a:ext uri="{FF2B5EF4-FFF2-40B4-BE49-F238E27FC236}">
                <a16:creationId xmlns:a16="http://schemas.microsoft.com/office/drawing/2014/main" id="{1F056424-39CC-489C-B0AD-F93982EF591C}"/>
              </a:ext>
            </a:extLst>
          </p:cNvPr>
          <p:cNvSpPr/>
          <p:nvPr/>
        </p:nvSpPr>
        <p:spPr>
          <a:xfrm>
            <a:off x="-449581" y="381000"/>
            <a:ext cx="13091160" cy="1343400"/>
          </a:xfrm>
          <a:prstGeom prst="rect">
            <a:avLst/>
          </a:prstGeom>
          <a:solidFill>
            <a:srgbClr val="FFFFF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תיבת טקסט 10">
            <a:extLst>
              <a:ext uri="{FF2B5EF4-FFF2-40B4-BE49-F238E27FC236}">
                <a16:creationId xmlns:a16="http://schemas.microsoft.com/office/drawing/2014/main" id="{0387690D-6E0A-4B80-B40B-A227674E3C2C}"/>
              </a:ext>
            </a:extLst>
          </p:cNvPr>
          <p:cNvSpPr txBox="1"/>
          <p:nvPr/>
        </p:nvSpPr>
        <p:spPr>
          <a:xfrm>
            <a:off x="1193800" y="426720"/>
            <a:ext cx="9779000" cy="1286250"/>
          </a:xfrm>
          <a:prstGeom prst="rect">
            <a:avLst/>
          </a:prstGeom>
          <a:noFill/>
        </p:spPr>
        <p:txBody>
          <a:bodyPr wrap="square">
            <a:spAutoFit/>
          </a:bodyPr>
          <a:lstStyle/>
          <a:p>
            <a:pPr algn="ctr">
              <a:lnSpc>
                <a:spcPts val="4600"/>
              </a:lnSpc>
            </a:pPr>
            <a:r>
              <a:rPr lang="he-IL" sz="4200" dirty="0">
                <a:solidFill>
                  <a:srgbClr val="071B43"/>
                </a:solidFill>
                <a:latin typeface="Almoni Tzar ML v5 AAA Medium" panose="00000606000000000000" pitchFamily="50" charset="-79"/>
                <a:cs typeface="Almoni Tzar ML v5 AAA Medium" panose="00000606000000000000" pitchFamily="50" charset="-79"/>
              </a:rPr>
              <a:t>איזו דרך תוביל אותנו לתשובה הנכונה?</a:t>
            </a:r>
          </a:p>
          <a:p>
            <a:pPr algn="ctr">
              <a:lnSpc>
                <a:spcPts val="4600"/>
              </a:lnSpc>
            </a:pPr>
            <a:r>
              <a:rPr lang="he-IL" sz="4200" dirty="0">
                <a:solidFill>
                  <a:srgbClr val="071B43"/>
                </a:solidFill>
                <a:latin typeface="Almoni Tzar ML v5 AAA Medium" panose="00000606000000000000" pitchFamily="50" charset="-79"/>
                <a:cs typeface="Almoni Tzar ML v5 AAA Medium" panose="00000606000000000000" pitchFamily="50" charset="-79"/>
              </a:rPr>
              <a:t>נחפש את הכיוון בו נתקדם... </a:t>
            </a:r>
          </a:p>
        </p:txBody>
      </p:sp>
      <p:grpSp>
        <p:nvGrpSpPr>
          <p:cNvPr id="12" name="קבוצה 11">
            <a:extLst>
              <a:ext uri="{FF2B5EF4-FFF2-40B4-BE49-F238E27FC236}">
                <a16:creationId xmlns:a16="http://schemas.microsoft.com/office/drawing/2014/main" id="{6BDB6105-3D49-4FC1-87E9-A05D9AD7F2BF}"/>
              </a:ext>
            </a:extLst>
          </p:cNvPr>
          <p:cNvGrpSpPr/>
          <p:nvPr/>
        </p:nvGrpSpPr>
        <p:grpSpPr>
          <a:xfrm>
            <a:off x="1250950" y="199643"/>
            <a:ext cx="1113765" cy="1113765"/>
            <a:chOff x="6288507" y="1828800"/>
            <a:chExt cx="1113765" cy="1113765"/>
          </a:xfrm>
        </p:grpSpPr>
        <p:pic>
          <p:nvPicPr>
            <p:cNvPr id="14" name="תמונה 13">
              <a:extLst>
                <a:ext uri="{FF2B5EF4-FFF2-40B4-BE49-F238E27FC236}">
                  <a16:creationId xmlns:a16="http://schemas.microsoft.com/office/drawing/2014/main" id="{1B13661B-267F-47A8-BE66-DCBCE979410D}"/>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6288507" y="1828800"/>
              <a:ext cx="1113765" cy="1113765"/>
            </a:xfrm>
            <a:prstGeom prst="rect">
              <a:avLst/>
            </a:prstGeom>
          </p:spPr>
        </p:pic>
        <p:sp>
          <p:nvSpPr>
            <p:cNvPr id="16" name="מלבן 15">
              <a:extLst>
                <a:ext uri="{FF2B5EF4-FFF2-40B4-BE49-F238E27FC236}">
                  <a16:creationId xmlns:a16="http://schemas.microsoft.com/office/drawing/2014/main" id="{E6C292DE-7813-4D3A-B9A3-53491708056C}"/>
                </a:ext>
              </a:extLst>
            </p:cNvPr>
            <p:cNvSpPr/>
            <p:nvPr/>
          </p:nvSpPr>
          <p:spPr>
            <a:xfrm>
              <a:off x="6463555" y="1914859"/>
              <a:ext cx="373820" cy="861774"/>
            </a:xfrm>
            <a:prstGeom prst="rect">
              <a:avLst/>
            </a:prstGeom>
            <a:noFill/>
          </p:spPr>
          <p:txBody>
            <a:bodyPr wrap="none" lIns="91440" tIns="45720" rIns="91440" bIns="45720">
              <a:spAutoFit/>
            </a:bodyPr>
            <a:lstStyle/>
            <a:p>
              <a:pPr algn="ctr"/>
              <a:r>
                <a:rPr lang="he-IL" sz="5000" b="0" cap="none" spc="0" dirty="0">
                  <a:ln w="0"/>
                  <a:solidFill>
                    <a:srgbClr val="FF0000"/>
                  </a:solidFill>
                  <a:latin typeface="Almoni Tzar ML v5 AAA" panose="00000806000000000000" pitchFamily="50" charset="-79"/>
                  <a:cs typeface="Almoni Tzar ML v5 AAA" panose="00000806000000000000" pitchFamily="50" charset="-79"/>
                </a:rPr>
                <a:t>1</a:t>
              </a:r>
            </a:p>
          </p:txBody>
        </p:sp>
      </p:grpSp>
      <p:sp>
        <p:nvSpPr>
          <p:cNvPr id="17" name="תיבת טקסט 16">
            <a:extLst>
              <a:ext uri="{FF2B5EF4-FFF2-40B4-BE49-F238E27FC236}">
                <a16:creationId xmlns:a16="http://schemas.microsoft.com/office/drawing/2014/main" id="{34E5465B-DB7C-4EAE-AF6C-DE1A239E100D}"/>
              </a:ext>
            </a:extLst>
          </p:cNvPr>
          <p:cNvSpPr txBox="1"/>
          <p:nvPr/>
        </p:nvSpPr>
        <p:spPr>
          <a:xfrm>
            <a:off x="754911" y="1288987"/>
            <a:ext cx="2105842" cy="478977"/>
          </a:xfrm>
          <a:prstGeom prst="rect">
            <a:avLst/>
          </a:prstGeom>
          <a:noFill/>
        </p:spPr>
        <p:txBody>
          <a:bodyPr wrap="square">
            <a:spAutoFit/>
          </a:bodyPr>
          <a:lstStyle/>
          <a:p>
            <a:pPr algn="ctr">
              <a:lnSpc>
                <a:spcPts val="2900"/>
              </a:lnSpc>
            </a:pPr>
            <a:r>
              <a:rPr lang="he-IL" sz="2800" dirty="0">
                <a:solidFill>
                  <a:srgbClr val="071B43"/>
                </a:solidFill>
                <a:latin typeface="Almoni Tzar ML v5 AAA Light" panose="00000406000000000000" pitchFamily="50" charset="-79"/>
                <a:cs typeface="Almoni Tzar ML v5 AAA Light" panose="00000406000000000000" pitchFamily="50" charset="-79"/>
              </a:rPr>
              <a:t>לחצו על החץ הנכון</a:t>
            </a:r>
          </a:p>
        </p:txBody>
      </p:sp>
      <p:pic>
        <p:nvPicPr>
          <p:cNvPr id="18" name="תמונה 17">
            <a:extLst>
              <a:ext uri="{FF2B5EF4-FFF2-40B4-BE49-F238E27FC236}">
                <a16:creationId xmlns:a16="http://schemas.microsoft.com/office/drawing/2014/main" id="{36A07001-6733-4EF9-A2EC-A16942E8C197}"/>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Tree>
    <p:extLst>
      <p:ext uri="{BB962C8B-B14F-4D97-AF65-F5344CB8AC3E}">
        <p14:creationId xmlns:p14="http://schemas.microsoft.com/office/powerpoint/2010/main" val="9882003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right)">
                                      <p:cBhvr>
                                        <p:cTn id="10" dur="1250"/>
                                        <p:tgtEl>
                                          <p:spTgt spid="11"/>
                                        </p:tgtEl>
                                      </p:cBhvr>
                                    </p:animEffect>
                                  </p:childTnLst>
                                </p:cTn>
                              </p:par>
                            </p:childTnLst>
                          </p:cTn>
                        </p:par>
                        <p:par>
                          <p:cTn id="11" fill="hold">
                            <p:stCondLst>
                              <p:cond delay="1250"/>
                            </p:stCondLst>
                            <p:childTnLst>
                              <p:par>
                                <p:cTn id="12" presetID="53" presetClass="entr" presetSubtype="16"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par>
                          <p:cTn id="17" fill="hold">
                            <p:stCondLst>
                              <p:cond delay="1750"/>
                            </p:stCondLst>
                            <p:childTnLst>
                              <p:par>
                                <p:cTn id="18" presetID="53" presetClass="entr" presetSubtype="16" fill="hold" nodeType="after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p:cTn id="20" dur="500" fill="hold"/>
                                        <p:tgtEl>
                                          <p:spTgt spid="15"/>
                                        </p:tgtEl>
                                        <p:attrNameLst>
                                          <p:attrName>ppt_w</p:attrName>
                                        </p:attrNameLst>
                                      </p:cBhvr>
                                      <p:tavLst>
                                        <p:tav tm="0">
                                          <p:val>
                                            <p:fltVal val="0"/>
                                          </p:val>
                                        </p:tav>
                                        <p:tav tm="100000">
                                          <p:val>
                                            <p:strVal val="#ppt_w"/>
                                          </p:val>
                                        </p:tav>
                                      </p:tavLst>
                                    </p:anim>
                                    <p:anim calcmode="lin" valueType="num">
                                      <p:cBhvr>
                                        <p:cTn id="21" dur="500" fill="hold"/>
                                        <p:tgtEl>
                                          <p:spTgt spid="15"/>
                                        </p:tgtEl>
                                        <p:attrNameLst>
                                          <p:attrName>ppt_h</p:attrName>
                                        </p:attrNameLst>
                                      </p:cBhvr>
                                      <p:tavLst>
                                        <p:tav tm="0">
                                          <p:val>
                                            <p:fltVal val="0"/>
                                          </p:val>
                                        </p:tav>
                                        <p:tav tm="100000">
                                          <p:val>
                                            <p:strVal val="#ppt_h"/>
                                          </p:val>
                                        </p:tav>
                                      </p:tavLst>
                                    </p:anim>
                                    <p:animEffect transition="in" filter="fade">
                                      <p:cBhvr>
                                        <p:cTn id="22" dur="500"/>
                                        <p:tgtEl>
                                          <p:spTgt spid="15"/>
                                        </p:tgtEl>
                                      </p:cBhvr>
                                    </p:animEffect>
                                  </p:childTnLst>
                                </p:cTn>
                              </p:par>
                            </p:childTnLst>
                          </p:cTn>
                        </p:par>
                        <p:par>
                          <p:cTn id="23" fill="hold">
                            <p:stCondLst>
                              <p:cond delay="2250"/>
                            </p:stCondLst>
                            <p:childTnLst>
                              <p:par>
                                <p:cTn id="24" presetID="53" presetClass="entr" presetSubtype="16"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p:cTn id="26" dur="500" fill="hold"/>
                                        <p:tgtEl>
                                          <p:spTgt spid="13"/>
                                        </p:tgtEl>
                                        <p:attrNameLst>
                                          <p:attrName>ppt_w</p:attrName>
                                        </p:attrNameLst>
                                      </p:cBhvr>
                                      <p:tavLst>
                                        <p:tav tm="0">
                                          <p:val>
                                            <p:fltVal val="0"/>
                                          </p:val>
                                        </p:tav>
                                        <p:tav tm="100000">
                                          <p:val>
                                            <p:strVal val="#ppt_w"/>
                                          </p:val>
                                        </p:tav>
                                      </p:tavLst>
                                    </p:anim>
                                    <p:anim calcmode="lin" valueType="num">
                                      <p:cBhvr>
                                        <p:cTn id="27" dur="500" fill="hold"/>
                                        <p:tgtEl>
                                          <p:spTgt spid="13"/>
                                        </p:tgtEl>
                                        <p:attrNameLst>
                                          <p:attrName>ppt_h</p:attrName>
                                        </p:attrNameLst>
                                      </p:cBhvr>
                                      <p:tavLst>
                                        <p:tav tm="0">
                                          <p:val>
                                            <p:fltVal val="0"/>
                                          </p:val>
                                        </p:tav>
                                        <p:tav tm="100000">
                                          <p:val>
                                            <p:strVal val="#ppt_h"/>
                                          </p:val>
                                        </p:tav>
                                      </p:tavLst>
                                    </p:anim>
                                    <p:animEffect transition="in" filter="fade">
                                      <p:cBhvr>
                                        <p:cTn id="28" dur="500"/>
                                        <p:tgtEl>
                                          <p:spTgt spid="13"/>
                                        </p:tgtEl>
                                      </p:cBhvr>
                                    </p:animEffect>
                                  </p:childTnLst>
                                </p:cTn>
                              </p:par>
                            </p:childTnLst>
                          </p:cTn>
                        </p:par>
                        <p:par>
                          <p:cTn id="29" fill="hold">
                            <p:stCondLst>
                              <p:cond delay="2750"/>
                            </p:stCondLst>
                            <p:childTnLst>
                              <p:par>
                                <p:cTn id="30" presetID="10" presetClass="entr" presetSubtype="0"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par>
                          <p:cTn id="33" fill="hold">
                            <p:stCondLst>
                              <p:cond delay="3250"/>
                            </p:stCondLst>
                            <p:childTnLst>
                              <p:par>
                                <p:cTn id="34" presetID="10" presetClass="entr" presetSubtype="0" fill="hold" grpId="0" nodeType="after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childTnLst>
                                </p:cTn>
                              </p:par>
                            </p:childTnLst>
                          </p:cTn>
                        </p:par>
                        <p:par>
                          <p:cTn id="37" fill="hold">
                            <p:stCondLst>
                              <p:cond delay="3750"/>
                            </p:stCondLst>
                            <p:childTnLst>
                              <p:par>
                                <p:cTn id="38" presetID="1" presetClass="entr" presetSubtype="0" fill="hold" nodeType="afterEffect">
                                  <p:stCondLst>
                                    <p:cond delay="250"/>
                                  </p:stCondLst>
                                  <p:childTnLst>
                                    <p:set>
                                      <p:cBhvr>
                                        <p:cTn id="39" dur="1" fill="hold">
                                          <p:stCondLst>
                                            <p:cond delay="0"/>
                                          </p:stCondLst>
                                        </p:cTn>
                                        <p:tgtEl>
                                          <p:spTgt spid="12"/>
                                        </p:tgtEl>
                                        <p:attrNameLst>
                                          <p:attrName>style.visibility</p:attrName>
                                        </p:attrNameLst>
                                      </p:cBhvr>
                                      <p:to>
                                        <p:strVal val="visible"/>
                                      </p:to>
                                    </p:set>
                                  </p:childTnLst>
                                </p:cTn>
                              </p:par>
                            </p:childTnLst>
                          </p:cTn>
                        </p:par>
                        <p:par>
                          <p:cTn id="40" fill="hold">
                            <p:stCondLst>
                              <p:cond delay="4000"/>
                            </p:stCondLst>
                            <p:childTnLst>
                              <p:par>
                                <p:cTn id="41" presetID="32" presetClass="emph" presetSubtype="0" fill="hold" nodeType="afterEffect">
                                  <p:stCondLst>
                                    <p:cond delay="0"/>
                                  </p:stCondLst>
                                  <p:childTnLst>
                                    <p:animRot by="120000">
                                      <p:cBhvr>
                                        <p:cTn id="42" dur="100" fill="hold">
                                          <p:stCondLst>
                                            <p:cond delay="0"/>
                                          </p:stCondLst>
                                        </p:cTn>
                                        <p:tgtEl>
                                          <p:spTgt spid="12"/>
                                        </p:tgtEl>
                                        <p:attrNameLst>
                                          <p:attrName>r</p:attrName>
                                        </p:attrNameLst>
                                      </p:cBhvr>
                                    </p:animRot>
                                    <p:animRot by="-240000">
                                      <p:cBhvr>
                                        <p:cTn id="43" dur="200" fill="hold">
                                          <p:stCondLst>
                                            <p:cond delay="200"/>
                                          </p:stCondLst>
                                        </p:cTn>
                                        <p:tgtEl>
                                          <p:spTgt spid="12"/>
                                        </p:tgtEl>
                                        <p:attrNameLst>
                                          <p:attrName>r</p:attrName>
                                        </p:attrNameLst>
                                      </p:cBhvr>
                                    </p:animRot>
                                    <p:animRot by="240000">
                                      <p:cBhvr>
                                        <p:cTn id="44" dur="200" fill="hold">
                                          <p:stCondLst>
                                            <p:cond delay="400"/>
                                          </p:stCondLst>
                                        </p:cTn>
                                        <p:tgtEl>
                                          <p:spTgt spid="12"/>
                                        </p:tgtEl>
                                        <p:attrNameLst>
                                          <p:attrName>r</p:attrName>
                                        </p:attrNameLst>
                                      </p:cBhvr>
                                    </p:animRot>
                                    <p:animRot by="-240000">
                                      <p:cBhvr>
                                        <p:cTn id="45" dur="200" fill="hold">
                                          <p:stCondLst>
                                            <p:cond delay="600"/>
                                          </p:stCondLst>
                                        </p:cTn>
                                        <p:tgtEl>
                                          <p:spTgt spid="12"/>
                                        </p:tgtEl>
                                        <p:attrNameLst>
                                          <p:attrName>r</p:attrName>
                                        </p:attrNameLst>
                                      </p:cBhvr>
                                    </p:animRot>
                                    <p:animRot by="120000">
                                      <p:cBhvr>
                                        <p:cTn id="46" dur="200" fill="hold">
                                          <p:stCondLst>
                                            <p:cond delay="800"/>
                                          </p:stCondLst>
                                        </p:cTn>
                                        <p:tgtEl>
                                          <p:spTgt spid="12"/>
                                        </p:tgtEl>
                                        <p:attrNameLst>
                                          <p:attrName>r</p:attrName>
                                        </p:attrNameLst>
                                      </p:cBhvr>
                                    </p:animRot>
                                  </p:childTnLst>
                                  <p:subTnLst>
                                    <p:audio>
                                      <p:cMediaNode>
                                        <p:cTn display="0" masterRel="sameClick">
                                          <p:stCondLst>
                                            <p:cond evt="begin" delay="0">
                                              <p:tn val="41"/>
                                            </p:cond>
                                          </p:stCondLst>
                                          <p:endCondLst>
                                            <p:cond evt="onStopAudio" delay="0">
                                              <p:tgtEl>
                                                <p:sldTgt/>
                                              </p:tgtEl>
                                            </p:cond>
                                          </p:endCondLst>
                                        </p:cTn>
                                        <p:tgtEl>
                                          <p:sndTgt r:embed="rId2" name="124899__greencouch__beeps-18-1.wav"/>
                                        </p:tgtEl>
                                      </p:cMediaNode>
                                    </p:audio>
                                  </p:subTnLst>
                                </p:cTn>
                              </p:par>
                              <p:par>
                                <p:cTn id="47" presetID="10" presetClass="entr" presetSubtype="0" fill="hold" grpId="0" nodeType="with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animBg="1"/>
      <p:bldP spid="11" grpId="0"/>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תמונה 6">
            <a:extLst>
              <a:ext uri="{FF2B5EF4-FFF2-40B4-BE49-F238E27FC236}">
                <a16:creationId xmlns:a16="http://schemas.microsoft.com/office/drawing/2014/main" id="{3A4CBE9A-A76E-4E9D-9023-73009CBBB2D1}"/>
              </a:ext>
            </a:extLst>
          </p:cNvPr>
          <p:cNvPicPr>
            <a:picLocks noChangeAspect="1"/>
          </p:cNvPicPr>
          <p:nvPr/>
        </p:nvPicPr>
        <p:blipFill rotWithShape="1">
          <a:blip r:embed="rId2">
            <a:extLst>
              <a:ext uri="{28A0092B-C50C-407E-A947-70E740481C1C}">
                <a14:useLocalDpi xmlns:a14="http://schemas.microsoft.com/office/drawing/2010/main" val="0"/>
              </a:ext>
            </a:extLst>
          </a:blip>
          <a:srcRect t="10151" r="65368" b="48941"/>
          <a:stretch/>
        </p:blipFill>
        <p:spPr>
          <a:xfrm>
            <a:off x="0" y="0"/>
            <a:ext cx="12192000" cy="6858000"/>
          </a:xfrm>
          <a:prstGeom prst="rect">
            <a:avLst/>
          </a:prstGeom>
        </p:spPr>
      </p:pic>
      <p:pic>
        <p:nvPicPr>
          <p:cNvPr id="25" name="תמונה 24" descr="תמונה שמכילה טקסט&#10;&#10;התיאור נוצר באופן אוטומטי">
            <a:extLst>
              <a:ext uri="{FF2B5EF4-FFF2-40B4-BE49-F238E27FC236}">
                <a16:creationId xmlns:a16="http://schemas.microsoft.com/office/drawing/2014/main" id="{FA583A24-F7D0-4085-9F9D-2DB78146FC50}"/>
              </a:ext>
            </a:extLst>
          </p:cNvPr>
          <p:cNvPicPr>
            <a:picLocks noChangeAspect="1"/>
          </p:cNvPicPr>
          <p:nvPr/>
        </p:nvPicPr>
        <p:blipFill rotWithShape="1">
          <a:blip r:embed="rId3">
            <a:extLst>
              <a:ext uri="{28A0092B-C50C-407E-A947-70E740481C1C}">
                <a14:useLocalDpi xmlns:a14="http://schemas.microsoft.com/office/drawing/2010/main" val="0"/>
              </a:ext>
            </a:extLst>
          </a:blip>
          <a:srcRect t="57467"/>
          <a:stretch/>
        </p:blipFill>
        <p:spPr>
          <a:xfrm>
            <a:off x="4726949" y="3600450"/>
            <a:ext cx="2700000" cy="3746055"/>
          </a:xfrm>
          <a:prstGeom prst="rect">
            <a:avLst/>
          </a:prstGeom>
        </p:spPr>
      </p:pic>
      <p:pic>
        <p:nvPicPr>
          <p:cNvPr id="18" name="תמונה 17">
            <a:extLst>
              <a:ext uri="{FF2B5EF4-FFF2-40B4-BE49-F238E27FC236}">
                <a16:creationId xmlns:a16="http://schemas.microsoft.com/office/drawing/2014/main" id="{70C20142-8F3A-4CC5-A04B-55385B881B1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21" name="תמונה 20">
            <a:extLst>
              <a:ext uri="{FF2B5EF4-FFF2-40B4-BE49-F238E27FC236}">
                <a16:creationId xmlns:a16="http://schemas.microsoft.com/office/drawing/2014/main" id="{48DA7C00-D34C-4330-8B17-7A022B9229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09998" y="351477"/>
            <a:ext cx="4495802" cy="4495802"/>
          </a:xfrm>
          <a:prstGeom prst="rect">
            <a:avLst/>
          </a:prstGeom>
          <a:effectLst>
            <a:outerShdw blurRad="63500" sx="102000" sy="102000" algn="ctr" rotWithShape="0">
              <a:prstClr val="black">
                <a:alpha val="40000"/>
              </a:prstClr>
            </a:outerShdw>
          </a:effectLst>
        </p:spPr>
      </p:pic>
      <p:sp>
        <p:nvSpPr>
          <p:cNvPr id="12" name="תיבת טקסט 11">
            <a:extLst>
              <a:ext uri="{FF2B5EF4-FFF2-40B4-BE49-F238E27FC236}">
                <a16:creationId xmlns:a16="http://schemas.microsoft.com/office/drawing/2014/main" id="{3BFBD3DC-3181-4151-B760-1C70BF673C88}"/>
              </a:ext>
            </a:extLst>
          </p:cNvPr>
          <p:cNvSpPr txBox="1"/>
          <p:nvPr/>
        </p:nvSpPr>
        <p:spPr>
          <a:xfrm>
            <a:off x="3771898" y="1445788"/>
            <a:ext cx="4495802" cy="2995051"/>
          </a:xfrm>
          <a:prstGeom prst="rect">
            <a:avLst/>
          </a:prstGeom>
          <a:noFill/>
        </p:spPr>
        <p:txBody>
          <a:bodyPr wrap="square">
            <a:spAutoFit/>
          </a:bodyPr>
          <a:lstStyle/>
          <a:p>
            <a:pPr algn="ctr">
              <a:lnSpc>
                <a:spcPts val="4400"/>
              </a:lnSpc>
            </a:pPr>
            <a:r>
              <a:rPr lang="he-IL" sz="4200" dirty="0">
                <a:solidFill>
                  <a:srgbClr val="C00000"/>
                </a:solidFill>
                <a:latin typeface="Almoni Tzar ML v5 AAA" panose="00000806000000000000" pitchFamily="50" charset="-79"/>
                <a:cs typeface="Almoni Tzar ML v5 AAA" panose="00000806000000000000" pitchFamily="50" charset="-79"/>
              </a:rPr>
              <a:t>אוי, זה לא הכיוון הנכון.</a:t>
            </a:r>
          </a:p>
          <a:p>
            <a:pPr algn="ctr">
              <a:lnSpc>
                <a:spcPts val="4400"/>
              </a:lnSpc>
            </a:pPr>
            <a:r>
              <a:rPr lang="he-IL" sz="4200" dirty="0">
                <a:latin typeface="Almoni Tzar ML v5 AAA Medium" panose="00000606000000000000" pitchFamily="50" charset="-79"/>
                <a:cs typeface="Almoni Tzar ML v5 AAA Medium" panose="00000606000000000000" pitchFamily="50" charset="-79"/>
              </a:rPr>
              <a:t>לא נורא, הגענו לכאן</a:t>
            </a:r>
          </a:p>
          <a:p>
            <a:pPr algn="ctr">
              <a:lnSpc>
                <a:spcPts val="4400"/>
              </a:lnSpc>
            </a:pPr>
            <a:r>
              <a:rPr lang="he-IL" sz="4200" dirty="0">
                <a:latin typeface="Almoni Tzar ML v5 AAA Medium" panose="00000606000000000000" pitchFamily="50" charset="-79"/>
                <a:cs typeface="Almoni Tzar ML v5 AAA Medium" panose="00000606000000000000" pitchFamily="50" charset="-79"/>
              </a:rPr>
              <a:t>בהשגחה פרטית</a:t>
            </a:r>
          </a:p>
          <a:p>
            <a:pPr algn="ctr">
              <a:lnSpc>
                <a:spcPts val="4400"/>
              </a:lnSpc>
            </a:pPr>
            <a:r>
              <a:rPr lang="he-IL" sz="4200" dirty="0">
                <a:latin typeface="Almoni Tzar ML v5 AAA Medium" panose="00000606000000000000" pitchFamily="50" charset="-79"/>
                <a:cs typeface="Almoni Tzar ML v5 AAA Medium" panose="00000606000000000000" pitchFamily="50" charset="-79"/>
              </a:rPr>
              <a:t>כדי ללמוד שתמיד אפשר</a:t>
            </a:r>
          </a:p>
          <a:p>
            <a:pPr algn="ctr">
              <a:lnSpc>
                <a:spcPts val="4400"/>
              </a:lnSpc>
            </a:pPr>
            <a:r>
              <a:rPr lang="he-IL" sz="4200" dirty="0">
                <a:latin typeface="Almoni Tzar ML v5 AAA Medium" panose="00000606000000000000" pitchFamily="50" charset="-79"/>
                <a:cs typeface="Almoni Tzar ML v5 AAA Medium" panose="00000606000000000000" pitchFamily="50" charset="-79"/>
              </a:rPr>
              <a:t>לנסות שוב.</a:t>
            </a:r>
          </a:p>
        </p:txBody>
      </p:sp>
      <p:pic>
        <p:nvPicPr>
          <p:cNvPr id="8" name="תמונה 7" descr="תמונה שמכילה גרפיקה וקטורית&#10;&#10;התיאור נוצר באופן אוטומטי">
            <a:extLst>
              <a:ext uri="{FF2B5EF4-FFF2-40B4-BE49-F238E27FC236}">
                <a16:creationId xmlns:a16="http://schemas.microsoft.com/office/drawing/2014/main" id="{FF75C80F-10A5-43FE-925D-628C4955AAF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2412" y="3026581"/>
            <a:ext cx="4587187" cy="5040000"/>
          </a:xfrm>
          <a:prstGeom prst="rect">
            <a:avLst/>
          </a:prstGeom>
        </p:spPr>
      </p:pic>
      <p:pic>
        <p:nvPicPr>
          <p:cNvPr id="11" name="תמונה 10" descr="תמונה שמכילה טקסט, כרטיס ביקור&#10;&#10;התיאור נוצר באופן אוטומטי">
            <a:hlinkClick r:id="rId7" action="ppaction://hlinksldjump"/>
            <a:extLst>
              <a:ext uri="{FF2B5EF4-FFF2-40B4-BE49-F238E27FC236}">
                <a16:creationId xmlns:a16="http://schemas.microsoft.com/office/drawing/2014/main" id="{3B1D7C80-A061-42E9-B917-09EF38E45E6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12316" y="4830777"/>
            <a:ext cx="2155768" cy="1260000"/>
          </a:xfrm>
          <a:prstGeom prst="rect">
            <a:avLst/>
          </a:prstGeom>
          <a:effectLst>
            <a:outerShdw blurRad="63500" sx="102000" sy="102000" algn="ctr" rotWithShape="0">
              <a:prstClr val="black">
                <a:alpha val="40000"/>
              </a:prstClr>
            </a:outerShdw>
          </a:effectLst>
        </p:spPr>
      </p:pic>
      <p:sp>
        <p:nvSpPr>
          <p:cNvPr id="10" name="תיבת טקסט 9">
            <a:hlinkClick r:id="rId7" action="ppaction://hlinksldjump"/>
            <a:extLst>
              <a:ext uri="{FF2B5EF4-FFF2-40B4-BE49-F238E27FC236}">
                <a16:creationId xmlns:a16="http://schemas.microsoft.com/office/drawing/2014/main" id="{30460921-2A3B-4BAB-9E25-BBD55F78ED83}"/>
              </a:ext>
            </a:extLst>
          </p:cNvPr>
          <p:cNvSpPr txBox="1"/>
          <p:nvPr/>
        </p:nvSpPr>
        <p:spPr>
          <a:xfrm>
            <a:off x="9571435" y="5267380"/>
            <a:ext cx="1133298" cy="467436"/>
          </a:xfrm>
          <a:prstGeom prst="rect">
            <a:avLst/>
          </a:prstGeom>
          <a:noFill/>
        </p:spPr>
        <p:txBody>
          <a:bodyPr wrap="square">
            <a:spAutoFit/>
          </a:bodyPr>
          <a:lstStyle/>
          <a:p>
            <a:pPr algn="ctr">
              <a:lnSpc>
                <a:spcPts val="2700"/>
              </a:lnSpc>
            </a:pPr>
            <a:r>
              <a:rPr lang="he-IL" sz="3000" dirty="0">
                <a:solidFill>
                  <a:schemeClr val="bg1"/>
                </a:solidFill>
                <a:latin typeface="Almoni Tzar ML v5 AAA Medium" panose="00000606000000000000" pitchFamily="50" charset="-79"/>
                <a:cs typeface="Almoni Tzar ML v5 AAA Medium" panose="00000606000000000000" pitchFamily="50" charset="-79"/>
              </a:rPr>
              <a:t>נסו שוב</a:t>
            </a:r>
          </a:p>
        </p:txBody>
      </p:sp>
    </p:spTree>
    <p:extLst>
      <p:ext uri="{BB962C8B-B14F-4D97-AF65-F5344CB8AC3E}">
        <p14:creationId xmlns:p14="http://schemas.microsoft.com/office/powerpoint/2010/main" val="2518954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תמונה 6">
            <a:extLst>
              <a:ext uri="{FF2B5EF4-FFF2-40B4-BE49-F238E27FC236}">
                <a16:creationId xmlns:a16="http://schemas.microsoft.com/office/drawing/2014/main" id="{0A549129-E2B0-4501-A0DC-D4C3BDC8A0B7}"/>
              </a:ext>
            </a:extLst>
          </p:cNvPr>
          <p:cNvPicPr>
            <a:picLocks noChangeAspect="1"/>
          </p:cNvPicPr>
          <p:nvPr/>
        </p:nvPicPr>
        <p:blipFill rotWithShape="1">
          <a:blip r:embed="rId2">
            <a:extLst>
              <a:ext uri="{28A0092B-C50C-407E-A947-70E740481C1C}">
                <a14:useLocalDpi xmlns:a14="http://schemas.microsoft.com/office/drawing/2010/main" val="0"/>
              </a:ext>
            </a:extLst>
          </a:blip>
          <a:srcRect l="67786" t="13716" r="335" b="47957"/>
          <a:stretch/>
        </p:blipFill>
        <p:spPr>
          <a:xfrm>
            <a:off x="0" y="0"/>
            <a:ext cx="12192000" cy="6979920"/>
          </a:xfrm>
          <a:prstGeom prst="rect">
            <a:avLst/>
          </a:prstGeom>
        </p:spPr>
      </p:pic>
      <p:pic>
        <p:nvPicPr>
          <p:cNvPr id="25" name="תמונה 24" descr="תמונה שמכילה טקסט&#10;&#10;התיאור נוצר באופן אוטומטי">
            <a:extLst>
              <a:ext uri="{FF2B5EF4-FFF2-40B4-BE49-F238E27FC236}">
                <a16:creationId xmlns:a16="http://schemas.microsoft.com/office/drawing/2014/main" id="{FA583A24-F7D0-4085-9F9D-2DB78146FC50}"/>
              </a:ext>
            </a:extLst>
          </p:cNvPr>
          <p:cNvPicPr>
            <a:picLocks noChangeAspect="1"/>
          </p:cNvPicPr>
          <p:nvPr/>
        </p:nvPicPr>
        <p:blipFill rotWithShape="1">
          <a:blip r:embed="rId3">
            <a:extLst>
              <a:ext uri="{28A0092B-C50C-407E-A947-70E740481C1C}">
                <a14:useLocalDpi xmlns:a14="http://schemas.microsoft.com/office/drawing/2010/main" val="0"/>
              </a:ext>
            </a:extLst>
          </a:blip>
          <a:srcRect t="57467"/>
          <a:stretch/>
        </p:blipFill>
        <p:spPr>
          <a:xfrm>
            <a:off x="4726949" y="3638550"/>
            <a:ext cx="2700000" cy="3746055"/>
          </a:xfrm>
          <a:prstGeom prst="rect">
            <a:avLst/>
          </a:prstGeom>
        </p:spPr>
      </p:pic>
      <p:pic>
        <p:nvPicPr>
          <p:cNvPr id="18" name="תמונה 17">
            <a:extLst>
              <a:ext uri="{FF2B5EF4-FFF2-40B4-BE49-F238E27FC236}">
                <a16:creationId xmlns:a16="http://schemas.microsoft.com/office/drawing/2014/main" id="{70C20142-8F3A-4CC5-A04B-55385B881B1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21" name="תמונה 20">
            <a:extLst>
              <a:ext uri="{FF2B5EF4-FFF2-40B4-BE49-F238E27FC236}">
                <a16:creationId xmlns:a16="http://schemas.microsoft.com/office/drawing/2014/main" id="{48DA7C00-D34C-4330-8B17-7A022B9229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09998" y="389577"/>
            <a:ext cx="4495802" cy="4495802"/>
          </a:xfrm>
          <a:prstGeom prst="rect">
            <a:avLst/>
          </a:prstGeom>
          <a:effectLst>
            <a:outerShdw blurRad="63500" sx="102000" sy="102000" algn="ctr" rotWithShape="0">
              <a:prstClr val="black">
                <a:alpha val="40000"/>
              </a:prstClr>
            </a:outerShdw>
          </a:effectLst>
        </p:spPr>
      </p:pic>
      <p:sp>
        <p:nvSpPr>
          <p:cNvPr id="12" name="תיבת טקסט 11">
            <a:extLst>
              <a:ext uri="{FF2B5EF4-FFF2-40B4-BE49-F238E27FC236}">
                <a16:creationId xmlns:a16="http://schemas.microsoft.com/office/drawing/2014/main" id="{3BFBD3DC-3181-4151-B760-1C70BF673C88}"/>
              </a:ext>
            </a:extLst>
          </p:cNvPr>
          <p:cNvSpPr txBox="1"/>
          <p:nvPr/>
        </p:nvSpPr>
        <p:spPr>
          <a:xfrm>
            <a:off x="3771898" y="1483888"/>
            <a:ext cx="4495802" cy="2995051"/>
          </a:xfrm>
          <a:prstGeom prst="rect">
            <a:avLst/>
          </a:prstGeom>
          <a:noFill/>
        </p:spPr>
        <p:txBody>
          <a:bodyPr wrap="square">
            <a:spAutoFit/>
          </a:bodyPr>
          <a:lstStyle/>
          <a:p>
            <a:pPr algn="ctr">
              <a:lnSpc>
                <a:spcPts val="4400"/>
              </a:lnSpc>
            </a:pPr>
            <a:r>
              <a:rPr lang="he-IL" sz="4200" dirty="0">
                <a:solidFill>
                  <a:srgbClr val="C00000"/>
                </a:solidFill>
                <a:latin typeface="Almoni Tzar ML v5 AAA" panose="00000806000000000000" pitchFamily="50" charset="-79"/>
                <a:cs typeface="Almoni Tzar ML v5 AAA" panose="00000806000000000000" pitchFamily="50" charset="-79"/>
              </a:rPr>
              <a:t>אוי, זה לא הכיוון הנכון.</a:t>
            </a:r>
          </a:p>
          <a:p>
            <a:pPr algn="ctr">
              <a:lnSpc>
                <a:spcPts val="4400"/>
              </a:lnSpc>
            </a:pPr>
            <a:r>
              <a:rPr lang="he-IL" sz="4200" dirty="0">
                <a:latin typeface="Almoni Tzar ML v5 AAA Medium" panose="00000606000000000000" pitchFamily="50" charset="-79"/>
                <a:cs typeface="Almoni Tzar ML v5 AAA Medium" panose="00000606000000000000" pitchFamily="50" charset="-79"/>
              </a:rPr>
              <a:t>לא נורא, הגענו לכאן</a:t>
            </a:r>
          </a:p>
          <a:p>
            <a:pPr algn="ctr">
              <a:lnSpc>
                <a:spcPts val="4400"/>
              </a:lnSpc>
            </a:pPr>
            <a:r>
              <a:rPr lang="he-IL" sz="4200" dirty="0">
                <a:latin typeface="Almoni Tzar ML v5 AAA Medium" panose="00000606000000000000" pitchFamily="50" charset="-79"/>
                <a:cs typeface="Almoni Tzar ML v5 AAA Medium" panose="00000606000000000000" pitchFamily="50" charset="-79"/>
              </a:rPr>
              <a:t>בהשגחה פרטית</a:t>
            </a:r>
          </a:p>
          <a:p>
            <a:pPr algn="ctr">
              <a:lnSpc>
                <a:spcPts val="4400"/>
              </a:lnSpc>
            </a:pPr>
            <a:r>
              <a:rPr lang="he-IL" sz="4200" dirty="0">
                <a:latin typeface="Almoni Tzar ML v5 AAA Medium" panose="00000606000000000000" pitchFamily="50" charset="-79"/>
                <a:cs typeface="Almoni Tzar ML v5 AAA Medium" panose="00000606000000000000" pitchFamily="50" charset="-79"/>
              </a:rPr>
              <a:t>כדי ללמוד שתמיד אפשר</a:t>
            </a:r>
          </a:p>
          <a:p>
            <a:pPr algn="ctr">
              <a:lnSpc>
                <a:spcPts val="4400"/>
              </a:lnSpc>
            </a:pPr>
            <a:r>
              <a:rPr lang="he-IL" sz="4200" dirty="0">
                <a:latin typeface="Almoni Tzar ML v5 AAA Medium" panose="00000606000000000000" pitchFamily="50" charset="-79"/>
                <a:cs typeface="Almoni Tzar ML v5 AAA Medium" panose="00000606000000000000" pitchFamily="50" charset="-79"/>
              </a:rPr>
              <a:t>לנסות שוב.</a:t>
            </a:r>
          </a:p>
        </p:txBody>
      </p:sp>
      <p:pic>
        <p:nvPicPr>
          <p:cNvPr id="4" name="תמונה 3" descr="תמונה שמכילה גרפיקה וקטורית&#10;&#10;התיאור נוצר באופן אוטומטי">
            <a:extLst>
              <a:ext uri="{FF2B5EF4-FFF2-40B4-BE49-F238E27FC236}">
                <a16:creationId xmlns:a16="http://schemas.microsoft.com/office/drawing/2014/main" id="{B93253B0-C5BA-47F0-83A6-F420690E0B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71712" y="2971799"/>
            <a:ext cx="4587187" cy="5040000"/>
          </a:xfrm>
          <a:prstGeom prst="rect">
            <a:avLst/>
          </a:prstGeom>
        </p:spPr>
      </p:pic>
      <p:pic>
        <p:nvPicPr>
          <p:cNvPr id="8" name="תמונה 7" descr="תמונה שמכילה טקסט, כרטיס ביקור&#10;&#10;התיאור נוצר באופן אוטומטי">
            <a:hlinkClick r:id="rId7" action="ppaction://hlinksldjump"/>
            <a:extLst>
              <a:ext uri="{FF2B5EF4-FFF2-40B4-BE49-F238E27FC236}">
                <a16:creationId xmlns:a16="http://schemas.microsoft.com/office/drawing/2014/main" id="{1D474F8E-F590-4DCB-9D53-36508A91507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772829" y="4605939"/>
            <a:ext cx="2155765" cy="1260000"/>
          </a:xfrm>
          <a:prstGeom prst="rect">
            <a:avLst/>
          </a:prstGeom>
          <a:effectLst>
            <a:outerShdw blurRad="63500" sx="102000" sy="102000" algn="ctr" rotWithShape="0">
              <a:prstClr val="black">
                <a:alpha val="40000"/>
              </a:prstClr>
            </a:outerShdw>
          </a:effectLst>
        </p:spPr>
      </p:pic>
      <p:sp>
        <p:nvSpPr>
          <p:cNvPr id="13" name="תיבת טקסט 12">
            <a:hlinkClick r:id="rId7" action="ppaction://hlinksldjump"/>
            <a:extLst>
              <a:ext uri="{FF2B5EF4-FFF2-40B4-BE49-F238E27FC236}">
                <a16:creationId xmlns:a16="http://schemas.microsoft.com/office/drawing/2014/main" id="{52E6BFD7-99C4-43F3-BE9B-037796E819D7}"/>
              </a:ext>
            </a:extLst>
          </p:cNvPr>
          <p:cNvSpPr txBox="1"/>
          <p:nvPr/>
        </p:nvSpPr>
        <p:spPr>
          <a:xfrm>
            <a:off x="1612992" y="5027621"/>
            <a:ext cx="1133298" cy="467436"/>
          </a:xfrm>
          <a:prstGeom prst="rect">
            <a:avLst/>
          </a:prstGeom>
          <a:noFill/>
        </p:spPr>
        <p:txBody>
          <a:bodyPr wrap="square">
            <a:spAutoFit/>
          </a:bodyPr>
          <a:lstStyle/>
          <a:p>
            <a:pPr algn="ctr">
              <a:lnSpc>
                <a:spcPts val="2700"/>
              </a:lnSpc>
            </a:pPr>
            <a:r>
              <a:rPr lang="he-IL" sz="3000" dirty="0">
                <a:solidFill>
                  <a:schemeClr val="bg1"/>
                </a:solidFill>
                <a:latin typeface="Almoni Tzar ML v5 AAA Medium" panose="00000606000000000000" pitchFamily="50" charset="-79"/>
                <a:cs typeface="Almoni Tzar ML v5 AAA Medium" panose="00000606000000000000" pitchFamily="50" charset="-79"/>
              </a:rPr>
              <a:t>נסו שוב</a:t>
            </a:r>
          </a:p>
        </p:txBody>
      </p:sp>
    </p:spTree>
    <p:extLst>
      <p:ext uri="{BB962C8B-B14F-4D97-AF65-F5344CB8AC3E}">
        <p14:creationId xmlns:p14="http://schemas.microsoft.com/office/powerpoint/2010/main" val="17362759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a:extLst>
              <a:ext uri="{FF2B5EF4-FFF2-40B4-BE49-F238E27FC236}">
                <a16:creationId xmlns:a16="http://schemas.microsoft.com/office/drawing/2014/main" id="{8181FC35-6F2C-4BE2-B58D-340A5E9AC5A7}"/>
              </a:ext>
            </a:extLst>
          </p:cNvPr>
          <p:cNvPicPr>
            <a:picLocks noChangeAspect="1"/>
          </p:cNvPicPr>
          <p:nvPr/>
        </p:nvPicPr>
        <p:blipFill rotWithShape="1">
          <a:blip r:embed="rId2">
            <a:extLst>
              <a:ext uri="{28A0092B-C50C-407E-A947-70E740481C1C}">
                <a14:useLocalDpi xmlns:a14="http://schemas.microsoft.com/office/drawing/2010/main" val="0"/>
              </a:ext>
            </a:extLst>
          </a:blip>
          <a:srcRect l="35001" t="14830" r="35003" b="48820"/>
          <a:stretch/>
        </p:blipFill>
        <p:spPr>
          <a:xfrm>
            <a:off x="-1" y="-177558"/>
            <a:ext cx="12192001" cy="7035558"/>
          </a:xfrm>
          <a:prstGeom prst="rect">
            <a:avLst/>
          </a:prstGeom>
        </p:spPr>
      </p:pic>
      <p:pic>
        <p:nvPicPr>
          <p:cNvPr id="18" name="תמונה 17">
            <a:extLst>
              <a:ext uri="{FF2B5EF4-FFF2-40B4-BE49-F238E27FC236}">
                <a16:creationId xmlns:a16="http://schemas.microsoft.com/office/drawing/2014/main" id="{70C20142-8F3A-4CC5-A04B-55385B881B1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11" name="תמונה 10">
            <a:extLst>
              <a:ext uri="{FF2B5EF4-FFF2-40B4-BE49-F238E27FC236}">
                <a16:creationId xmlns:a16="http://schemas.microsoft.com/office/drawing/2014/main" id="{42190BC1-03C0-4683-BA72-023A2D67012F}"/>
              </a:ext>
            </a:extLst>
          </p:cNvPr>
          <p:cNvPicPr>
            <a:picLocks noChangeAspect="1"/>
          </p:cNvPicPr>
          <p:nvPr/>
        </p:nvPicPr>
        <p:blipFill rotWithShape="1">
          <a:blip r:embed="rId4">
            <a:extLst>
              <a:ext uri="{28A0092B-C50C-407E-A947-70E740481C1C}">
                <a14:useLocalDpi xmlns:a14="http://schemas.microsoft.com/office/drawing/2010/main" val="0"/>
              </a:ext>
            </a:extLst>
          </a:blip>
          <a:srcRect t="17202"/>
          <a:stretch/>
        </p:blipFill>
        <p:spPr>
          <a:xfrm>
            <a:off x="752082" y="590209"/>
            <a:ext cx="10611636" cy="5097984"/>
          </a:xfrm>
          <a:prstGeom prst="rect">
            <a:avLst/>
          </a:prstGeom>
        </p:spPr>
      </p:pic>
      <p:sp>
        <p:nvSpPr>
          <p:cNvPr id="12" name="תיבת טקסט 11">
            <a:extLst>
              <a:ext uri="{FF2B5EF4-FFF2-40B4-BE49-F238E27FC236}">
                <a16:creationId xmlns:a16="http://schemas.microsoft.com/office/drawing/2014/main" id="{3BFBD3DC-3181-4151-B760-1C70BF673C88}"/>
              </a:ext>
            </a:extLst>
          </p:cNvPr>
          <p:cNvSpPr txBox="1"/>
          <p:nvPr/>
        </p:nvSpPr>
        <p:spPr>
          <a:xfrm>
            <a:off x="2456733" y="1163048"/>
            <a:ext cx="7151468" cy="2067874"/>
          </a:xfrm>
          <a:prstGeom prst="rect">
            <a:avLst/>
          </a:prstGeom>
          <a:noFill/>
        </p:spPr>
        <p:txBody>
          <a:bodyPr wrap="square">
            <a:spAutoFit/>
          </a:bodyPr>
          <a:lstStyle/>
          <a:p>
            <a:pPr algn="ctr">
              <a:lnSpc>
                <a:spcPts val="5100"/>
              </a:lnSpc>
            </a:pPr>
            <a:r>
              <a:rPr lang="he-IL" sz="5400" dirty="0">
                <a:solidFill>
                  <a:srgbClr val="C00000"/>
                </a:solidFill>
                <a:latin typeface="Almoni Tzar ML v5 AAA" panose="00000806000000000000" pitchFamily="50" charset="-79"/>
                <a:cs typeface="Almoni Tzar ML v5 AAA" panose="00000806000000000000" pitchFamily="50" charset="-79"/>
              </a:rPr>
              <a:t>יפה מאוד! זו הדרך הנכונה.</a:t>
            </a:r>
          </a:p>
          <a:p>
            <a:pPr algn="ctr">
              <a:lnSpc>
                <a:spcPts val="5100"/>
              </a:lnSpc>
            </a:pPr>
            <a:r>
              <a:rPr lang="he-IL" sz="4600" dirty="0">
                <a:latin typeface="Almoni Tzar ML v5 AAA Medium" panose="00000606000000000000" pitchFamily="50" charset="-79"/>
                <a:cs typeface="Almoni Tzar ML v5 AAA Medium" panose="00000606000000000000" pitchFamily="50" charset="-79"/>
              </a:rPr>
              <a:t>כאן נוכל למצוא את התשובה לשאלה:</a:t>
            </a:r>
          </a:p>
          <a:p>
            <a:pPr algn="ctr">
              <a:lnSpc>
                <a:spcPts val="5100"/>
              </a:lnSpc>
            </a:pPr>
            <a:r>
              <a:rPr lang="he-IL" sz="4600" dirty="0">
                <a:latin typeface="Almoni Tzar ML v5 AAA Medium" panose="00000606000000000000" pitchFamily="50" charset="-79"/>
                <a:cs typeface="Almoni Tzar ML v5 AAA Medium" panose="00000606000000000000" pitchFamily="50" charset="-79"/>
              </a:rPr>
              <a:t>לשם מה אנו מגיעים לאותם מקומות?</a:t>
            </a:r>
          </a:p>
        </p:txBody>
      </p:sp>
      <p:pic>
        <p:nvPicPr>
          <p:cNvPr id="13" name="תמונה 12" descr="תמונה שמכילה גרפיקה וקטורית&#10;&#10;התיאור נוצר באופן אוטומטי">
            <a:extLst>
              <a:ext uri="{FF2B5EF4-FFF2-40B4-BE49-F238E27FC236}">
                <a16:creationId xmlns:a16="http://schemas.microsoft.com/office/drawing/2014/main" id="{D52254EE-E671-4D41-A1BC-945A1758B1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04939" y="3139201"/>
            <a:ext cx="4982119" cy="5473919"/>
          </a:xfrm>
          <a:prstGeom prst="rect">
            <a:avLst/>
          </a:prstGeom>
        </p:spPr>
      </p:pic>
    </p:spTree>
    <p:extLst>
      <p:ext uri="{BB962C8B-B14F-4D97-AF65-F5344CB8AC3E}">
        <p14:creationId xmlns:p14="http://schemas.microsoft.com/office/powerpoint/2010/main" val="3017265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a:extLst>
              <a:ext uri="{FF2B5EF4-FFF2-40B4-BE49-F238E27FC236}">
                <a16:creationId xmlns:a16="http://schemas.microsoft.com/office/drawing/2014/main" id="{8181FC35-6F2C-4BE2-B58D-340A5E9AC5A7}"/>
              </a:ext>
            </a:extLst>
          </p:cNvPr>
          <p:cNvPicPr>
            <a:picLocks noChangeAspect="1"/>
          </p:cNvPicPr>
          <p:nvPr/>
        </p:nvPicPr>
        <p:blipFill rotWithShape="1">
          <a:blip r:embed="rId2">
            <a:extLst>
              <a:ext uri="{28A0092B-C50C-407E-A947-70E740481C1C}">
                <a14:useLocalDpi xmlns:a14="http://schemas.microsoft.com/office/drawing/2010/main" val="0"/>
              </a:ext>
            </a:extLst>
          </a:blip>
          <a:srcRect l="35001" t="14830" r="35003" b="48820"/>
          <a:stretch/>
        </p:blipFill>
        <p:spPr>
          <a:xfrm>
            <a:off x="-1" y="-177558"/>
            <a:ext cx="12192001" cy="7035558"/>
          </a:xfrm>
          <a:prstGeom prst="rect">
            <a:avLst/>
          </a:prstGeom>
        </p:spPr>
      </p:pic>
      <p:pic>
        <p:nvPicPr>
          <p:cNvPr id="18" name="תמונה 17">
            <a:extLst>
              <a:ext uri="{FF2B5EF4-FFF2-40B4-BE49-F238E27FC236}">
                <a16:creationId xmlns:a16="http://schemas.microsoft.com/office/drawing/2014/main" id="{70C20142-8F3A-4CC5-A04B-55385B881B1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11" name="תמונה 10">
            <a:extLst>
              <a:ext uri="{FF2B5EF4-FFF2-40B4-BE49-F238E27FC236}">
                <a16:creationId xmlns:a16="http://schemas.microsoft.com/office/drawing/2014/main" id="{42190BC1-03C0-4683-BA72-023A2D67012F}"/>
              </a:ext>
            </a:extLst>
          </p:cNvPr>
          <p:cNvPicPr>
            <a:picLocks noChangeAspect="1"/>
          </p:cNvPicPr>
          <p:nvPr/>
        </p:nvPicPr>
        <p:blipFill rotWithShape="1">
          <a:blip r:embed="rId4">
            <a:extLst>
              <a:ext uri="{28A0092B-C50C-407E-A947-70E740481C1C}">
                <a14:useLocalDpi xmlns:a14="http://schemas.microsoft.com/office/drawing/2010/main" val="0"/>
              </a:ext>
            </a:extLst>
          </a:blip>
          <a:srcRect t="17202"/>
          <a:stretch/>
        </p:blipFill>
        <p:spPr>
          <a:xfrm>
            <a:off x="752082" y="590209"/>
            <a:ext cx="10611636" cy="5097984"/>
          </a:xfrm>
          <a:prstGeom prst="rect">
            <a:avLst/>
          </a:prstGeom>
        </p:spPr>
      </p:pic>
      <p:sp>
        <p:nvSpPr>
          <p:cNvPr id="12" name="תיבת טקסט 11">
            <a:extLst>
              <a:ext uri="{FF2B5EF4-FFF2-40B4-BE49-F238E27FC236}">
                <a16:creationId xmlns:a16="http://schemas.microsoft.com/office/drawing/2014/main" id="{3BFBD3DC-3181-4151-B760-1C70BF673C88}"/>
              </a:ext>
            </a:extLst>
          </p:cNvPr>
          <p:cNvSpPr txBox="1"/>
          <p:nvPr/>
        </p:nvSpPr>
        <p:spPr>
          <a:xfrm>
            <a:off x="2456733" y="1163048"/>
            <a:ext cx="7151468" cy="2067874"/>
          </a:xfrm>
          <a:prstGeom prst="rect">
            <a:avLst/>
          </a:prstGeom>
          <a:noFill/>
        </p:spPr>
        <p:txBody>
          <a:bodyPr wrap="square">
            <a:spAutoFit/>
          </a:bodyPr>
          <a:lstStyle/>
          <a:p>
            <a:pPr algn="ctr">
              <a:lnSpc>
                <a:spcPts val="5100"/>
              </a:lnSpc>
            </a:pPr>
            <a:r>
              <a:rPr lang="he-IL" sz="4600" dirty="0">
                <a:latin typeface="Almoni Tzar ML v5 AAA Medium" panose="00000606000000000000" pitchFamily="50" charset="-79"/>
                <a:cs typeface="Almoni Tzar ML v5 AAA Medium" panose="00000606000000000000" pitchFamily="50" charset="-79"/>
              </a:rPr>
              <a:t>בספר דברים מופיע הפסוק הבא:</a:t>
            </a:r>
          </a:p>
          <a:p>
            <a:pPr algn="ctr">
              <a:lnSpc>
                <a:spcPts val="5100"/>
              </a:lnSpc>
            </a:pPr>
            <a:r>
              <a:rPr lang="he-IL" sz="4600" dirty="0">
                <a:latin typeface="Almoni Tzar ML v5 AAA" panose="00000806000000000000" pitchFamily="50" charset="-79"/>
                <a:cs typeface="Almoni Tzar ML v5 AAA" panose="00000806000000000000" pitchFamily="50" charset="-79"/>
              </a:rPr>
              <a:t>"והלכת אל המקום אשר יבחר ה' אלוקיך לשכן שמו שם" </a:t>
            </a:r>
            <a:r>
              <a:rPr lang="he-IL" sz="4600" dirty="0">
                <a:latin typeface="Almoni Tzar ML v5 AAA Medium" panose="00000606000000000000" pitchFamily="50" charset="-79"/>
                <a:cs typeface="Almoni Tzar ML v5 AAA Medium" panose="00000606000000000000" pitchFamily="50" charset="-79"/>
              </a:rPr>
              <a:t>(דברים </a:t>
            </a:r>
            <a:r>
              <a:rPr lang="he-IL" sz="4600" dirty="0" err="1">
                <a:latin typeface="Almoni Tzar ML v5 AAA Medium" panose="00000606000000000000" pitchFamily="50" charset="-79"/>
                <a:cs typeface="Almoni Tzar ML v5 AAA Medium" panose="00000606000000000000" pitchFamily="50" charset="-79"/>
              </a:rPr>
              <a:t>כו</a:t>
            </a:r>
            <a:r>
              <a:rPr lang="he-IL" sz="4600" dirty="0">
                <a:latin typeface="Almoni Tzar ML v5 AAA Medium" panose="00000606000000000000" pitchFamily="50" charset="-79"/>
                <a:cs typeface="Almoni Tzar ML v5 AAA Medium" panose="00000606000000000000" pitchFamily="50" charset="-79"/>
              </a:rPr>
              <a:t>, ב)</a:t>
            </a:r>
          </a:p>
        </p:txBody>
      </p:sp>
    </p:spTree>
    <p:extLst>
      <p:ext uri="{BB962C8B-B14F-4D97-AF65-F5344CB8AC3E}">
        <p14:creationId xmlns:p14="http://schemas.microsoft.com/office/powerpoint/2010/main" val="1309958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5" name="קבוצה 4">
            <a:extLst>
              <a:ext uri="{FF2B5EF4-FFF2-40B4-BE49-F238E27FC236}">
                <a16:creationId xmlns:a16="http://schemas.microsoft.com/office/drawing/2014/main" id="{581CA7AB-FBED-4B4A-B12B-235FEDF10D0F}"/>
              </a:ext>
            </a:extLst>
          </p:cNvPr>
          <p:cNvGrpSpPr/>
          <p:nvPr/>
        </p:nvGrpSpPr>
        <p:grpSpPr>
          <a:xfrm>
            <a:off x="2497583" y="2067120"/>
            <a:ext cx="7063668" cy="3082500"/>
            <a:chOff x="2559727" y="1925076"/>
            <a:chExt cx="7063668" cy="3082500"/>
          </a:xfrm>
        </p:grpSpPr>
        <p:sp>
          <p:nvSpPr>
            <p:cNvPr id="2" name="תיבת טקסט 1">
              <a:extLst>
                <a:ext uri="{FF2B5EF4-FFF2-40B4-BE49-F238E27FC236}">
                  <a16:creationId xmlns:a16="http://schemas.microsoft.com/office/drawing/2014/main" id="{F39AA513-05AB-44F8-9D6E-D206A3B3015E}"/>
                </a:ext>
              </a:extLst>
            </p:cNvPr>
            <p:cNvSpPr txBox="1"/>
            <p:nvPr/>
          </p:nvSpPr>
          <p:spPr>
            <a:xfrm>
              <a:off x="2586361" y="1960588"/>
              <a:ext cx="7037034" cy="3046988"/>
            </a:xfrm>
            <a:prstGeom prst="rect">
              <a:avLst/>
            </a:prstGeom>
            <a:noFill/>
          </p:spPr>
          <p:txBody>
            <a:bodyPr wrap="square" rtlCol="1">
              <a:spAutoFit/>
            </a:bodyPr>
            <a:lstStyle/>
            <a:p>
              <a:pPr algn="ctr"/>
              <a:r>
                <a:rPr lang="he-IL" sz="9600" dirty="0">
                  <a:solidFill>
                    <a:srgbClr val="071B43"/>
                  </a:solidFill>
                  <a:latin typeface="Almoni Tzar ML v5 AAA" panose="00000806000000000000" pitchFamily="50" charset="-79"/>
                  <a:cs typeface="Almoni Tzar ML v5 AAA" panose="00000806000000000000" pitchFamily="50" charset="-79"/>
                </a:rPr>
                <a:t>הגעת לכאן  -</a:t>
              </a:r>
            </a:p>
            <a:p>
              <a:pPr algn="ctr"/>
              <a:r>
                <a:rPr lang="he-IL" sz="9600" dirty="0">
                  <a:solidFill>
                    <a:srgbClr val="071B43"/>
                  </a:solidFill>
                  <a:latin typeface="Almoni Tzar ML v5 AAA" panose="00000806000000000000" pitchFamily="50" charset="-79"/>
                  <a:cs typeface="Almoni Tzar ML v5 AAA" panose="00000806000000000000" pitchFamily="50" charset="-79"/>
                </a:rPr>
                <a:t>ממש משמים!</a:t>
              </a:r>
            </a:p>
          </p:txBody>
        </p:sp>
        <p:sp>
          <p:nvSpPr>
            <p:cNvPr id="3" name="תיבת טקסט 2">
              <a:extLst>
                <a:ext uri="{FF2B5EF4-FFF2-40B4-BE49-F238E27FC236}">
                  <a16:creationId xmlns:a16="http://schemas.microsoft.com/office/drawing/2014/main" id="{3E320CA8-0F09-4B80-981B-382C8CE00600}"/>
                </a:ext>
              </a:extLst>
            </p:cNvPr>
            <p:cNvSpPr txBox="1"/>
            <p:nvPr/>
          </p:nvSpPr>
          <p:spPr>
            <a:xfrm>
              <a:off x="2559727" y="1925076"/>
              <a:ext cx="7037034" cy="3046988"/>
            </a:xfrm>
            <a:prstGeom prst="rect">
              <a:avLst/>
            </a:prstGeom>
            <a:noFill/>
          </p:spPr>
          <p:txBody>
            <a:bodyPr wrap="square" rtlCol="1">
              <a:spAutoFit/>
            </a:bodyPr>
            <a:lstStyle/>
            <a:p>
              <a:pPr algn="ctr"/>
              <a:r>
                <a:rPr lang="he-IL" sz="9600" dirty="0">
                  <a:solidFill>
                    <a:schemeClr val="bg1"/>
                  </a:solidFill>
                  <a:latin typeface="Almoni Tzar ML v5 AAA" panose="00000806000000000000" pitchFamily="50" charset="-79"/>
                  <a:cs typeface="Almoni Tzar ML v5 AAA" panose="00000806000000000000" pitchFamily="50" charset="-79"/>
                </a:rPr>
                <a:t>הגעת לכאן –</a:t>
              </a:r>
            </a:p>
            <a:p>
              <a:pPr algn="ctr"/>
              <a:r>
                <a:rPr lang="he-IL" sz="9600" dirty="0">
                  <a:solidFill>
                    <a:schemeClr val="bg1"/>
                  </a:solidFill>
                  <a:latin typeface="Almoni Tzar ML v5 AAA" panose="00000806000000000000" pitchFamily="50" charset="-79"/>
                  <a:cs typeface="Almoni Tzar ML v5 AAA" panose="00000806000000000000" pitchFamily="50" charset="-79"/>
                </a:rPr>
                <a:t>ממש משמים!</a:t>
              </a:r>
            </a:p>
          </p:txBody>
        </p:sp>
      </p:grpSp>
      <p:pic>
        <p:nvPicPr>
          <p:cNvPr id="4" name="תמונה 3" descr="תמונה שמכילה טקסט&#10;&#10;התיאור נוצר באופן אוטומטי">
            <a:extLst>
              <a:ext uri="{FF2B5EF4-FFF2-40B4-BE49-F238E27FC236}">
                <a16:creationId xmlns:a16="http://schemas.microsoft.com/office/drawing/2014/main" id="{62AA7B4B-548F-4A2E-A09D-BE3FE64E58B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02454" y="327310"/>
            <a:ext cx="1035728" cy="632838"/>
          </a:xfrm>
          <a:prstGeom prst="rect">
            <a:avLst/>
          </a:prstGeom>
        </p:spPr>
      </p:pic>
      <p:sp>
        <p:nvSpPr>
          <p:cNvPr id="6" name="תיבת טקסט 5">
            <a:extLst>
              <a:ext uri="{FF2B5EF4-FFF2-40B4-BE49-F238E27FC236}">
                <a16:creationId xmlns:a16="http://schemas.microsoft.com/office/drawing/2014/main" id="{026A5315-303E-4564-96E9-FBACCB244773}"/>
              </a:ext>
            </a:extLst>
          </p:cNvPr>
          <p:cNvSpPr txBox="1"/>
          <p:nvPr/>
        </p:nvSpPr>
        <p:spPr>
          <a:xfrm>
            <a:off x="11327907" y="159798"/>
            <a:ext cx="612559" cy="369332"/>
          </a:xfrm>
          <a:prstGeom prst="rect">
            <a:avLst/>
          </a:prstGeom>
          <a:noFill/>
        </p:spPr>
        <p:txBody>
          <a:bodyPr wrap="square" rtlCol="1">
            <a:spAutoFit/>
          </a:bodyPr>
          <a:lstStyle/>
          <a:p>
            <a:r>
              <a:rPr lang="he-IL" dirty="0">
                <a:solidFill>
                  <a:srgbClr val="457BBF"/>
                </a:solidFill>
                <a:latin typeface="Almoni Tzar ML v5 AAA Medium" panose="00000606000000000000" pitchFamily="50" charset="-79"/>
                <a:cs typeface="Almoni Tzar ML v5 AAA Medium" panose="00000606000000000000" pitchFamily="50" charset="-79"/>
              </a:rPr>
              <a:t>ב"ה</a:t>
            </a:r>
          </a:p>
        </p:txBody>
      </p:sp>
    </p:spTree>
    <p:extLst>
      <p:ext uri="{BB962C8B-B14F-4D97-AF65-F5344CB8AC3E}">
        <p14:creationId xmlns:p14="http://schemas.microsoft.com/office/powerpoint/2010/main" val="31504454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a:extLst>
              <a:ext uri="{FF2B5EF4-FFF2-40B4-BE49-F238E27FC236}">
                <a16:creationId xmlns:a16="http://schemas.microsoft.com/office/drawing/2014/main" id="{8181FC35-6F2C-4BE2-B58D-340A5E9AC5A7}"/>
              </a:ext>
            </a:extLst>
          </p:cNvPr>
          <p:cNvPicPr>
            <a:picLocks noChangeAspect="1"/>
          </p:cNvPicPr>
          <p:nvPr/>
        </p:nvPicPr>
        <p:blipFill rotWithShape="1">
          <a:blip r:embed="rId2">
            <a:extLst>
              <a:ext uri="{28A0092B-C50C-407E-A947-70E740481C1C}">
                <a14:useLocalDpi xmlns:a14="http://schemas.microsoft.com/office/drawing/2010/main" val="0"/>
              </a:ext>
            </a:extLst>
          </a:blip>
          <a:srcRect l="35001" t="14830" r="35003" b="48820"/>
          <a:stretch/>
        </p:blipFill>
        <p:spPr>
          <a:xfrm>
            <a:off x="-1" y="-177558"/>
            <a:ext cx="12192001" cy="7035558"/>
          </a:xfrm>
          <a:prstGeom prst="rect">
            <a:avLst/>
          </a:prstGeom>
        </p:spPr>
      </p:pic>
      <p:pic>
        <p:nvPicPr>
          <p:cNvPr id="18" name="תמונה 17">
            <a:extLst>
              <a:ext uri="{FF2B5EF4-FFF2-40B4-BE49-F238E27FC236}">
                <a16:creationId xmlns:a16="http://schemas.microsoft.com/office/drawing/2014/main" id="{70C20142-8F3A-4CC5-A04B-55385B881B1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11" name="תמונה 10">
            <a:extLst>
              <a:ext uri="{FF2B5EF4-FFF2-40B4-BE49-F238E27FC236}">
                <a16:creationId xmlns:a16="http://schemas.microsoft.com/office/drawing/2014/main" id="{42190BC1-03C0-4683-BA72-023A2D67012F}"/>
              </a:ext>
            </a:extLst>
          </p:cNvPr>
          <p:cNvPicPr>
            <a:picLocks noChangeAspect="1"/>
          </p:cNvPicPr>
          <p:nvPr/>
        </p:nvPicPr>
        <p:blipFill rotWithShape="1">
          <a:blip r:embed="rId4">
            <a:extLst>
              <a:ext uri="{28A0092B-C50C-407E-A947-70E740481C1C}">
                <a14:useLocalDpi xmlns:a14="http://schemas.microsoft.com/office/drawing/2010/main" val="0"/>
              </a:ext>
            </a:extLst>
          </a:blip>
          <a:srcRect t="17202"/>
          <a:stretch/>
        </p:blipFill>
        <p:spPr>
          <a:xfrm>
            <a:off x="752082" y="590209"/>
            <a:ext cx="10611636" cy="5097984"/>
          </a:xfrm>
          <a:prstGeom prst="rect">
            <a:avLst/>
          </a:prstGeom>
        </p:spPr>
      </p:pic>
      <p:sp>
        <p:nvSpPr>
          <p:cNvPr id="12" name="תיבת טקסט 11">
            <a:extLst>
              <a:ext uri="{FF2B5EF4-FFF2-40B4-BE49-F238E27FC236}">
                <a16:creationId xmlns:a16="http://schemas.microsoft.com/office/drawing/2014/main" id="{3BFBD3DC-3181-4151-B760-1C70BF673C88}"/>
              </a:ext>
            </a:extLst>
          </p:cNvPr>
          <p:cNvSpPr txBox="1"/>
          <p:nvPr/>
        </p:nvSpPr>
        <p:spPr>
          <a:xfrm>
            <a:off x="2456733" y="1163048"/>
            <a:ext cx="7151468" cy="2067874"/>
          </a:xfrm>
          <a:prstGeom prst="rect">
            <a:avLst/>
          </a:prstGeom>
          <a:noFill/>
        </p:spPr>
        <p:txBody>
          <a:bodyPr wrap="square">
            <a:spAutoFit/>
          </a:bodyPr>
          <a:lstStyle/>
          <a:p>
            <a:pPr algn="ctr">
              <a:lnSpc>
                <a:spcPts val="5100"/>
              </a:lnSpc>
            </a:pPr>
            <a:r>
              <a:rPr lang="he-IL" sz="4600" dirty="0">
                <a:latin typeface="Almoni Tzar ML v5 AAA Medium" panose="00000606000000000000" pitchFamily="50" charset="-79"/>
                <a:cs typeface="Almoni Tzar ML v5 AAA Medium" panose="00000606000000000000" pitchFamily="50" charset="-79"/>
              </a:rPr>
              <a:t>הפסוק הזה נאמר</a:t>
            </a:r>
          </a:p>
          <a:p>
            <a:pPr algn="ctr">
              <a:lnSpc>
                <a:spcPts val="5100"/>
              </a:lnSpc>
            </a:pPr>
            <a:r>
              <a:rPr lang="he-IL" sz="4600" dirty="0">
                <a:latin typeface="Almoni Tzar ML v5 AAA Medium" panose="00000606000000000000" pitchFamily="50" charset="-79"/>
                <a:cs typeface="Almoni Tzar ML v5 AAA Medium" panose="00000606000000000000" pitchFamily="50" charset="-79"/>
              </a:rPr>
              <a:t>בקשר למצוות ביכורים,</a:t>
            </a:r>
          </a:p>
          <a:p>
            <a:pPr algn="ctr">
              <a:lnSpc>
                <a:spcPts val="5100"/>
              </a:lnSpc>
            </a:pPr>
            <a:r>
              <a:rPr lang="he-IL" sz="4600" dirty="0">
                <a:latin typeface="Almoni Tzar ML v5 AAA Medium" panose="00000606000000000000" pitchFamily="50" charset="-79"/>
                <a:cs typeface="Almoni Tzar ML v5 AAA Medium" panose="00000606000000000000" pitchFamily="50" charset="-79"/>
              </a:rPr>
              <a:t>והוא מתייחס להליכה לבית המקדש. </a:t>
            </a:r>
          </a:p>
        </p:txBody>
      </p:sp>
    </p:spTree>
    <p:extLst>
      <p:ext uri="{BB962C8B-B14F-4D97-AF65-F5344CB8AC3E}">
        <p14:creationId xmlns:p14="http://schemas.microsoft.com/office/powerpoint/2010/main" val="1843593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a:extLst>
              <a:ext uri="{FF2B5EF4-FFF2-40B4-BE49-F238E27FC236}">
                <a16:creationId xmlns:a16="http://schemas.microsoft.com/office/drawing/2014/main" id="{8181FC35-6F2C-4BE2-B58D-340A5E9AC5A7}"/>
              </a:ext>
            </a:extLst>
          </p:cNvPr>
          <p:cNvPicPr>
            <a:picLocks noChangeAspect="1"/>
          </p:cNvPicPr>
          <p:nvPr/>
        </p:nvPicPr>
        <p:blipFill rotWithShape="1">
          <a:blip r:embed="rId3">
            <a:extLst>
              <a:ext uri="{28A0092B-C50C-407E-A947-70E740481C1C}">
                <a14:useLocalDpi xmlns:a14="http://schemas.microsoft.com/office/drawing/2010/main" val="0"/>
              </a:ext>
            </a:extLst>
          </a:blip>
          <a:srcRect l="35001" t="14830" r="35003" b="48820"/>
          <a:stretch/>
        </p:blipFill>
        <p:spPr>
          <a:xfrm>
            <a:off x="-1" y="-177558"/>
            <a:ext cx="12192001" cy="7035558"/>
          </a:xfrm>
          <a:prstGeom prst="rect">
            <a:avLst/>
          </a:prstGeom>
        </p:spPr>
      </p:pic>
      <p:pic>
        <p:nvPicPr>
          <p:cNvPr id="18" name="תמונה 17">
            <a:extLst>
              <a:ext uri="{FF2B5EF4-FFF2-40B4-BE49-F238E27FC236}">
                <a16:creationId xmlns:a16="http://schemas.microsoft.com/office/drawing/2014/main" id="{70C20142-8F3A-4CC5-A04B-55385B881B1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11" name="תמונה 10">
            <a:extLst>
              <a:ext uri="{FF2B5EF4-FFF2-40B4-BE49-F238E27FC236}">
                <a16:creationId xmlns:a16="http://schemas.microsoft.com/office/drawing/2014/main" id="{42190BC1-03C0-4683-BA72-023A2D67012F}"/>
              </a:ext>
            </a:extLst>
          </p:cNvPr>
          <p:cNvPicPr>
            <a:picLocks noChangeAspect="1"/>
          </p:cNvPicPr>
          <p:nvPr/>
        </p:nvPicPr>
        <p:blipFill rotWithShape="1">
          <a:blip r:embed="rId5">
            <a:extLst>
              <a:ext uri="{28A0092B-C50C-407E-A947-70E740481C1C}">
                <a14:useLocalDpi xmlns:a14="http://schemas.microsoft.com/office/drawing/2010/main" val="0"/>
              </a:ext>
            </a:extLst>
          </a:blip>
          <a:srcRect t="17202"/>
          <a:stretch/>
        </p:blipFill>
        <p:spPr>
          <a:xfrm>
            <a:off x="752082" y="590209"/>
            <a:ext cx="10611636" cy="5097984"/>
          </a:xfrm>
          <a:prstGeom prst="rect">
            <a:avLst/>
          </a:prstGeom>
        </p:spPr>
      </p:pic>
      <p:sp>
        <p:nvSpPr>
          <p:cNvPr id="12" name="תיבת טקסט 11">
            <a:extLst>
              <a:ext uri="{FF2B5EF4-FFF2-40B4-BE49-F238E27FC236}">
                <a16:creationId xmlns:a16="http://schemas.microsoft.com/office/drawing/2014/main" id="{3BFBD3DC-3181-4151-B760-1C70BF673C88}"/>
              </a:ext>
            </a:extLst>
          </p:cNvPr>
          <p:cNvSpPr txBox="1"/>
          <p:nvPr/>
        </p:nvSpPr>
        <p:spPr>
          <a:xfrm>
            <a:off x="2456733" y="1163048"/>
            <a:ext cx="7151468" cy="2067874"/>
          </a:xfrm>
          <a:prstGeom prst="rect">
            <a:avLst/>
          </a:prstGeom>
          <a:noFill/>
        </p:spPr>
        <p:txBody>
          <a:bodyPr wrap="square">
            <a:spAutoFit/>
          </a:bodyPr>
          <a:lstStyle/>
          <a:p>
            <a:pPr algn="ctr">
              <a:lnSpc>
                <a:spcPts val="5100"/>
              </a:lnSpc>
            </a:pPr>
            <a:r>
              <a:rPr lang="he-IL" sz="4600" dirty="0">
                <a:latin typeface="Almoni Tzar ML v5 AAA Medium" panose="00000606000000000000" pitchFamily="50" charset="-79"/>
                <a:cs typeface="Almoni Tzar ML v5 AAA Medium" panose="00000606000000000000" pitchFamily="50" charset="-79"/>
              </a:rPr>
              <a:t>לפי הפירוש הפנימי של הבעל שם טוב,</a:t>
            </a:r>
          </a:p>
          <a:p>
            <a:pPr algn="ctr">
              <a:lnSpc>
                <a:spcPts val="5100"/>
              </a:lnSpc>
            </a:pPr>
            <a:r>
              <a:rPr lang="he-IL" sz="4600" dirty="0">
                <a:latin typeface="Almoni Tzar ML v5 AAA Medium" panose="00000606000000000000" pitchFamily="50" charset="-79"/>
                <a:cs typeface="Almoni Tzar ML v5 AAA Medium" panose="00000606000000000000" pitchFamily="50" charset="-79"/>
              </a:rPr>
              <a:t>כפי שמובא ב"היום יום",</a:t>
            </a:r>
          </a:p>
          <a:p>
            <a:pPr algn="ctr">
              <a:lnSpc>
                <a:spcPts val="5100"/>
              </a:lnSpc>
            </a:pPr>
            <a:r>
              <a:rPr lang="he-IL" sz="4600" dirty="0">
                <a:latin typeface="Almoni Tzar ML v5 AAA Medium" panose="00000606000000000000" pitchFamily="50" charset="-79"/>
                <a:cs typeface="Almoni Tzar ML v5 AAA Medium" panose="00000606000000000000" pitchFamily="50" charset="-79"/>
              </a:rPr>
              <a:t>ניתן לחלק את הפסוק לשלושה חלקים:</a:t>
            </a:r>
          </a:p>
        </p:txBody>
      </p:sp>
      <p:grpSp>
        <p:nvGrpSpPr>
          <p:cNvPr id="6" name="קבוצה 5">
            <a:extLst>
              <a:ext uri="{FF2B5EF4-FFF2-40B4-BE49-F238E27FC236}">
                <a16:creationId xmlns:a16="http://schemas.microsoft.com/office/drawing/2014/main" id="{AEBAF41F-4C31-42AD-BCE6-80D02F77F710}"/>
              </a:ext>
            </a:extLst>
          </p:cNvPr>
          <p:cNvGrpSpPr/>
          <p:nvPr/>
        </p:nvGrpSpPr>
        <p:grpSpPr>
          <a:xfrm>
            <a:off x="5450519" y="3230922"/>
            <a:ext cx="1290960" cy="1290958"/>
            <a:chOff x="6288507" y="1828800"/>
            <a:chExt cx="1113765" cy="1113765"/>
          </a:xfrm>
        </p:grpSpPr>
        <p:pic>
          <p:nvPicPr>
            <p:cNvPr id="7" name="תמונה 6">
              <a:extLst>
                <a:ext uri="{FF2B5EF4-FFF2-40B4-BE49-F238E27FC236}">
                  <a16:creationId xmlns:a16="http://schemas.microsoft.com/office/drawing/2014/main" id="{0003C2AD-8EED-4F74-A321-A95C45A1C84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288507" y="1828800"/>
              <a:ext cx="1113765" cy="1113765"/>
            </a:xfrm>
            <a:prstGeom prst="rect">
              <a:avLst/>
            </a:prstGeom>
          </p:spPr>
        </p:pic>
        <p:sp>
          <p:nvSpPr>
            <p:cNvPr id="8" name="מלבן 7">
              <a:extLst>
                <a:ext uri="{FF2B5EF4-FFF2-40B4-BE49-F238E27FC236}">
                  <a16:creationId xmlns:a16="http://schemas.microsoft.com/office/drawing/2014/main" id="{1F566BFC-C5BE-4CD2-B151-CCE91ED92C2E}"/>
                </a:ext>
              </a:extLst>
            </p:cNvPr>
            <p:cNvSpPr/>
            <p:nvPr/>
          </p:nvSpPr>
          <p:spPr>
            <a:xfrm>
              <a:off x="6462241" y="2011317"/>
              <a:ext cx="376447" cy="743490"/>
            </a:xfrm>
            <a:prstGeom prst="rect">
              <a:avLst/>
            </a:prstGeom>
            <a:noFill/>
          </p:spPr>
          <p:txBody>
            <a:bodyPr wrap="none" lIns="91440" tIns="45720" rIns="91440" bIns="45720">
              <a:spAutoFit/>
            </a:bodyPr>
            <a:lstStyle/>
            <a:p>
              <a:pPr algn="ctr" rtl="0"/>
              <a:r>
                <a:rPr lang="he-IL" sz="5000" b="0" cap="none" spc="0" dirty="0">
                  <a:ln w="0"/>
                  <a:solidFill>
                    <a:srgbClr val="FF0000"/>
                  </a:solidFill>
                  <a:latin typeface="Almoni Tzar ML v5 AAA" panose="00000806000000000000" pitchFamily="50" charset="-79"/>
                  <a:cs typeface="Almoni Tzar ML v5 AAA" panose="00000806000000000000" pitchFamily="50" charset="-79"/>
                </a:rPr>
                <a:t>2</a:t>
              </a:r>
            </a:p>
          </p:txBody>
        </p:sp>
      </p:grpSp>
    </p:spTree>
    <p:extLst>
      <p:ext uri="{BB962C8B-B14F-4D97-AF65-F5344CB8AC3E}">
        <p14:creationId xmlns:p14="http://schemas.microsoft.com/office/powerpoint/2010/main" val="493817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par>
                          <p:cTn id="12" fill="hold">
                            <p:stCondLst>
                              <p:cond delay="0"/>
                            </p:stCondLst>
                            <p:childTnLst>
                              <p:par>
                                <p:cTn id="13" presetID="32" presetClass="emph" presetSubtype="0" fill="hold" nodeType="afterEffect">
                                  <p:stCondLst>
                                    <p:cond delay="0"/>
                                  </p:stCondLst>
                                  <p:childTnLst>
                                    <p:animRot by="120000">
                                      <p:cBhvr>
                                        <p:cTn id="14" dur="100" fill="hold">
                                          <p:stCondLst>
                                            <p:cond delay="0"/>
                                          </p:stCondLst>
                                        </p:cTn>
                                        <p:tgtEl>
                                          <p:spTgt spid="6"/>
                                        </p:tgtEl>
                                        <p:attrNameLst>
                                          <p:attrName>r</p:attrName>
                                        </p:attrNameLst>
                                      </p:cBhvr>
                                    </p:animRot>
                                    <p:animRot by="-240000">
                                      <p:cBhvr>
                                        <p:cTn id="15" dur="200" fill="hold">
                                          <p:stCondLst>
                                            <p:cond delay="200"/>
                                          </p:stCondLst>
                                        </p:cTn>
                                        <p:tgtEl>
                                          <p:spTgt spid="6"/>
                                        </p:tgtEl>
                                        <p:attrNameLst>
                                          <p:attrName>r</p:attrName>
                                        </p:attrNameLst>
                                      </p:cBhvr>
                                    </p:animRot>
                                    <p:animRot by="240000">
                                      <p:cBhvr>
                                        <p:cTn id="16" dur="200" fill="hold">
                                          <p:stCondLst>
                                            <p:cond delay="400"/>
                                          </p:stCondLst>
                                        </p:cTn>
                                        <p:tgtEl>
                                          <p:spTgt spid="6"/>
                                        </p:tgtEl>
                                        <p:attrNameLst>
                                          <p:attrName>r</p:attrName>
                                        </p:attrNameLst>
                                      </p:cBhvr>
                                    </p:animRot>
                                    <p:animRot by="-240000">
                                      <p:cBhvr>
                                        <p:cTn id="17" dur="200" fill="hold">
                                          <p:stCondLst>
                                            <p:cond delay="600"/>
                                          </p:stCondLst>
                                        </p:cTn>
                                        <p:tgtEl>
                                          <p:spTgt spid="6"/>
                                        </p:tgtEl>
                                        <p:attrNameLst>
                                          <p:attrName>r</p:attrName>
                                        </p:attrNameLst>
                                      </p:cBhvr>
                                    </p:animRot>
                                    <p:animRot by="120000">
                                      <p:cBhvr>
                                        <p:cTn id="18" dur="200" fill="hold">
                                          <p:stCondLst>
                                            <p:cond delay="800"/>
                                          </p:stCondLst>
                                        </p:cTn>
                                        <p:tgtEl>
                                          <p:spTgt spid="6"/>
                                        </p:tgtEl>
                                        <p:attrNameLst>
                                          <p:attrName>r</p:attrName>
                                        </p:attrNameLst>
                                      </p:cBhvr>
                                    </p:animRot>
                                  </p:childTnLst>
                                  <p:subTnLst>
                                    <p:audio>
                                      <p:cMediaNode>
                                        <p:cTn display="0" masterRel="sameClick">
                                          <p:stCondLst>
                                            <p:cond evt="begin" delay="0">
                                              <p:tn val="13"/>
                                            </p:cond>
                                          </p:stCondLst>
                                          <p:endCondLst>
                                            <p:cond evt="onStopAudio" delay="0">
                                              <p:tgtEl>
                                                <p:sldTgt/>
                                              </p:tgtEl>
                                            </p:cond>
                                          </p:endCondLst>
                                        </p:cTn>
                                        <p:tgtEl>
                                          <p:sndTgt r:embed="rId2" name="124899__greencouch__beeps-18-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2400"/>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803564" y="734192"/>
            <a:ext cx="10584872" cy="4247317"/>
          </a:xfrm>
          <a:prstGeom prst="rect">
            <a:avLst/>
          </a:prstGeom>
          <a:noFill/>
        </p:spPr>
        <p:txBody>
          <a:bodyPr wrap="square">
            <a:spAutoFit/>
          </a:bodyPr>
          <a:lstStyle/>
          <a:p>
            <a:pPr algn="ctr"/>
            <a:r>
              <a:rPr lang="he-IL" sz="5400" dirty="0">
                <a:solidFill>
                  <a:srgbClr val="071B43"/>
                </a:solidFill>
                <a:effectLst>
                  <a:outerShdw blurRad="38100" dist="38100" dir="2700000" algn="tl">
                    <a:srgbClr val="000000">
                      <a:alpha val="43137"/>
                    </a:srgbClr>
                  </a:outerShdw>
                </a:effectLst>
                <a:latin typeface="Almoni Tzar ML v5 AAA Medium" panose="00000606000000000000" pitchFamily="50" charset="-79"/>
                <a:cs typeface="Almoni Tzar ML v5 AAA Medium" panose="00000606000000000000" pitchFamily="50" charset="-79"/>
              </a:rPr>
              <a:t>ומה הסיפור שלך?</a:t>
            </a:r>
          </a:p>
          <a:p>
            <a:pPr algn="ctr"/>
            <a:r>
              <a:rPr lang="he-IL" sz="5400" dirty="0">
                <a:solidFill>
                  <a:srgbClr val="071B43"/>
                </a:solidFill>
                <a:latin typeface="Almoni Tzar ML v5 AAA Medium" panose="00000606000000000000" pitchFamily="50" charset="-79"/>
                <a:cs typeface="Almoni Tzar ML v5 AAA Medium" panose="00000606000000000000" pitchFamily="50" charset="-79"/>
              </a:rPr>
              <a:t>האם קרה לך שהגעת למקום לכאורה בטעות,</a:t>
            </a:r>
          </a:p>
          <a:p>
            <a:pPr algn="ctr"/>
            <a:r>
              <a:rPr lang="he-IL" sz="5400" dirty="0">
                <a:solidFill>
                  <a:srgbClr val="071B43"/>
                </a:solidFill>
                <a:latin typeface="Almoni Tzar ML v5 AAA Medium" panose="00000606000000000000" pitchFamily="50" charset="-79"/>
                <a:cs typeface="Almoni Tzar ML v5 AAA Medium" panose="00000606000000000000" pitchFamily="50" charset="-79"/>
              </a:rPr>
              <a:t>ופתאום הבנת מה המשמעות? (ראית מישהו ששמח להניח תפילין / פגשת ילד שזקוק לעזרה)</a:t>
            </a:r>
          </a:p>
          <a:p>
            <a:pPr algn="ctr"/>
            <a:r>
              <a:rPr lang="he-IL" sz="5400" dirty="0">
                <a:solidFill>
                  <a:srgbClr val="071B43"/>
                </a:solidFill>
                <a:latin typeface="Almoni Tzar ML v5 AAA Medium" panose="00000606000000000000" pitchFamily="50" charset="-79"/>
                <a:cs typeface="Almoni Tzar ML v5 AAA Medium" panose="00000606000000000000" pitchFamily="50" charset="-79"/>
              </a:rPr>
              <a:t>שתף אותנו!</a:t>
            </a:r>
          </a:p>
        </p:txBody>
      </p:sp>
      <p:pic>
        <p:nvPicPr>
          <p:cNvPr id="5" name="תמונה 4" descr="תמונה שמכילה גרפיקה וקטורית&#10;&#10;התיאור נוצר באופן אוטומטי">
            <a:extLst>
              <a:ext uri="{FF2B5EF4-FFF2-40B4-BE49-F238E27FC236}">
                <a16:creationId xmlns:a16="http://schemas.microsoft.com/office/drawing/2014/main" id="{08E5F174-A28C-4474-89A4-0276A46932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6475" y="3133153"/>
            <a:ext cx="4345525" cy="4774481"/>
          </a:xfrm>
          <a:prstGeom prst="rect">
            <a:avLst/>
          </a:prstGeom>
        </p:spPr>
      </p:pic>
    </p:spTree>
    <p:extLst>
      <p:ext uri="{BB962C8B-B14F-4D97-AF65-F5344CB8AC3E}">
        <p14:creationId xmlns:p14="http://schemas.microsoft.com/office/powerpoint/2010/main" val="905478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2400"/>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879655" y="886592"/>
            <a:ext cx="10432690" cy="923330"/>
          </a:xfrm>
          <a:prstGeom prst="rect">
            <a:avLst/>
          </a:prstGeom>
          <a:noFill/>
        </p:spPr>
        <p:txBody>
          <a:bodyPr wrap="square">
            <a:spAutoFit/>
          </a:bodyPr>
          <a:lstStyle/>
          <a:p>
            <a:pPr algn="ctr"/>
            <a:r>
              <a:rPr lang="he-IL" sz="5400" dirty="0">
                <a:solidFill>
                  <a:srgbClr val="071B43"/>
                </a:solidFill>
                <a:latin typeface="Almoni Tzar ML v5 AAA Medium" panose="00000606000000000000" pitchFamily="50" charset="-79"/>
                <a:cs typeface="Almoni Tzar ML v5 AAA Medium" panose="00000606000000000000" pitchFamily="50" charset="-79"/>
              </a:rPr>
              <a:t>מזדהה עם אחד ההיגדים?</a:t>
            </a:r>
          </a:p>
        </p:txBody>
      </p:sp>
      <p:pic>
        <p:nvPicPr>
          <p:cNvPr id="6" name="תמונה 5" descr="תמונה שמכילה גרפיקה וקטורית&#10;&#10;התיאור נוצר באופן אוטומטי">
            <a:extLst>
              <a:ext uri="{FF2B5EF4-FFF2-40B4-BE49-F238E27FC236}">
                <a16:creationId xmlns:a16="http://schemas.microsoft.com/office/drawing/2014/main" id="{25CAC38C-6ACB-437F-B3FA-F798EEDB79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3779" y="3225912"/>
            <a:ext cx="3839673" cy="4218698"/>
          </a:xfrm>
          <a:prstGeom prst="rect">
            <a:avLst/>
          </a:prstGeom>
        </p:spPr>
      </p:pic>
      <p:sp>
        <p:nvSpPr>
          <p:cNvPr id="4" name="בועת מחשבה: ענן 3">
            <a:extLst>
              <a:ext uri="{FF2B5EF4-FFF2-40B4-BE49-F238E27FC236}">
                <a16:creationId xmlns:a16="http://schemas.microsoft.com/office/drawing/2014/main" id="{DAE1D7BD-6C94-4BE7-BD9D-C47A674314CB}"/>
              </a:ext>
            </a:extLst>
          </p:cNvPr>
          <p:cNvSpPr/>
          <p:nvPr/>
        </p:nvSpPr>
        <p:spPr>
          <a:xfrm>
            <a:off x="8583523" y="1891532"/>
            <a:ext cx="2872596" cy="1639019"/>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rgbClr val="071B43"/>
                </a:solidFill>
                <a:latin typeface="Almoni Tzar ML v5 AAA Medium" panose="00000606000000000000" pitchFamily="50" charset="-79"/>
                <a:cs typeface="Almoni Tzar ML v5 AAA Medium" panose="00000606000000000000" pitchFamily="50" charset="-79"/>
              </a:rPr>
              <a:t>למה יש לי אח כזה מעצבן?</a:t>
            </a:r>
          </a:p>
        </p:txBody>
      </p:sp>
      <p:sp>
        <p:nvSpPr>
          <p:cNvPr id="9" name="בועת מחשבה: ענן 8">
            <a:extLst>
              <a:ext uri="{FF2B5EF4-FFF2-40B4-BE49-F238E27FC236}">
                <a16:creationId xmlns:a16="http://schemas.microsoft.com/office/drawing/2014/main" id="{FD6370E5-A137-4A9D-B253-766841DD21E7}"/>
              </a:ext>
            </a:extLst>
          </p:cNvPr>
          <p:cNvSpPr/>
          <p:nvPr/>
        </p:nvSpPr>
        <p:spPr>
          <a:xfrm>
            <a:off x="4173415" y="2891164"/>
            <a:ext cx="4228639" cy="2111711"/>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rgbClr val="071B43"/>
                </a:solidFill>
                <a:latin typeface="Almoni Tzar ML v5 AAA Medium" panose="00000606000000000000" pitchFamily="50" charset="-79"/>
                <a:cs typeface="Almoni Tzar ML v5 AAA Medium" panose="00000606000000000000" pitchFamily="50" charset="-79"/>
              </a:rPr>
              <a:t>אולי נולדתי בטעות למשפחה הזו... אף אחד לא מבין אותי</a:t>
            </a:r>
          </a:p>
        </p:txBody>
      </p:sp>
      <p:sp>
        <p:nvSpPr>
          <p:cNvPr id="10" name="בועת מחשבה: ענן 9">
            <a:extLst>
              <a:ext uri="{FF2B5EF4-FFF2-40B4-BE49-F238E27FC236}">
                <a16:creationId xmlns:a16="http://schemas.microsoft.com/office/drawing/2014/main" id="{E8744908-0901-4A59-8A2D-9C95AF98EB16}"/>
              </a:ext>
            </a:extLst>
          </p:cNvPr>
          <p:cNvSpPr/>
          <p:nvPr/>
        </p:nvSpPr>
        <p:spPr>
          <a:xfrm>
            <a:off x="1212693" y="1672952"/>
            <a:ext cx="3839672" cy="1880888"/>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rgbClr val="071B43"/>
                </a:solidFill>
                <a:latin typeface="Almoni Tzar ML v5 AAA Medium" panose="00000606000000000000" pitchFamily="50" charset="-79"/>
                <a:cs typeface="Almoni Tzar ML v5 AAA Medium" panose="00000606000000000000" pitchFamily="50" charset="-79"/>
              </a:rPr>
              <a:t>מה אני בכלל עושה בכיתה הזו? לא מתחבר</a:t>
            </a:r>
          </a:p>
        </p:txBody>
      </p:sp>
      <p:sp>
        <p:nvSpPr>
          <p:cNvPr id="11" name="בועת מחשבה: ענן 10">
            <a:extLst>
              <a:ext uri="{FF2B5EF4-FFF2-40B4-BE49-F238E27FC236}">
                <a16:creationId xmlns:a16="http://schemas.microsoft.com/office/drawing/2014/main" id="{18CE104E-1DAD-461A-85A1-68A996D7CA3D}"/>
              </a:ext>
            </a:extLst>
          </p:cNvPr>
          <p:cNvSpPr/>
          <p:nvPr/>
        </p:nvSpPr>
        <p:spPr>
          <a:xfrm>
            <a:off x="8118550" y="3903417"/>
            <a:ext cx="3658202" cy="2101142"/>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rgbClr val="071B43"/>
                </a:solidFill>
                <a:latin typeface="Almoni Tzar ML v5 AAA Medium" panose="00000606000000000000" pitchFamily="50" charset="-79"/>
                <a:cs typeface="Almoni Tzar ML v5 AAA Medium" panose="00000606000000000000" pitchFamily="50" charset="-79"/>
              </a:rPr>
              <a:t>חבל שאנחנו לא גרים בעיר אחרת...</a:t>
            </a:r>
          </a:p>
        </p:txBody>
      </p:sp>
    </p:spTree>
    <p:extLst>
      <p:ext uri="{BB962C8B-B14F-4D97-AF65-F5344CB8AC3E}">
        <p14:creationId xmlns:p14="http://schemas.microsoft.com/office/powerpoint/2010/main" val="251511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par>
                                <p:cTn id="8" presetID="32" presetClass="emph" presetSubtype="0" fill="hold" nodeType="withEffect">
                                  <p:stCondLst>
                                    <p:cond delay="0"/>
                                  </p:stCondLst>
                                  <p:childTnLst>
                                    <p:animRot by="120000">
                                      <p:cBhvr>
                                        <p:cTn id="9" dur="100" fill="hold">
                                          <p:stCondLst>
                                            <p:cond delay="0"/>
                                          </p:stCondLst>
                                        </p:cTn>
                                        <p:tgtEl>
                                          <p:spTgt spid="6"/>
                                        </p:tgtEl>
                                        <p:attrNameLst>
                                          <p:attrName>r</p:attrName>
                                        </p:attrNameLst>
                                      </p:cBhvr>
                                    </p:animRot>
                                    <p:animRot by="-240000">
                                      <p:cBhvr>
                                        <p:cTn id="10" dur="200" fill="hold">
                                          <p:stCondLst>
                                            <p:cond delay="200"/>
                                          </p:stCondLst>
                                        </p:cTn>
                                        <p:tgtEl>
                                          <p:spTgt spid="6"/>
                                        </p:tgtEl>
                                        <p:attrNameLst>
                                          <p:attrName>r</p:attrName>
                                        </p:attrNameLst>
                                      </p:cBhvr>
                                    </p:animRot>
                                    <p:animRot by="240000">
                                      <p:cBhvr>
                                        <p:cTn id="11" dur="200" fill="hold">
                                          <p:stCondLst>
                                            <p:cond delay="400"/>
                                          </p:stCondLst>
                                        </p:cTn>
                                        <p:tgtEl>
                                          <p:spTgt spid="6"/>
                                        </p:tgtEl>
                                        <p:attrNameLst>
                                          <p:attrName>r</p:attrName>
                                        </p:attrNameLst>
                                      </p:cBhvr>
                                    </p:animRot>
                                    <p:animRot by="-240000">
                                      <p:cBhvr>
                                        <p:cTn id="12" dur="200" fill="hold">
                                          <p:stCondLst>
                                            <p:cond delay="600"/>
                                          </p:stCondLst>
                                        </p:cTn>
                                        <p:tgtEl>
                                          <p:spTgt spid="6"/>
                                        </p:tgtEl>
                                        <p:attrNameLst>
                                          <p:attrName>r</p:attrName>
                                        </p:attrNameLst>
                                      </p:cBhvr>
                                    </p:animRot>
                                    <p:animRot by="120000">
                                      <p:cBhvr>
                                        <p:cTn id="13"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a:extLst>
              <a:ext uri="{FF2B5EF4-FFF2-40B4-BE49-F238E27FC236}">
                <a16:creationId xmlns:a16="http://schemas.microsoft.com/office/drawing/2014/main" id="{8181FC35-6F2C-4BE2-B58D-340A5E9AC5A7}"/>
              </a:ext>
            </a:extLst>
          </p:cNvPr>
          <p:cNvPicPr>
            <a:picLocks noChangeAspect="1"/>
          </p:cNvPicPr>
          <p:nvPr/>
        </p:nvPicPr>
        <p:blipFill rotWithShape="1">
          <a:blip r:embed="rId3">
            <a:extLst>
              <a:ext uri="{28A0092B-C50C-407E-A947-70E740481C1C}">
                <a14:useLocalDpi xmlns:a14="http://schemas.microsoft.com/office/drawing/2010/main" val="0"/>
              </a:ext>
            </a:extLst>
          </a:blip>
          <a:srcRect t="10151" r="65368" b="48941"/>
          <a:stretch/>
        </p:blipFill>
        <p:spPr>
          <a:xfrm>
            <a:off x="0" y="0"/>
            <a:ext cx="12192000" cy="6858000"/>
          </a:xfrm>
          <a:prstGeom prst="rect">
            <a:avLst/>
          </a:prstGeom>
        </p:spPr>
      </p:pic>
      <p:pic>
        <p:nvPicPr>
          <p:cNvPr id="4" name="תמונה 3">
            <a:extLst>
              <a:ext uri="{FF2B5EF4-FFF2-40B4-BE49-F238E27FC236}">
                <a16:creationId xmlns:a16="http://schemas.microsoft.com/office/drawing/2014/main" id="{B76335F0-71AF-4654-A971-778E0B83E6FA}"/>
              </a:ext>
            </a:extLst>
          </p:cNvPr>
          <p:cNvPicPr>
            <a:picLocks noChangeAspect="1"/>
          </p:cNvPicPr>
          <p:nvPr/>
        </p:nvPicPr>
        <p:blipFill rotWithShape="1">
          <a:blip r:embed="rId4">
            <a:extLst>
              <a:ext uri="{28A0092B-C50C-407E-A947-70E740481C1C}">
                <a14:useLocalDpi xmlns:a14="http://schemas.microsoft.com/office/drawing/2010/main" val="0"/>
              </a:ext>
            </a:extLst>
          </a:blip>
          <a:srcRect t="17202"/>
          <a:stretch/>
        </p:blipFill>
        <p:spPr>
          <a:xfrm>
            <a:off x="-229386" y="216115"/>
            <a:ext cx="10611636" cy="6320571"/>
          </a:xfrm>
          <a:prstGeom prst="rect">
            <a:avLst/>
          </a:prstGeom>
        </p:spPr>
      </p:pic>
      <p:pic>
        <p:nvPicPr>
          <p:cNvPr id="18" name="תמונה 17">
            <a:extLst>
              <a:ext uri="{FF2B5EF4-FFF2-40B4-BE49-F238E27FC236}">
                <a16:creationId xmlns:a16="http://schemas.microsoft.com/office/drawing/2014/main" id="{70C20142-8F3A-4CC5-A04B-55385B881B1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20" name="תיבת טקסט 19">
            <a:extLst>
              <a:ext uri="{FF2B5EF4-FFF2-40B4-BE49-F238E27FC236}">
                <a16:creationId xmlns:a16="http://schemas.microsoft.com/office/drawing/2014/main" id="{2017A9F9-1AFC-42D8-9E10-61143DC52F25}"/>
              </a:ext>
            </a:extLst>
          </p:cNvPr>
          <p:cNvSpPr txBox="1"/>
          <p:nvPr/>
        </p:nvSpPr>
        <p:spPr>
          <a:xfrm>
            <a:off x="1366773" y="962940"/>
            <a:ext cx="7343118" cy="2569934"/>
          </a:xfrm>
          <a:prstGeom prst="rect">
            <a:avLst/>
          </a:prstGeom>
          <a:noFill/>
        </p:spPr>
        <p:txBody>
          <a:bodyPr wrap="square">
            <a:spAutoFit/>
          </a:bodyPr>
          <a:lstStyle/>
          <a:p>
            <a:pPr algn="ctr">
              <a:lnSpc>
                <a:spcPts val="4800"/>
              </a:lnSpc>
            </a:pPr>
            <a:r>
              <a:rPr lang="he-IL" sz="4400" dirty="0">
                <a:latin typeface="Almoni Tzar ML v5 AAA Medium" panose="00000606000000000000" pitchFamily="50" charset="-79"/>
                <a:cs typeface="Almoni Tzar ML v5 AAA Medium" panose="00000606000000000000" pitchFamily="50" charset="-79"/>
              </a:rPr>
              <a:t>כדי לעזור </a:t>
            </a:r>
            <a:r>
              <a:rPr lang="he-IL" sz="4400" dirty="0">
                <a:latin typeface="Almoni Tzar ML v5 AAA" panose="00000806000000000000" pitchFamily="50" charset="-79"/>
                <a:cs typeface="Almoni Tzar ML v5 AAA" panose="00000806000000000000" pitchFamily="50" charset="-79"/>
              </a:rPr>
              <a:t>לנשמה שלנו </a:t>
            </a:r>
            <a:r>
              <a:rPr lang="he-IL" sz="4400" dirty="0">
                <a:latin typeface="Almoni Tzar ML v5 AAA Medium" panose="00000606000000000000" pitchFamily="50" charset="-79"/>
                <a:cs typeface="Almoni Tzar ML v5 AAA Medium" panose="00000606000000000000" pitchFamily="50" charset="-79"/>
              </a:rPr>
              <a:t>למלא את </a:t>
            </a:r>
            <a:r>
              <a:rPr lang="he-IL" sz="4400" dirty="0">
                <a:latin typeface="Almoni Tzar ML v5 AAA" panose="00000806000000000000" pitchFamily="50" charset="-79"/>
                <a:cs typeface="Almoni Tzar ML v5 AAA" panose="00000806000000000000" pitchFamily="50" charset="-79"/>
              </a:rPr>
              <a:t>התפקיד שלה</a:t>
            </a:r>
            <a:r>
              <a:rPr lang="he-IL" sz="4400" dirty="0">
                <a:latin typeface="Almoni Tzar ML v5 AAA Medium" panose="00000606000000000000" pitchFamily="50" charset="-79"/>
                <a:cs typeface="Almoni Tzar ML v5 AAA Medium" panose="00000606000000000000" pitchFamily="50" charset="-79"/>
              </a:rPr>
              <a:t>, לתקן ולקדש את העולם, ההשגחה הפרטית מובילה את צעדינו בכל יום מחדש,</a:t>
            </a:r>
          </a:p>
          <a:p>
            <a:pPr algn="ctr">
              <a:lnSpc>
                <a:spcPts val="4800"/>
              </a:lnSpc>
            </a:pPr>
            <a:r>
              <a:rPr lang="he-IL" sz="4400" dirty="0">
                <a:latin typeface="Almoni Tzar ML v5 AAA Medium" panose="00000606000000000000" pitchFamily="50" charset="-79"/>
                <a:cs typeface="Almoni Tzar ML v5 AAA Medium" panose="00000606000000000000" pitchFamily="50" charset="-79"/>
              </a:rPr>
              <a:t>למקומות שבהן הנשמה תוכל למלא את תפקידה. </a:t>
            </a:r>
          </a:p>
        </p:txBody>
      </p:sp>
      <p:grpSp>
        <p:nvGrpSpPr>
          <p:cNvPr id="6" name="קבוצה 5">
            <a:extLst>
              <a:ext uri="{FF2B5EF4-FFF2-40B4-BE49-F238E27FC236}">
                <a16:creationId xmlns:a16="http://schemas.microsoft.com/office/drawing/2014/main" id="{2EB85DB6-D7C9-42BC-B5EB-F6B95DE47F9C}"/>
              </a:ext>
            </a:extLst>
          </p:cNvPr>
          <p:cNvGrpSpPr/>
          <p:nvPr/>
        </p:nvGrpSpPr>
        <p:grpSpPr>
          <a:xfrm>
            <a:off x="4519549" y="3532874"/>
            <a:ext cx="1113765" cy="1113765"/>
            <a:chOff x="6288507" y="1828800"/>
            <a:chExt cx="1113765" cy="1113765"/>
          </a:xfrm>
        </p:grpSpPr>
        <p:pic>
          <p:nvPicPr>
            <p:cNvPr id="7" name="תמונה 6">
              <a:extLst>
                <a:ext uri="{FF2B5EF4-FFF2-40B4-BE49-F238E27FC236}">
                  <a16:creationId xmlns:a16="http://schemas.microsoft.com/office/drawing/2014/main" id="{497EBC6E-FD9B-4672-8168-DD75DCE388EA}"/>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288507" y="1828800"/>
              <a:ext cx="1113765" cy="1113765"/>
            </a:xfrm>
            <a:prstGeom prst="rect">
              <a:avLst/>
            </a:prstGeom>
          </p:spPr>
        </p:pic>
        <p:sp>
          <p:nvSpPr>
            <p:cNvPr id="8" name="מלבן 7">
              <a:extLst>
                <a:ext uri="{FF2B5EF4-FFF2-40B4-BE49-F238E27FC236}">
                  <a16:creationId xmlns:a16="http://schemas.microsoft.com/office/drawing/2014/main" id="{6A1C0742-40FA-43D4-9D17-6DD4FDBDFCC2}"/>
                </a:ext>
              </a:extLst>
            </p:cNvPr>
            <p:cNvSpPr/>
            <p:nvPr/>
          </p:nvSpPr>
          <p:spPr>
            <a:xfrm>
              <a:off x="6432296" y="1914859"/>
              <a:ext cx="436338" cy="861774"/>
            </a:xfrm>
            <a:prstGeom prst="rect">
              <a:avLst/>
            </a:prstGeom>
            <a:noFill/>
          </p:spPr>
          <p:txBody>
            <a:bodyPr wrap="none" lIns="91440" tIns="45720" rIns="91440" bIns="45720">
              <a:spAutoFit/>
            </a:bodyPr>
            <a:lstStyle/>
            <a:p>
              <a:pPr algn="ctr"/>
              <a:r>
                <a:rPr lang="he-IL" sz="5000" b="0" cap="none" spc="0" dirty="0">
                  <a:ln w="0"/>
                  <a:solidFill>
                    <a:srgbClr val="FF0000"/>
                  </a:solidFill>
                  <a:latin typeface="Almoni Tzar ML v5 AAA" panose="00000806000000000000" pitchFamily="50" charset="-79"/>
                  <a:cs typeface="Almoni Tzar ML v5 AAA" panose="00000806000000000000" pitchFamily="50" charset="-79"/>
                </a:rPr>
                <a:t>4</a:t>
              </a:r>
            </a:p>
          </p:txBody>
        </p:sp>
      </p:grpSp>
    </p:spTree>
    <p:extLst>
      <p:ext uri="{BB962C8B-B14F-4D97-AF65-F5344CB8AC3E}">
        <p14:creationId xmlns:p14="http://schemas.microsoft.com/office/powerpoint/2010/main" val="3025607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par>
                          <p:cTn id="12" fill="hold">
                            <p:stCondLst>
                              <p:cond delay="0"/>
                            </p:stCondLst>
                            <p:childTnLst>
                              <p:par>
                                <p:cTn id="13" presetID="32" presetClass="emph" presetSubtype="0" fill="hold" nodeType="afterEffect">
                                  <p:stCondLst>
                                    <p:cond delay="0"/>
                                  </p:stCondLst>
                                  <p:childTnLst>
                                    <p:animRot by="120000">
                                      <p:cBhvr>
                                        <p:cTn id="14" dur="100" fill="hold">
                                          <p:stCondLst>
                                            <p:cond delay="0"/>
                                          </p:stCondLst>
                                        </p:cTn>
                                        <p:tgtEl>
                                          <p:spTgt spid="6"/>
                                        </p:tgtEl>
                                        <p:attrNameLst>
                                          <p:attrName>r</p:attrName>
                                        </p:attrNameLst>
                                      </p:cBhvr>
                                    </p:animRot>
                                    <p:animRot by="-240000">
                                      <p:cBhvr>
                                        <p:cTn id="15" dur="200" fill="hold">
                                          <p:stCondLst>
                                            <p:cond delay="200"/>
                                          </p:stCondLst>
                                        </p:cTn>
                                        <p:tgtEl>
                                          <p:spTgt spid="6"/>
                                        </p:tgtEl>
                                        <p:attrNameLst>
                                          <p:attrName>r</p:attrName>
                                        </p:attrNameLst>
                                      </p:cBhvr>
                                    </p:animRot>
                                    <p:animRot by="240000">
                                      <p:cBhvr>
                                        <p:cTn id="16" dur="200" fill="hold">
                                          <p:stCondLst>
                                            <p:cond delay="400"/>
                                          </p:stCondLst>
                                        </p:cTn>
                                        <p:tgtEl>
                                          <p:spTgt spid="6"/>
                                        </p:tgtEl>
                                        <p:attrNameLst>
                                          <p:attrName>r</p:attrName>
                                        </p:attrNameLst>
                                      </p:cBhvr>
                                    </p:animRot>
                                    <p:animRot by="-240000">
                                      <p:cBhvr>
                                        <p:cTn id="17" dur="200" fill="hold">
                                          <p:stCondLst>
                                            <p:cond delay="600"/>
                                          </p:stCondLst>
                                        </p:cTn>
                                        <p:tgtEl>
                                          <p:spTgt spid="6"/>
                                        </p:tgtEl>
                                        <p:attrNameLst>
                                          <p:attrName>r</p:attrName>
                                        </p:attrNameLst>
                                      </p:cBhvr>
                                    </p:animRot>
                                    <p:animRot by="120000">
                                      <p:cBhvr>
                                        <p:cTn id="18" dur="200" fill="hold">
                                          <p:stCondLst>
                                            <p:cond delay="800"/>
                                          </p:stCondLst>
                                        </p:cTn>
                                        <p:tgtEl>
                                          <p:spTgt spid="6"/>
                                        </p:tgtEl>
                                        <p:attrNameLst>
                                          <p:attrName>r</p:attrName>
                                        </p:attrNameLst>
                                      </p:cBhvr>
                                    </p:animRot>
                                  </p:childTnLst>
                                  <p:subTnLst>
                                    <p:audio>
                                      <p:cMediaNode>
                                        <p:cTn display="0" masterRel="sameClick">
                                          <p:stCondLst>
                                            <p:cond evt="begin" delay="0">
                                              <p:tn val="13"/>
                                            </p:cond>
                                          </p:stCondLst>
                                          <p:endCondLst>
                                            <p:cond evt="onStopAudio" delay="0">
                                              <p:tgtEl>
                                                <p:sldTgt/>
                                              </p:tgtEl>
                                            </p:cond>
                                          </p:endCondLst>
                                        </p:cTn>
                                        <p:tgtEl>
                                          <p:sndTgt r:embed="rId2" name="124899__greencouch__beeps-18-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2400"/>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3181048" y="512151"/>
            <a:ext cx="8680176" cy="5940088"/>
          </a:xfrm>
          <a:prstGeom prst="rect">
            <a:avLst/>
          </a:prstGeom>
          <a:noFill/>
        </p:spPr>
        <p:txBody>
          <a:bodyPr wrap="square">
            <a:spAutoFit/>
          </a:bodyPr>
          <a:lstStyle/>
          <a:p>
            <a:pPr algn="ctr"/>
            <a:r>
              <a:rPr lang="he-IL" sz="3800" dirty="0">
                <a:solidFill>
                  <a:srgbClr val="071B43"/>
                </a:solidFill>
                <a:latin typeface="Almoni Tzar ML v5 AAA Medium" panose="00000606000000000000" pitchFamily="50" charset="-79"/>
                <a:cs typeface="Almoni Tzar ML v5 AAA Medium" panose="00000606000000000000" pitchFamily="50" charset="-79"/>
              </a:rPr>
              <a:t>הקב"ה בחר את הנשמה שלך,</a:t>
            </a:r>
          </a:p>
          <a:p>
            <a:pPr algn="ctr"/>
            <a:r>
              <a:rPr lang="he-IL" sz="3800" dirty="0">
                <a:solidFill>
                  <a:srgbClr val="071B43"/>
                </a:solidFill>
                <a:latin typeface="Almoni Tzar ML v5 AAA Medium" panose="00000606000000000000" pitchFamily="50" charset="-79"/>
                <a:cs typeface="Almoni Tzar ML v5 AAA Medium" panose="00000606000000000000" pitchFamily="50" charset="-79"/>
              </a:rPr>
              <a:t>בחר את ההורים שלך,</a:t>
            </a:r>
          </a:p>
          <a:p>
            <a:pPr algn="ctr"/>
            <a:r>
              <a:rPr lang="he-IL" sz="3800" dirty="0">
                <a:solidFill>
                  <a:srgbClr val="071B43"/>
                </a:solidFill>
                <a:latin typeface="Almoni Tzar ML v5 AAA Medium" panose="00000606000000000000" pitchFamily="50" charset="-79"/>
                <a:cs typeface="Almoni Tzar ML v5 AAA Medium" panose="00000606000000000000" pitchFamily="50" charset="-79"/>
              </a:rPr>
              <a:t>קבע את התכונות של ההורים,</a:t>
            </a:r>
          </a:p>
          <a:p>
            <a:pPr algn="ctr"/>
            <a:r>
              <a:rPr lang="he-IL" sz="3800" dirty="0">
                <a:solidFill>
                  <a:srgbClr val="071B43"/>
                </a:solidFill>
                <a:latin typeface="Almoni Tzar ML v5 AAA Medium" panose="00000606000000000000" pitchFamily="50" charset="-79"/>
                <a:cs typeface="Almoni Tzar ML v5 AAA Medium" panose="00000606000000000000" pitchFamily="50" charset="-79"/>
              </a:rPr>
              <a:t>וגם הגדיר בדיוק אילו אחיות ואחים.</a:t>
            </a:r>
          </a:p>
          <a:p>
            <a:pPr algn="ctr"/>
            <a:r>
              <a:rPr lang="he-IL" sz="3800" dirty="0">
                <a:solidFill>
                  <a:srgbClr val="071B43"/>
                </a:solidFill>
                <a:latin typeface="Almoni Tzar ML v5 AAA Medium" panose="00000606000000000000" pitchFamily="50" charset="-79"/>
                <a:cs typeface="Almoni Tzar ML v5 AAA Medium" panose="00000606000000000000" pitchFamily="50" charset="-79"/>
              </a:rPr>
              <a:t>כל אלו הכי </a:t>
            </a:r>
            <a:r>
              <a:rPr lang="he-IL" sz="3800" dirty="0" err="1">
                <a:solidFill>
                  <a:srgbClr val="071B43"/>
                </a:solidFill>
                <a:latin typeface="Almoni Tzar ML v5 AAA Medium" panose="00000606000000000000" pitchFamily="50" charset="-79"/>
                <a:cs typeface="Almoni Tzar ML v5 AAA Medium" panose="00000606000000000000" pitchFamily="50" charset="-79"/>
              </a:rPr>
              <a:t>מדוייקים</a:t>
            </a:r>
            <a:r>
              <a:rPr lang="he-IL" sz="3800" dirty="0">
                <a:solidFill>
                  <a:srgbClr val="071B43"/>
                </a:solidFill>
                <a:latin typeface="Almoni Tzar ML v5 AAA Medium" panose="00000606000000000000" pitchFamily="50" charset="-79"/>
                <a:cs typeface="Almoni Tzar ML v5 AAA Medium" panose="00000606000000000000" pitchFamily="50" charset="-79"/>
              </a:rPr>
              <a:t> בשבילך -</a:t>
            </a:r>
          </a:p>
          <a:p>
            <a:pPr algn="ctr"/>
            <a:r>
              <a:rPr lang="he-IL" sz="3800" dirty="0">
                <a:solidFill>
                  <a:srgbClr val="071B43"/>
                </a:solidFill>
                <a:latin typeface="Almoni Tzar ML v5 AAA Medium" panose="00000606000000000000" pitchFamily="50" charset="-79"/>
                <a:cs typeface="Almoni Tzar ML v5 AAA Medium" panose="00000606000000000000" pitchFamily="50" charset="-79"/>
              </a:rPr>
              <a:t>למסלול החיים של נשמתך!</a:t>
            </a:r>
          </a:p>
          <a:p>
            <a:pPr algn="ctr"/>
            <a:r>
              <a:rPr lang="he-IL" sz="3800" dirty="0">
                <a:solidFill>
                  <a:srgbClr val="071B43"/>
                </a:solidFill>
                <a:latin typeface="Almoni Tzar ML v5 AAA Medium" panose="00000606000000000000" pitchFamily="50" charset="-79"/>
                <a:cs typeface="Almoni Tzar ML v5 AAA Medium" panose="00000606000000000000" pitchFamily="50" charset="-79"/>
              </a:rPr>
              <a:t>וגם אם נראה לך קצת מתסכל,</a:t>
            </a:r>
          </a:p>
          <a:p>
            <a:pPr algn="ctr"/>
            <a:r>
              <a:rPr lang="he-IL" sz="3800" dirty="0">
                <a:solidFill>
                  <a:srgbClr val="071B43"/>
                </a:solidFill>
                <a:latin typeface="Almoni Tzar ML v5 AAA Medium" panose="00000606000000000000" pitchFamily="50" charset="-79"/>
                <a:cs typeface="Almoni Tzar ML v5 AAA Medium" panose="00000606000000000000" pitchFamily="50" charset="-79"/>
              </a:rPr>
              <a:t>אולי זו הזדמנות במבט אחר להסתכל...</a:t>
            </a:r>
          </a:p>
          <a:p>
            <a:pPr algn="ctr"/>
            <a:r>
              <a:rPr lang="he-IL" sz="3800" dirty="0">
                <a:solidFill>
                  <a:srgbClr val="071B43"/>
                </a:solidFill>
                <a:latin typeface="Almoni Tzar ML v5 AAA Medium" panose="00000606000000000000" pitchFamily="50" charset="-79"/>
                <a:cs typeface="Almoni Tzar ML v5 AAA Medium" panose="00000606000000000000" pitchFamily="50" charset="-79"/>
              </a:rPr>
              <a:t>לחשוב: איך אתה יכול למצוא בתוכך את הכוח,</a:t>
            </a:r>
          </a:p>
          <a:p>
            <a:pPr algn="ctr"/>
            <a:r>
              <a:rPr lang="he-IL" sz="3800" dirty="0">
                <a:solidFill>
                  <a:srgbClr val="071B43"/>
                </a:solidFill>
                <a:latin typeface="Almoni Tzar ML v5 AAA Medium" panose="00000606000000000000" pitchFamily="50" charset="-79"/>
                <a:cs typeface="Almoni Tzar ML v5 AAA Medium" panose="00000606000000000000" pitchFamily="50" charset="-79"/>
              </a:rPr>
              <a:t>ודווקא מהמשפחה / כיתה / מקום מגורים הזה – לצמוח!</a:t>
            </a:r>
          </a:p>
        </p:txBody>
      </p:sp>
      <p:grpSp>
        <p:nvGrpSpPr>
          <p:cNvPr id="9" name="קבוצה 8">
            <a:extLst>
              <a:ext uri="{FF2B5EF4-FFF2-40B4-BE49-F238E27FC236}">
                <a16:creationId xmlns:a16="http://schemas.microsoft.com/office/drawing/2014/main" id="{1BF4208B-FB7E-498B-BD6C-33F51715886D}"/>
              </a:ext>
            </a:extLst>
          </p:cNvPr>
          <p:cNvGrpSpPr/>
          <p:nvPr/>
        </p:nvGrpSpPr>
        <p:grpSpPr>
          <a:xfrm>
            <a:off x="473716" y="547527"/>
            <a:ext cx="4197150" cy="4074300"/>
            <a:chOff x="818459" y="2249080"/>
            <a:chExt cx="4197150" cy="4074300"/>
          </a:xfrm>
        </p:grpSpPr>
        <p:sp>
          <p:nvSpPr>
            <p:cNvPr id="11" name="אליפסה 10">
              <a:extLst>
                <a:ext uri="{FF2B5EF4-FFF2-40B4-BE49-F238E27FC236}">
                  <a16:creationId xmlns:a16="http://schemas.microsoft.com/office/drawing/2014/main" id="{E4901A67-2327-42AA-8263-25C53882D213}"/>
                </a:ext>
              </a:extLst>
            </p:cNvPr>
            <p:cNvSpPr/>
            <p:nvPr/>
          </p:nvSpPr>
          <p:spPr>
            <a:xfrm>
              <a:off x="818459" y="2249080"/>
              <a:ext cx="4140000" cy="3960000"/>
            </a:xfrm>
            <a:prstGeom prst="ellipse">
              <a:avLst/>
            </a:prstGeom>
            <a:solidFill>
              <a:srgbClr val="565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2" name="תיבת טקסט 11">
              <a:extLst>
                <a:ext uri="{FF2B5EF4-FFF2-40B4-BE49-F238E27FC236}">
                  <a16:creationId xmlns:a16="http://schemas.microsoft.com/office/drawing/2014/main" id="{4C6CCBCE-88E4-4980-8271-7F9AA3DAD6F0}"/>
                </a:ext>
              </a:extLst>
            </p:cNvPr>
            <p:cNvSpPr txBox="1"/>
            <p:nvPr/>
          </p:nvSpPr>
          <p:spPr>
            <a:xfrm>
              <a:off x="1557971" y="2946837"/>
              <a:ext cx="2520384" cy="2554545"/>
            </a:xfrm>
            <a:prstGeom prst="rect">
              <a:avLst/>
            </a:prstGeom>
            <a:noFill/>
          </p:spPr>
          <p:txBody>
            <a:bodyPr wrap="square">
              <a:spAutoFit/>
            </a:bodyPr>
            <a:lstStyle/>
            <a:p>
              <a:pPr algn="ctr"/>
              <a:r>
                <a:rPr lang="he-IL" sz="8000" dirty="0">
                  <a:solidFill>
                    <a:schemeClr val="bg1"/>
                  </a:solidFill>
                  <a:latin typeface="Almoni Tzar ML v5 AAA Medium" panose="00000606000000000000" pitchFamily="50" charset="-79"/>
                  <a:cs typeface="Almoni Tzar ML v5 AAA Medium" panose="00000606000000000000" pitchFamily="50" charset="-79"/>
                </a:rPr>
                <a:t>זה לא בטעות!</a:t>
              </a:r>
            </a:p>
          </p:txBody>
        </p:sp>
        <p:sp>
          <p:nvSpPr>
            <p:cNvPr id="13" name="אליפסה 12">
              <a:extLst>
                <a:ext uri="{FF2B5EF4-FFF2-40B4-BE49-F238E27FC236}">
                  <a16:creationId xmlns:a16="http://schemas.microsoft.com/office/drawing/2014/main" id="{249C80AA-FC2C-4FA6-AA06-31F88E279344}"/>
                </a:ext>
              </a:extLst>
            </p:cNvPr>
            <p:cNvSpPr/>
            <p:nvPr/>
          </p:nvSpPr>
          <p:spPr>
            <a:xfrm>
              <a:off x="875609" y="2363380"/>
              <a:ext cx="4140000" cy="3960000"/>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spTree>
    <p:extLst>
      <p:ext uri="{BB962C8B-B14F-4D97-AF65-F5344CB8AC3E}">
        <p14:creationId xmlns:p14="http://schemas.microsoft.com/office/powerpoint/2010/main" val="429184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a:extLst>
              <a:ext uri="{FF2B5EF4-FFF2-40B4-BE49-F238E27FC236}">
                <a16:creationId xmlns:a16="http://schemas.microsoft.com/office/drawing/2014/main" id="{8181FC35-6F2C-4BE2-B58D-340A5E9AC5A7}"/>
              </a:ext>
            </a:extLst>
          </p:cNvPr>
          <p:cNvPicPr>
            <a:picLocks noChangeAspect="1"/>
          </p:cNvPicPr>
          <p:nvPr/>
        </p:nvPicPr>
        <p:blipFill rotWithShape="1">
          <a:blip r:embed="rId2">
            <a:extLst>
              <a:ext uri="{28A0092B-C50C-407E-A947-70E740481C1C}">
                <a14:useLocalDpi xmlns:a14="http://schemas.microsoft.com/office/drawing/2010/main" val="0"/>
              </a:ext>
            </a:extLst>
          </a:blip>
          <a:srcRect l="67786" t="13716" r="335" b="47957"/>
          <a:stretch/>
        </p:blipFill>
        <p:spPr>
          <a:xfrm>
            <a:off x="0" y="0"/>
            <a:ext cx="12192000" cy="6979920"/>
          </a:xfrm>
          <a:prstGeom prst="rect">
            <a:avLst/>
          </a:prstGeom>
        </p:spPr>
      </p:pic>
      <p:pic>
        <p:nvPicPr>
          <p:cNvPr id="8" name="תמונה 7">
            <a:extLst>
              <a:ext uri="{FF2B5EF4-FFF2-40B4-BE49-F238E27FC236}">
                <a16:creationId xmlns:a16="http://schemas.microsoft.com/office/drawing/2014/main" id="{9E559531-2445-41E4-B8CA-11253383A0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6960" y="356598"/>
            <a:ext cx="8290107" cy="5778756"/>
          </a:xfrm>
          <a:prstGeom prst="rect">
            <a:avLst/>
          </a:prstGeom>
        </p:spPr>
      </p:pic>
      <p:sp>
        <p:nvSpPr>
          <p:cNvPr id="18" name="תיבת טקסט 17">
            <a:extLst>
              <a:ext uri="{FF2B5EF4-FFF2-40B4-BE49-F238E27FC236}">
                <a16:creationId xmlns:a16="http://schemas.microsoft.com/office/drawing/2014/main" id="{077BBC4E-7BB4-4F0B-8392-942FD8DFA7F6}"/>
              </a:ext>
            </a:extLst>
          </p:cNvPr>
          <p:cNvSpPr txBox="1"/>
          <p:nvPr/>
        </p:nvSpPr>
        <p:spPr>
          <a:xfrm>
            <a:off x="3628282" y="557711"/>
            <a:ext cx="5722382" cy="2015936"/>
          </a:xfrm>
          <a:prstGeom prst="rect">
            <a:avLst/>
          </a:prstGeom>
          <a:noFill/>
        </p:spPr>
        <p:txBody>
          <a:bodyPr wrap="square">
            <a:spAutoFit/>
          </a:bodyPr>
          <a:lstStyle/>
          <a:p>
            <a:pPr algn="ctr">
              <a:lnSpc>
                <a:spcPts val="5000"/>
              </a:lnSpc>
            </a:pPr>
            <a:r>
              <a:rPr lang="he-IL" sz="4000" dirty="0">
                <a:latin typeface="Almoni Tzar ML v5 AAA Medium" panose="00000606000000000000" pitchFamily="50" charset="-79"/>
                <a:cs typeface="Almoni Tzar ML v5 AAA Medium" panose="00000606000000000000" pitchFamily="50" charset="-79"/>
              </a:rPr>
              <a:t>כל המקומות שאליהם אנחנו מגיעים, הם בהשגחה פרטית מוחלטת, כדי שנמלא את המטרה - לפרסם אלוקות בעולם. </a:t>
            </a:r>
          </a:p>
        </p:txBody>
      </p:sp>
      <p:pic>
        <p:nvPicPr>
          <p:cNvPr id="7" name="תמונה 6">
            <a:extLst>
              <a:ext uri="{FF2B5EF4-FFF2-40B4-BE49-F238E27FC236}">
                <a16:creationId xmlns:a16="http://schemas.microsoft.com/office/drawing/2014/main" id="{B484780C-1FF8-4574-9D46-A819E5DB57C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6" name="מלבן: פינות מעוגלות 5">
            <a:extLst>
              <a:ext uri="{FF2B5EF4-FFF2-40B4-BE49-F238E27FC236}">
                <a16:creationId xmlns:a16="http://schemas.microsoft.com/office/drawing/2014/main" id="{02CF83BA-343E-46BE-B6FB-A2775B0E4F48}"/>
              </a:ext>
            </a:extLst>
          </p:cNvPr>
          <p:cNvSpPr/>
          <p:nvPr/>
        </p:nvSpPr>
        <p:spPr>
          <a:xfrm>
            <a:off x="-419100" y="4088228"/>
            <a:ext cx="12763500" cy="1632309"/>
          </a:xfrm>
          <a:prstGeom prst="roundRect">
            <a:avLst>
              <a:gd name="adj" fmla="val 13583"/>
            </a:avLst>
          </a:prstGeom>
          <a:solidFill>
            <a:srgbClr val="FFFFFF">
              <a:alpha val="9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9" name="תיבת טקסט 8">
            <a:extLst>
              <a:ext uri="{FF2B5EF4-FFF2-40B4-BE49-F238E27FC236}">
                <a16:creationId xmlns:a16="http://schemas.microsoft.com/office/drawing/2014/main" id="{6A78C5F5-7A13-4380-B74F-AEEF6B35855F}"/>
              </a:ext>
            </a:extLst>
          </p:cNvPr>
          <p:cNvSpPr txBox="1"/>
          <p:nvPr/>
        </p:nvSpPr>
        <p:spPr>
          <a:xfrm>
            <a:off x="762000" y="4168245"/>
            <a:ext cx="10528300" cy="1374735"/>
          </a:xfrm>
          <a:prstGeom prst="rect">
            <a:avLst/>
          </a:prstGeom>
          <a:noFill/>
        </p:spPr>
        <p:txBody>
          <a:bodyPr wrap="square">
            <a:spAutoFit/>
          </a:bodyPr>
          <a:lstStyle/>
          <a:p>
            <a:pPr algn="ctr">
              <a:lnSpc>
                <a:spcPts val="5000"/>
              </a:lnSpc>
            </a:pPr>
            <a:r>
              <a:rPr lang="he-IL" sz="4000" dirty="0">
                <a:latin typeface="Almoni Tzar ML v5 AAA Medium" panose="00000606000000000000" pitchFamily="50" charset="-79"/>
                <a:cs typeface="Almoni Tzar ML v5 AAA Medium" panose="00000606000000000000" pitchFamily="50" charset="-79"/>
              </a:rPr>
              <a:t>"חסיד יוצר סביבה" - אומר הרבי </a:t>
            </a:r>
            <a:r>
              <a:rPr lang="he-IL" sz="4000" dirty="0" err="1">
                <a:latin typeface="Almoni Tzar ML v5 AAA Medium" panose="00000606000000000000" pitchFamily="50" charset="-79"/>
                <a:cs typeface="Almoni Tzar ML v5 AAA Medium" panose="00000606000000000000" pitchFamily="50" charset="-79"/>
              </a:rPr>
              <a:t>הרש"ב</a:t>
            </a:r>
            <a:r>
              <a:rPr lang="he-IL" sz="4000" dirty="0">
                <a:latin typeface="Almoni Tzar ML v5 AAA Medium" panose="00000606000000000000" pitchFamily="50" charset="-79"/>
                <a:cs typeface="Almoni Tzar ML v5 AAA Medium" panose="00000606000000000000" pitchFamily="50" charset="-79"/>
              </a:rPr>
              <a:t> (היום-יום ל' אדר א'). עלינו להסתכל סביבנו ולהחליט - איך ובמה אנחנו יכולים להשפיע לטובה? </a:t>
            </a:r>
          </a:p>
        </p:txBody>
      </p:sp>
    </p:spTree>
    <p:extLst>
      <p:ext uri="{BB962C8B-B14F-4D97-AF65-F5344CB8AC3E}">
        <p14:creationId xmlns:p14="http://schemas.microsoft.com/office/powerpoint/2010/main" val="3064571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right)">
                                      <p:cBhvr>
                                        <p:cTn id="7" dur="1000"/>
                                        <p:tgtEl>
                                          <p:spTgt spid="18"/>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right)">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מלבן: פינות מעוגלות 7">
            <a:extLst>
              <a:ext uri="{FF2B5EF4-FFF2-40B4-BE49-F238E27FC236}">
                <a16:creationId xmlns:a16="http://schemas.microsoft.com/office/drawing/2014/main" id="{BEB8D038-0745-48FA-9B2B-C22C28ABE0F6}"/>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9" name="תיבת טקסט 8">
            <a:extLst>
              <a:ext uri="{FF2B5EF4-FFF2-40B4-BE49-F238E27FC236}">
                <a16:creationId xmlns:a16="http://schemas.microsoft.com/office/drawing/2014/main" id="{2A6844E6-A54E-4BFB-A896-32AE509B30C9}"/>
              </a:ext>
            </a:extLst>
          </p:cNvPr>
          <p:cNvSpPr txBox="1"/>
          <p:nvPr/>
        </p:nvSpPr>
        <p:spPr>
          <a:xfrm>
            <a:off x="743380" y="461964"/>
            <a:ext cx="10693402" cy="1508105"/>
          </a:xfrm>
          <a:prstGeom prst="rect">
            <a:avLst/>
          </a:prstGeom>
          <a:noFill/>
        </p:spPr>
        <p:txBody>
          <a:bodyPr wrap="square">
            <a:spAutoFit/>
          </a:bodyPr>
          <a:lstStyle/>
          <a:p>
            <a:pPr algn="ctr"/>
            <a:r>
              <a:rPr lang="he-IL" sz="5200" dirty="0">
                <a:solidFill>
                  <a:srgbClr val="071B43"/>
                </a:solidFill>
                <a:latin typeface="Almoni Tzar ML v5 AAA Medium" panose="00000606000000000000" pitchFamily="50" charset="-79"/>
                <a:cs typeface="Almoni Tzar ML v5 AAA Medium" panose="00000606000000000000" pitchFamily="50" charset="-79"/>
              </a:rPr>
              <a:t>איך עושים את זה בפועל?</a:t>
            </a:r>
          </a:p>
          <a:p>
            <a:pPr algn="ctr"/>
            <a:r>
              <a:rPr lang="he-IL" sz="4000" dirty="0">
                <a:solidFill>
                  <a:srgbClr val="071B43"/>
                </a:solidFill>
                <a:latin typeface="Almoni Tzar ML v5 AAA Medium" panose="00000606000000000000" pitchFamily="50" charset="-79"/>
                <a:cs typeface="Almoni Tzar ML v5 AAA Medium" panose="00000606000000000000" pitchFamily="50" charset="-79"/>
              </a:rPr>
              <a:t>הגעת לאיזה מקום, איך תשפיע לטובה?</a:t>
            </a:r>
          </a:p>
        </p:txBody>
      </p:sp>
      <p:grpSp>
        <p:nvGrpSpPr>
          <p:cNvPr id="4" name="קבוצה 3">
            <a:extLst>
              <a:ext uri="{FF2B5EF4-FFF2-40B4-BE49-F238E27FC236}">
                <a16:creationId xmlns:a16="http://schemas.microsoft.com/office/drawing/2014/main" id="{B7B77E6B-B92A-4F49-94E2-356DD3C38A7B}"/>
              </a:ext>
            </a:extLst>
          </p:cNvPr>
          <p:cNvGrpSpPr/>
          <p:nvPr/>
        </p:nvGrpSpPr>
        <p:grpSpPr>
          <a:xfrm>
            <a:off x="1014403" y="2185827"/>
            <a:ext cx="4647650" cy="4184586"/>
            <a:chOff x="818459" y="2249080"/>
            <a:chExt cx="4647650" cy="4184586"/>
          </a:xfrm>
        </p:grpSpPr>
        <p:sp>
          <p:nvSpPr>
            <p:cNvPr id="16" name="אליפסה 15">
              <a:extLst>
                <a:ext uri="{FF2B5EF4-FFF2-40B4-BE49-F238E27FC236}">
                  <a16:creationId xmlns:a16="http://schemas.microsoft.com/office/drawing/2014/main" id="{51AEA28A-7B55-4CED-9383-C7139131160A}"/>
                </a:ext>
              </a:extLst>
            </p:cNvPr>
            <p:cNvSpPr/>
            <p:nvPr/>
          </p:nvSpPr>
          <p:spPr>
            <a:xfrm>
              <a:off x="818459" y="2249080"/>
              <a:ext cx="4140000" cy="3960000"/>
            </a:xfrm>
            <a:prstGeom prst="ellipse">
              <a:avLst/>
            </a:prstGeom>
            <a:solidFill>
              <a:srgbClr val="565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תיבת טקסט 10">
              <a:extLst>
                <a:ext uri="{FF2B5EF4-FFF2-40B4-BE49-F238E27FC236}">
                  <a16:creationId xmlns:a16="http://schemas.microsoft.com/office/drawing/2014/main" id="{C93401F7-CBF9-4CE8-9A1F-7330D928A2DB}"/>
                </a:ext>
              </a:extLst>
            </p:cNvPr>
            <p:cNvSpPr txBox="1"/>
            <p:nvPr/>
          </p:nvSpPr>
          <p:spPr>
            <a:xfrm>
              <a:off x="1058148" y="2767128"/>
              <a:ext cx="3660622" cy="646331"/>
            </a:xfrm>
            <a:prstGeom prst="rect">
              <a:avLst/>
            </a:prstGeom>
            <a:noFill/>
          </p:spPr>
          <p:txBody>
            <a:bodyPr wrap="square">
              <a:spAutoFit/>
            </a:bodyPr>
            <a:lstStyle/>
            <a:p>
              <a:pPr algn="ctr"/>
              <a:r>
                <a:rPr lang="he-IL" sz="3600" dirty="0">
                  <a:solidFill>
                    <a:schemeClr val="bg1"/>
                  </a:solidFill>
                  <a:latin typeface="Almoni Tzar ML v5 AAA Medium" panose="00000606000000000000" pitchFamily="50" charset="-79"/>
                  <a:cs typeface="Almoni Tzar ML v5 AAA Medium" panose="00000606000000000000" pitchFamily="50" charset="-79"/>
                </a:rPr>
                <a:t>מבצעים</a:t>
              </a:r>
            </a:p>
          </p:txBody>
        </p:sp>
        <p:sp>
          <p:nvSpPr>
            <p:cNvPr id="17" name="אליפסה 16">
              <a:extLst>
                <a:ext uri="{FF2B5EF4-FFF2-40B4-BE49-F238E27FC236}">
                  <a16:creationId xmlns:a16="http://schemas.microsoft.com/office/drawing/2014/main" id="{A03EF258-2760-48E0-AA8E-5CC37654664A}"/>
                </a:ext>
              </a:extLst>
            </p:cNvPr>
            <p:cNvSpPr/>
            <p:nvPr/>
          </p:nvSpPr>
          <p:spPr>
            <a:xfrm>
              <a:off x="875609" y="2363380"/>
              <a:ext cx="4140000" cy="3960000"/>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7" name="תמונה 6" descr="תמונה שמכילה טקסט&#10;&#10;התיאור נוצר באופן אוטומטי">
              <a:extLst>
                <a:ext uri="{FF2B5EF4-FFF2-40B4-BE49-F238E27FC236}">
                  <a16:creationId xmlns:a16="http://schemas.microsoft.com/office/drawing/2014/main" id="{ECC50422-1CA3-4A70-9609-173FFB0B72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8459" y="3306052"/>
              <a:ext cx="4647650" cy="3127614"/>
            </a:xfrm>
            <a:prstGeom prst="rect">
              <a:avLst/>
            </a:prstGeom>
          </p:spPr>
        </p:pic>
      </p:grpSp>
      <p:grpSp>
        <p:nvGrpSpPr>
          <p:cNvPr id="2" name="קבוצה 1">
            <a:extLst>
              <a:ext uri="{FF2B5EF4-FFF2-40B4-BE49-F238E27FC236}">
                <a16:creationId xmlns:a16="http://schemas.microsoft.com/office/drawing/2014/main" id="{3B44DC2F-0D8C-434A-8450-55E617F99AB4}"/>
              </a:ext>
            </a:extLst>
          </p:cNvPr>
          <p:cNvGrpSpPr/>
          <p:nvPr/>
        </p:nvGrpSpPr>
        <p:grpSpPr>
          <a:xfrm>
            <a:off x="6897484" y="2185827"/>
            <a:ext cx="4197150" cy="4074300"/>
            <a:chOff x="6701540" y="2185827"/>
            <a:chExt cx="4197150" cy="4074300"/>
          </a:xfrm>
        </p:grpSpPr>
        <p:sp>
          <p:nvSpPr>
            <p:cNvPr id="18" name="אליפסה 17">
              <a:extLst>
                <a:ext uri="{FF2B5EF4-FFF2-40B4-BE49-F238E27FC236}">
                  <a16:creationId xmlns:a16="http://schemas.microsoft.com/office/drawing/2014/main" id="{316AF46C-3D70-44D0-B466-79C800D12634}"/>
                </a:ext>
              </a:extLst>
            </p:cNvPr>
            <p:cNvSpPr/>
            <p:nvPr/>
          </p:nvSpPr>
          <p:spPr>
            <a:xfrm>
              <a:off x="6701540" y="2185827"/>
              <a:ext cx="4140000" cy="3960000"/>
            </a:xfrm>
            <a:prstGeom prst="ellipse">
              <a:avLst/>
            </a:prstGeom>
            <a:solidFill>
              <a:srgbClr val="565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5" name="תמונה 4">
              <a:extLst>
                <a:ext uri="{FF2B5EF4-FFF2-40B4-BE49-F238E27FC236}">
                  <a16:creationId xmlns:a16="http://schemas.microsoft.com/office/drawing/2014/main" id="{863279F4-9451-4FE0-80F2-3E9EC7DAF1BA}"/>
                </a:ext>
              </a:extLst>
            </p:cNvPr>
            <p:cNvPicPr>
              <a:picLocks noChangeAspect="1"/>
            </p:cNvPicPr>
            <p:nvPr/>
          </p:nvPicPr>
          <p:blipFill rotWithShape="1">
            <a:blip r:embed="rId5">
              <a:extLst>
                <a:ext uri="{28A0092B-C50C-407E-A947-70E740481C1C}">
                  <a14:useLocalDpi xmlns:a14="http://schemas.microsoft.com/office/drawing/2010/main" val="0"/>
                </a:ext>
              </a:extLst>
            </a:blip>
            <a:srcRect l="3460" t="611" r="1376" b="20765"/>
            <a:stretch/>
          </p:blipFill>
          <p:spPr>
            <a:xfrm>
              <a:off x="6701540" y="2185827"/>
              <a:ext cx="4140000" cy="3960000"/>
            </a:xfrm>
            <a:prstGeom prst="ellipse">
              <a:avLst/>
            </a:prstGeom>
          </p:spPr>
        </p:pic>
        <p:sp>
          <p:nvSpPr>
            <p:cNvPr id="20" name="אליפסה 19">
              <a:extLst>
                <a:ext uri="{FF2B5EF4-FFF2-40B4-BE49-F238E27FC236}">
                  <a16:creationId xmlns:a16="http://schemas.microsoft.com/office/drawing/2014/main" id="{A55BBDB8-F6E3-4089-902E-506810FE93DF}"/>
                </a:ext>
              </a:extLst>
            </p:cNvPr>
            <p:cNvSpPr/>
            <p:nvPr/>
          </p:nvSpPr>
          <p:spPr>
            <a:xfrm>
              <a:off x="6758690" y="2300127"/>
              <a:ext cx="4140000" cy="3960000"/>
            </a:xfrm>
            <a:prstGeom prst="ellipse">
              <a:avLst/>
            </a:prstGeom>
            <a:noFill/>
            <a:ln w="28575">
              <a:solidFill>
                <a:srgbClr val="565CA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9" name="תיבת טקסט 18">
              <a:extLst>
                <a:ext uri="{FF2B5EF4-FFF2-40B4-BE49-F238E27FC236}">
                  <a16:creationId xmlns:a16="http://schemas.microsoft.com/office/drawing/2014/main" id="{1C350849-10D7-4645-BAB9-F13334F17E97}"/>
                </a:ext>
              </a:extLst>
            </p:cNvPr>
            <p:cNvSpPr txBox="1"/>
            <p:nvPr/>
          </p:nvSpPr>
          <p:spPr>
            <a:xfrm>
              <a:off x="7450610" y="2903989"/>
              <a:ext cx="2756159" cy="1692000"/>
            </a:xfrm>
            <a:prstGeom prst="roundRect">
              <a:avLst>
                <a:gd name="adj" fmla="val 50000"/>
              </a:avLst>
            </a:prstGeom>
            <a:solidFill>
              <a:srgbClr val="565CA4"/>
            </a:solidFill>
            <a:effectLst>
              <a:outerShdw blurRad="63500" sx="102000" sy="102000" algn="ctr" rotWithShape="0">
                <a:prstClr val="black">
                  <a:alpha val="40000"/>
                </a:prstClr>
              </a:outerShdw>
            </a:effectLst>
          </p:spPr>
          <p:txBody>
            <a:bodyPr wrap="square">
              <a:spAutoFit/>
            </a:bodyPr>
            <a:lstStyle/>
            <a:p>
              <a:pPr algn="ctr">
                <a:lnSpc>
                  <a:spcPts val="3200"/>
                </a:lnSpc>
              </a:pPr>
              <a:r>
                <a:rPr lang="he-IL" sz="3600" dirty="0">
                  <a:solidFill>
                    <a:schemeClr val="bg1"/>
                  </a:solidFill>
                  <a:latin typeface="Almoni Tzar ML v5 AAA Medium" panose="00000606000000000000" pitchFamily="50" charset="-79"/>
                  <a:cs typeface="Almoni Tzar ML v5 AAA Medium" panose="00000606000000000000" pitchFamily="50" charset="-79"/>
                </a:rPr>
                <a:t>שיחה עם מישהו בענייני תורה ומצוות</a:t>
              </a:r>
            </a:p>
          </p:txBody>
        </p:sp>
      </p:grpSp>
    </p:spTree>
    <p:extLst>
      <p:ext uri="{BB962C8B-B14F-4D97-AF65-F5344CB8AC3E}">
        <p14:creationId xmlns:p14="http://schemas.microsoft.com/office/powerpoint/2010/main" val="1041350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1000"/>
                                        <p:tgtEl>
                                          <p:spTgt spid="9"/>
                                        </p:tgtEl>
                                      </p:cBhvr>
                                    </p:animEffect>
                                  </p:childTnLst>
                                </p:cTn>
                              </p:par>
                            </p:childTnLst>
                          </p:cTn>
                        </p:par>
                        <p:par>
                          <p:cTn id="8" fill="hold">
                            <p:stCondLst>
                              <p:cond delay="1000"/>
                            </p:stCondLst>
                            <p:childTnLst>
                              <p:par>
                                <p:cTn id="9" presetID="31" presetClass="entr" presetSubtype="0" fill="hold" nodeType="afterEffect">
                                  <p:stCondLst>
                                    <p:cond delay="50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fltVal val="0"/>
                                          </p:val>
                                        </p:tav>
                                        <p:tav tm="100000">
                                          <p:val>
                                            <p:strVal val="#ppt_w"/>
                                          </p:val>
                                        </p:tav>
                                      </p:tavLst>
                                    </p:anim>
                                    <p:anim calcmode="lin" valueType="num">
                                      <p:cBhvr>
                                        <p:cTn id="12" dur="1000" fill="hold"/>
                                        <p:tgtEl>
                                          <p:spTgt spid="2"/>
                                        </p:tgtEl>
                                        <p:attrNameLst>
                                          <p:attrName>ppt_h</p:attrName>
                                        </p:attrNameLst>
                                      </p:cBhvr>
                                      <p:tavLst>
                                        <p:tav tm="0">
                                          <p:val>
                                            <p:fltVal val="0"/>
                                          </p:val>
                                        </p:tav>
                                        <p:tav tm="100000">
                                          <p:val>
                                            <p:strVal val="#ppt_h"/>
                                          </p:val>
                                        </p:tav>
                                      </p:tavLst>
                                    </p:anim>
                                    <p:anim calcmode="lin" valueType="num">
                                      <p:cBhvr>
                                        <p:cTn id="13" dur="1000" fill="hold"/>
                                        <p:tgtEl>
                                          <p:spTgt spid="2"/>
                                        </p:tgtEl>
                                        <p:attrNameLst>
                                          <p:attrName>style.rotation</p:attrName>
                                        </p:attrNameLst>
                                      </p:cBhvr>
                                      <p:tavLst>
                                        <p:tav tm="0">
                                          <p:val>
                                            <p:fltVal val="90"/>
                                          </p:val>
                                        </p:tav>
                                        <p:tav tm="100000">
                                          <p:val>
                                            <p:fltVal val="0"/>
                                          </p:val>
                                        </p:tav>
                                      </p:tavLst>
                                    </p:anim>
                                    <p:animEffect transition="in" filter="fade">
                                      <p:cBhvr>
                                        <p:cTn id="14" dur="1000"/>
                                        <p:tgtEl>
                                          <p:spTgt spid="2"/>
                                        </p:tgtEl>
                                      </p:cBhvr>
                                    </p:animEffect>
                                  </p:childTnLst>
                                </p:cTn>
                              </p:par>
                            </p:childTnLst>
                          </p:cTn>
                        </p:par>
                        <p:par>
                          <p:cTn id="15" fill="hold">
                            <p:stCondLst>
                              <p:cond delay="2500"/>
                            </p:stCondLst>
                            <p:childTnLst>
                              <p:par>
                                <p:cTn id="16" presetID="31" presetClass="entr" presetSubtype="0" fill="hold" nodeType="afterEffect">
                                  <p:stCondLst>
                                    <p:cond delay="250"/>
                                  </p:stCondLst>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ppt_w</p:attrName>
                                        </p:attrNameLst>
                                      </p:cBhvr>
                                      <p:tavLst>
                                        <p:tav tm="0">
                                          <p:val>
                                            <p:fltVal val="0"/>
                                          </p:val>
                                        </p:tav>
                                        <p:tav tm="100000">
                                          <p:val>
                                            <p:strVal val="#ppt_w"/>
                                          </p:val>
                                        </p:tav>
                                      </p:tavLst>
                                    </p:anim>
                                    <p:anim calcmode="lin" valueType="num">
                                      <p:cBhvr>
                                        <p:cTn id="19" dur="1000" fill="hold"/>
                                        <p:tgtEl>
                                          <p:spTgt spid="4"/>
                                        </p:tgtEl>
                                        <p:attrNameLst>
                                          <p:attrName>ppt_h</p:attrName>
                                        </p:attrNameLst>
                                      </p:cBhvr>
                                      <p:tavLst>
                                        <p:tav tm="0">
                                          <p:val>
                                            <p:fltVal val="0"/>
                                          </p:val>
                                        </p:tav>
                                        <p:tav tm="100000">
                                          <p:val>
                                            <p:strVal val="#ppt_h"/>
                                          </p:val>
                                        </p:tav>
                                      </p:tavLst>
                                    </p:anim>
                                    <p:anim calcmode="lin" valueType="num">
                                      <p:cBhvr>
                                        <p:cTn id="20" dur="1000" fill="hold"/>
                                        <p:tgtEl>
                                          <p:spTgt spid="4"/>
                                        </p:tgtEl>
                                        <p:attrNameLst>
                                          <p:attrName>style.rotation</p:attrName>
                                        </p:attrNameLst>
                                      </p:cBhvr>
                                      <p:tavLst>
                                        <p:tav tm="0">
                                          <p:val>
                                            <p:fltVal val="90"/>
                                          </p:val>
                                        </p:tav>
                                        <p:tav tm="100000">
                                          <p:val>
                                            <p:fltVal val="0"/>
                                          </p:val>
                                        </p:tav>
                                      </p:tavLst>
                                    </p:anim>
                                    <p:animEffect transition="in" filter="fade">
                                      <p:cBhvr>
                                        <p:cTn id="2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מלבן: פינות מעוגלות 7">
            <a:extLst>
              <a:ext uri="{FF2B5EF4-FFF2-40B4-BE49-F238E27FC236}">
                <a16:creationId xmlns:a16="http://schemas.microsoft.com/office/drawing/2014/main" id="{BEB8D038-0745-48FA-9B2B-C22C28ABE0F6}"/>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9" name="תיבת טקסט 8">
            <a:extLst>
              <a:ext uri="{FF2B5EF4-FFF2-40B4-BE49-F238E27FC236}">
                <a16:creationId xmlns:a16="http://schemas.microsoft.com/office/drawing/2014/main" id="{2A6844E6-A54E-4BFB-A896-32AE509B30C9}"/>
              </a:ext>
            </a:extLst>
          </p:cNvPr>
          <p:cNvSpPr txBox="1"/>
          <p:nvPr/>
        </p:nvSpPr>
        <p:spPr>
          <a:xfrm>
            <a:off x="743380" y="461964"/>
            <a:ext cx="10693402" cy="1508105"/>
          </a:xfrm>
          <a:prstGeom prst="rect">
            <a:avLst/>
          </a:prstGeom>
          <a:noFill/>
        </p:spPr>
        <p:txBody>
          <a:bodyPr wrap="square">
            <a:spAutoFit/>
          </a:bodyPr>
          <a:lstStyle/>
          <a:p>
            <a:pPr algn="ctr"/>
            <a:r>
              <a:rPr lang="he-IL" sz="5200" dirty="0">
                <a:solidFill>
                  <a:srgbClr val="071B43"/>
                </a:solidFill>
                <a:latin typeface="Almoni Tzar ML v5 AAA Medium" panose="00000606000000000000" pitchFamily="50" charset="-79"/>
                <a:cs typeface="Almoni Tzar ML v5 AAA Medium" panose="00000606000000000000" pitchFamily="50" charset="-79"/>
              </a:rPr>
              <a:t>איך עושים את זה בפועל?</a:t>
            </a:r>
          </a:p>
          <a:p>
            <a:pPr algn="ctr"/>
            <a:r>
              <a:rPr lang="he-IL" sz="4000" dirty="0">
                <a:solidFill>
                  <a:srgbClr val="071B43"/>
                </a:solidFill>
                <a:latin typeface="Almoni Tzar ML v5 AAA Medium" panose="00000606000000000000" pitchFamily="50" charset="-79"/>
                <a:cs typeface="Almoni Tzar ML v5 AAA Medium" panose="00000606000000000000" pitchFamily="50" charset="-79"/>
              </a:rPr>
              <a:t>הגעת לאיזה מקום, איך תשפיע לטובה?</a:t>
            </a:r>
          </a:p>
        </p:txBody>
      </p:sp>
      <p:grpSp>
        <p:nvGrpSpPr>
          <p:cNvPr id="4" name="קבוצה 3">
            <a:extLst>
              <a:ext uri="{FF2B5EF4-FFF2-40B4-BE49-F238E27FC236}">
                <a16:creationId xmlns:a16="http://schemas.microsoft.com/office/drawing/2014/main" id="{B7B77E6B-B92A-4F49-94E2-356DD3C38A7B}"/>
              </a:ext>
            </a:extLst>
          </p:cNvPr>
          <p:cNvGrpSpPr/>
          <p:nvPr/>
        </p:nvGrpSpPr>
        <p:grpSpPr>
          <a:xfrm>
            <a:off x="1014403" y="2185827"/>
            <a:ext cx="4647650" cy="4184586"/>
            <a:chOff x="818459" y="2249080"/>
            <a:chExt cx="4647650" cy="4184586"/>
          </a:xfrm>
        </p:grpSpPr>
        <p:sp>
          <p:nvSpPr>
            <p:cNvPr id="16" name="אליפסה 15">
              <a:extLst>
                <a:ext uri="{FF2B5EF4-FFF2-40B4-BE49-F238E27FC236}">
                  <a16:creationId xmlns:a16="http://schemas.microsoft.com/office/drawing/2014/main" id="{51AEA28A-7B55-4CED-9383-C7139131160A}"/>
                </a:ext>
              </a:extLst>
            </p:cNvPr>
            <p:cNvSpPr/>
            <p:nvPr/>
          </p:nvSpPr>
          <p:spPr>
            <a:xfrm>
              <a:off x="818459" y="2249080"/>
              <a:ext cx="4140000" cy="3960000"/>
            </a:xfrm>
            <a:prstGeom prst="ellipse">
              <a:avLst/>
            </a:prstGeom>
            <a:solidFill>
              <a:srgbClr val="565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תיבת טקסט 10">
              <a:extLst>
                <a:ext uri="{FF2B5EF4-FFF2-40B4-BE49-F238E27FC236}">
                  <a16:creationId xmlns:a16="http://schemas.microsoft.com/office/drawing/2014/main" id="{C93401F7-CBF9-4CE8-9A1F-7330D928A2DB}"/>
                </a:ext>
              </a:extLst>
            </p:cNvPr>
            <p:cNvSpPr txBox="1"/>
            <p:nvPr/>
          </p:nvSpPr>
          <p:spPr>
            <a:xfrm>
              <a:off x="1669176" y="2418049"/>
              <a:ext cx="2448865" cy="1200329"/>
            </a:xfrm>
            <a:prstGeom prst="rect">
              <a:avLst/>
            </a:prstGeom>
            <a:noFill/>
          </p:spPr>
          <p:txBody>
            <a:bodyPr wrap="square">
              <a:spAutoFit/>
            </a:bodyPr>
            <a:lstStyle/>
            <a:p>
              <a:pPr algn="ctr"/>
              <a:r>
                <a:rPr lang="he-IL" sz="3600" dirty="0">
                  <a:solidFill>
                    <a:schemeClr val="bg1"/>
                  </a:solidFill>
                  <a:latin typeface="Almoni Tzar ML v5 AAA Medium" panose="00000606000000000000" pitchFamily="50" charset="-79"/>
                  <a:cs typeface="Almoni Tzar ML v5 AAA Medium" panose="00000606000000000000" pitchFamily="50" charset="-79"/>
                </a:rPr>
                <a:t>דוגמא אישית</a:t>
              </a:r>
            </a:p>
            <a:p>
              <a:pPr algn="ctr"/>
              <a:r>
                <a:rPr lang="he-IL" sz="3600" dirty="0">
                  <a:solidFill>
                    <a:schemeClr val="bg1"/>
                  </a:solidFill>
                  <a:latin typeface="Almoni Tzar ML v5 AAA Medium" panose="00000606000000000000" pitchFamily="50" charset="-79"/>
                  <a:cs typeface="Almoni Tzar ML v5 AAA Medium" panose="00000606000000000000" pitchFamily="50" charset="-79"/>
                </a:rPr>
                <a:t>של בחור חסידי</a:t>
              </a:r>
            </a:p>
          </p:txBody>
        </p:sp>
        <p:sp>
          <p:nvSpPr>
            <p:cNvPr id="17" name="אליפסה 16">
              <a:extLst>
                <a:ext uri="{FF2B5EF4-FFF2-40B4-BE49-F238E27FC236}">
                  <a16:creationId xmlns:a16="http://schemas.microsoft.com/office/drawing/2014/main" id="{A03EF258-2760-48E0-AA8E-5CC37654664A}"/>
                </a:ext>
              </a:extLst>
            </p:cNvPr>
            <p:cNvSpPr/>
            <p:nvPr/>
          </p:nvSpPr>
          <p:spPr>
            <a:xfrm>
              <a:off x="875609" y="2363380"/>
              <a:ext cx="4140000" cy="3960000"/>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7" name="תמונה 6" descr="תמונה שמכילה טקסט&#10;&#10;התיאור נוצר באופן אוטומטי">
              <a:extLst>
                <a:ext uri="{FF2B5EF4-FFF2-40B4-BE49-F238E27FC236}">
                  <a16:creationId xmlns:a16="http://schemas.microsoft.com/office/drawing/2014/main" id="{ECC50422-1CA3-4A70-9609-173FFB0B72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8459" y="3306052"/>
              <a:ext cx="4647650" cy="3127614"/>
            </a:xfrm>
            <a:prstGeom prst="rect">
              <a:avLst/>
            </a:prstGeom>
          </p:spPr>
        </p:pic>
      </p:grpSp>
      <p:grpSp>
        <p:nvGrpSpPr>
          <p:cNvPr id="2" name="קבוצה 1">
            <a:extLst>
              <a:ext uri="{FF2B5EF4-FFF2-40B4-BE49-F238E27FC236}">
                <a16:creationId xmlns:a16="http://schemas.microsoft.com/office/drawing/2014/main" id="{3B44DC2F-0D8C-434A-8450-55E617F99AB4}"/>
              </a:ext>
            </a:extLst>
          </p:cNvPr>
          <p:cNvGrpSpPr/>
          <p:nvPr/>
        </p:nvGrpSpPr>
        <p:grpSpPr>
          <a:xfrm>
            <a:off x="6897484" y="2185827"/>
            <a:ext cx="4197150" cy="4074300"/>
            <a:chOff x="6701540" y="2185827"/>
            <a:chExt cx="4197150" cy="4074300"/>
          </a:xfrm>
        </p:grpSpPr>
        <p:sp>
          <p:nvSpPr>
            <p:cNvPr id="18" name="אליפסה 17">
              <a:extLst>
                <a:ext uri="{FF2B5EF4-FFF2-40B4-BE49-F238E27FC236}">
                  <a16:creationId xmlns:a16="http://schemas.microsoft.com/office/drawing/2014/main" id="{316AF46C-3D70-44D0-B466-79C800D12634}"/>
                </a:ext>
              </a:extLst>
            </p:cNvPr>
            <p:cNvSpPr/>
            <p:nvPr/>
          </p:nvSpPr>
          <p:spPr>
            <a:xfrm>
              <a:off x="6701540" y="2185827"/>
              <a:ext cx="4140000" cy="3960000"/>
            </a:xfrm>
            <a:prstGeom prst="ellipse">
              <a:avLst/>
            </a:prstGeom>
            <a:solidFill>
              <a:srgbClr val="565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5" name="תמונה 4">
              <a:extLst>
                <a:ext uri="{FF2B5EF4-FFF2-40B4-BE49-F238E27FC236}">
                  <a16:creationId xmlns:a16="http://schemas.microsoft.com/office/drawing/2014/main" id="{863279F4-9451-4FE0-80F2-3E9EC7DAF1BA}"/>
                </a:ext>
              </a:extLst>
            </p:cNvPr>
            <p:cNvPicPr>
              <a:picLocks noChangeAspect="1"/>
            </p:cNvPicPr>
            <p:nvPr/>
          </p:nvPicPr>
          <p:blipFill rotWithShape="1">
            <a:blip r:embed="rId5">
              <a:extLst>
                <a:ext uri="{28A0092B-C50C-407E-A947-70E740481C1C}">
                  <a14:useLocalDpi xmlns:a14="http://schemas.microsoft.com/office/drawing/2010/main" val="0"/>
                </a:ext>
              </a:extLst>
            </a:blip>
            <a:srcRect l="3460" t="611" r="1376" b="20765"/>
            <a:stretch/>
          </p:blipFill>
          <p:spPr>
            <a:xfrm>
              <a:off x="6701540" y="2185827"/>
              <a:ext cx="4140000" cy="3960000"/>
            </a:xfrm>
            <a:prstGeom prst="ellipse">
              <a:avLst/>
            </a:prstGeom>
          </p:spPr>
        </p:pic>
        <p:sp>
          <p:nvSpPr>
            <p:cNvPr id="20" name="אליפסה 19">
              <a:extLst>
                <a:ext uri="{FF2B5EF4-FFF2-40B4-BE49-F238E27FC236}">
                  <a16:creationId xmlns:a16="http://schemas.microsoft.com/office/drawing/2014/main" id="{A55BBDB8-F6E3-4089-902E-506810FE93DF}"/>
                </a:ext>
              </a:extLst>
            </p:cNvPr>
            <p:cNvSpPr/>
            <p:nvPr/>
          </p:nvSpPr>
          <p:spPr>
            <a:xfrm>
              <a:off x="6758690" y="2300127"/>
              <a:ext cx="4140000" cy="3960000"/>
            </a:xfrm>
            <a:prstGeom prst="ellipse">
              <a:avLst/>
            </a:prstGeom>
            <a:noFill/>
            <a:ln w="28575">
              <a:solidFill>
                <a:srgbClr val="565CA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9" name="תיבת טקסט 18">
              <a:extLst>
                <a:ext uri="{FF2B5EF4-FFF2-40B4-BE49-F238E27FC236}">
                  <a16:creationId xmlns:a16="http://schemas.microsoft.com/office/drawing/2014/main" id="{1C350849-10D7-4645-BAB9-F13334F17E97}"/>
                </a:ext>
              </a:extLst>
            </p:cNvPr>
            <p:cNvSpPr txBox="1"/>
            <p:nvPr/>
          </p:nvSpPr>
          <p:spPr>
            <a:xfrm>
              <a:off x="7450610" y="2903989"/>
              <a:ext cx="2756159" cy="1911499"/>
            </a:xfrm>
            <a:prstGeom prst="roundRect">
              <a:avLst>
                <a:gd name="adj" fmla="val 50000"/>
              </a:avLst>
            </a:prstGeom>
            <a:solidFill>
              <a:srgbClr val="565CA4"/>
            </a:solidFill>
            <a:effectLst>
              <a:outerShdw blurRad="63500" sx="102000" sy="102000" algn="ctr" rotWithShape="0">
                <a:prstClr val="black">
                  <a:alpha val="40000"/>
                </a:prstClr>
              </a:outerShdw>
            </a:effectLst>
          </p:spPr>
          <p:txBody>
            <a:bodyPr wrap="square">
              <a:spAutoFit/>
            </a:bodyPr>
            <a:lstStyle/>
            <a:p>
              <a:pPr algn="ctr">
                <a:lnSpc>
                  <a:spcPts val="3200"/>
                </a:lnSpc>
              </a:pPr>
              <a:r>
                <a:rPr lang="he-IL" sz="3600" dirty="0">
                  <a:solidFill>
                    <a:schemeClr val="bg1"/>
                  </a:solidFill>
                  <a:latin typeface="Almoni Tzar ML v5 AAA Medium" panose="00000606000000000000" pitchFamily="50" charset="-79"/>
                  <a:cs typeface="Almoni Tzar ML v5 AAA Medium" panose="00000606000000000000" pitchFamily="50" charset="-79"/>
                </a:rPr>
                <a:t>מילה טובה/עזרה לזולת</a:t>
              </a:r>
            </a:p>
          </p:txBody>
        </p:sp>
      </p:grpSp>
    </p:spTree>
    <p:extLst>
      <p:ext uri="{BB962C8B-B14F-4D97-AF65-F5344CB8AC3E}">
        <p14:creationId xmlns:p14="http://schemas.microsoft.com/office/powerpoint/2010/main" val="3652384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1000"/>
                                        <p:tgtEl>
                                          <p:spTgt spid="9"/>
                                        </p:tgtEl>
                                      </p:cBhvr>
                                    </p:animEffect>
                                  </p:childTnLst>
                                </p:cTn>
                              </p:par>
                            </p:childTnLst>
                          </p:cTn>
                        </p:par>
                        <p:par>
                          <p:cTn id="8" fill="hold">
                            <p:stCondLst>
                              <p:cond delay="1000"/>
                            </p:stCondLst>
                            <p:childTnLst>
                              <p:par>
                                <p:cTn id="9" presetID="31" presetClass="entr" presetSubtype="0" fill="hold" nodeType="afterEffect">
                                  <p:stCondLst>
                                    <p:cond delay="50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fltVal val="0"/>
                                          </p:val>
                                        </p:tav>
                                        <p:tav tm="100000">
                                          <p:val>
                                            <p:strVal val="#ppt_w"/>
                                          </p:val>
                                        </p:tav>
                                      </p:tavLst>
                                    </p:anim>
                                    <p:anim calcmode="lin" valueType="num">
                                      <p:cBhvr>
                                        <p:cTn id="12" dur="1000" fill="hold"/>
                                        <p:tgtEl>
                                          <p:spTgt spid="2"/>
                                        </p:tgtEl>
                                        <p:attrNameLst>
                                          <p:attrName>ppt_h</p:attrName>
                                        </p:attrNameLst>
                                      </p:cBhvr>
                                      <p:tavLst>
                                        <p:tav tm="0">
                                          <p:val>
                                            <p:fltVal val="0"/>
                                          </p:val>
                                        </p:tav>
                                        <p:tav tm="100000">
                                          <p:val>
                                            <p:strVal val="#ppt_h"/>
                                          </p:val>
                                        </p:tav>
                                      </p:tavLst>
                                    </p:anim>
                                    <p:anim calcmode="lin" valueType="num">
                                      <p:cBhvr>
                                        <p:cTn id="13" dur="1000" fill="hold"/>
                                        <p:tgtEl>
                                          <p:spTgt spid="2"/>
                                        </p:tgtEl>
                                        <p:attrNameLst>
                                          <p:attrName>style.rotation</p:attrName>
                                        </p:attrNameLst>
                                      </p:cBhvr>
                                      <p:tavLst>
                                        <p:tav tm="0">
                                          <p:val>
                                            <p:fltVal val="90"/>
                                          </p:val>
                                        </p:tav>
                                        <p:tav tm="100000">
                                          <p:val>
                                            <p:fltVal val="0"/>
                                          </p:val>
                                        </p:tav>
                                      </p:tavLst>
                                    </p:anim>
                                    <p:animEffect transition="in" filter="fade">
                                      <p:cBhvr>
                                        <p:cTn id="14" dur="1000"/>
                                        <p:tgtEl>
                                          <p:spTgt spid="2"/>
                                        </p:tgtEl>
                                      </p:cBhvr>
                                    </p:animEffect>
                                  </p:childTnLst>
                                </p:cTn>
                              </p:par>
                            </p:childTnLst>
                          </p:cTn>
                        </p:par>
                        <p:par>
                          <p:cTn id="15" fill="hold">
                            <p:stCondLst>
                              <p:cond delay="2500"/>
                            </p:stCondLst>
                            <p:childTnLst>
                              <p:par>
                                <p:cTn id="16" presetID="31" presetClass="entr" presetSubtype="0" fill="hold" nodeType="afterEffect">
                                  <p:stCondLst>
                                    <p:cond delay="250"/>
                                  </p:stCondLst>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ppt_w</p:attrName>
                                        </p:attrNameLst>
                                      </p:cBhvr>
                                      <p:tavLst>
                                        <p:tav tm="0">
                                          <p:val>
                                            <p:fltVal val="0"/>
                                          </p:val>
                                        </p:tav>
                                        <p:tav tm="100000">
                                          <p:val>
                                            <p:strVal val="#ppt_w"/>
                                          </p:val>
                                        </p:tav>
                                      </p:tavLst>
                                    </p:anim>
                                    <p:anim calcmode="lin" valueType="num">
                                      <p:cBhvr>
                                        <p:cTn id="19" dur="1000" fill="hold"/>
                                        <p:tgtEl>
                                          <p:spTgt spid="4"/>
                                        </p:tgtEl>
                                        <p:attrNameLst>
                                          <p:attrName>ppt_h</p:attrName>
                                        </p:attrNameLst>
                                      </p:cBhvr>
                                      <p:tavLst>
                                        <p:tav tm="0">
                                          <p:val>
                                            <p:fltVal val="0"/>
                                          </p:val>
                                        </p:tav>
                                        <p:tav tm="100000">
                                          <p:val>
                                            <p:strVal val="#ppt_h"/>
                                          </p:val>
                                        </p:tav>
                                      </p:tavLst>
                                    </p:anim>
                                    <p:anim calcmode="lin" valueType="num">
                                      <p:cBhvr>
                                        <p:cTn id="20" dur="1000" fill="hold"/>
                                        <p:tgtEl>
                                          <p:spTgt spid="4"/>
                                        </p:tgtEl>
                                        <p:attrNameLst>
                                          <p:attrName>style.rotation</p:attrName>
                                        </p:attrNameLst>
                                      </p:cBhvr>
                                      <p:tavLst>
                                        <p:tav tm="0">
                                          <p:val>
                                            <p:fltVal val="90"/>
                                          </p:val>
                                        </p:tav>
                                        <p:tav tm="100000">
                                          <p:val>
                                            <p:fltVal val="0"/>
                                          </p:val>
                                        </p:tav>
                                      </p:tavLst>
                                    </p:anim>
                                    <p:animEffect transition="in" filter="fade">
                                      <p:cBhvr>
                                        <p:cTn id="2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11" name="תיבת טקסט 6">
            <a:extLst>
              <a:ext uri="{FF2B5EF4-FFF2-40B4-BE49-F238E27FC236}">
                <a16:creationId xmlns:a16="http://schemas.microsoft.com/office/drawing/2014/main" id="{79902FF8-ABC4-4C04-9488-7340A8CD439E}"/>
              </a:ext>
            </a:extLst>
          </p:cNvPr>
          <p:cNvSpPr txBox="1"/>
          <p:nvPr/>
        </p:nvSpPr>
        <p:spPr>
          <a:xfrm>
            <a:off x="749642" y="1840155"/>
            <a:ext cx="10680878" cy="3785652"/>
          </a:xfrm>
          <a:prstGeom prst="rect">
            <a:avLst/>
          </a:prstGeom>
          <a:noFill/>
        </p:spPr>
        <p:txBody>
          <a:bodyPr wrap="square">
            <a:spAutoFit/>
          </a:bodyPr>
          <a:lstStyle/>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זה רק נראה לך!</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לפעמים הגענו למקום ויש לנו מטרה,</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אך לנו היא לא תמיד גלויה וברורה,</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אנו נעשה השתדלות והשקעה,</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ונזכור – שלעולם אין לדעת את גודל ההשפעה.</a:t>
            </a:r>
          </a:p>
        </p:txBody>
      </p:sp>
      <p:pic>
        <p:nvPicPr>
          <p:cNvPr id="12" name="תמונה 11" descr="תמונה שמכילה גרפיקה וקטורית&#10;&#10;התיאור נוצר באופן אוטומטי">
            <a:extLst>
              <a:ext uri="{FF2B5EF4-FFF2-40B4-BE49-F238E27FC236}">
                <a16:creationId xmlns:a16="http://schemas.microsoft.com/office/drawing/2014/main" id="{A50FB8CA-EFFD-4806-A098-B0847F487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56326" y="861876"/>
            <a:ext cx="3230150" cy="3549007"/>
          </a:xfrm>
          <a:prstGeom prst="rect">
            <a:avLst/>
          </a:prstGeom>
          <a:effectLst>
            <a:outerShdw blurRad="50800" dist="38100" dir="2700000" algn="tl" rotWithShape="0">
              <a:prstClr val="black">
                <a:alpha val="40000"/>
              </a:prstClr>
            </a:outerShdw>
          </a:effectLst>
        </p:spPr>
      </p:pic>
      <p:sp>
        <p:nvSpPr>
          <p:cNvPr id="4" name="מלבן: פינות מעוגלות 3">
            <a:extLst>
              <a:ext uri="{FF2B5EF4-FFF2-40B4-BE49-F238E27FC236}">
                <a16:creationId xmlns:a16="http://schemas.microsoft.com/office/drawing/2014/main" id="{1424A307-60A3-4FC4-9F95-A86CE4504403}"/>
              </a:ext>
            </a:extLst>
          </p:cNvPr>
          <p:cNvSpPr/>
          <p:nvPr/>
        </p:nvSpPr>
        <p:spPr>
          <a:xfrm>
            <a:off x="3022600" y="785416"/>
            <a:ext cx="5833725" cy="648000"/>
          </a:xfrm>
          <a:prstGeom prst="roundRect">
            <a:avLst>
              <a:gd name="adj" fmla="val 13583"/>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תיבת טקסט 6">
            <a:extLst>
              <a:ext uri="{FF2B5EF4-FFF2-40B4-BE49-F238E27FC236}">
                <a16:creationId xmlns:a16="http://schemas.microsoft.com/office/drawing/2014/main" id="{5655C7C1-CDB5-4A88-8F48-A33B5898FB48}"/>
              </a:ext>
            </a:extLst>
          </p:cNvPr>
          <p:cNvSpPr txBox="1"/>
          <p:nvPr/>
        </p:nvSpPr>
        <p:spPr>
          <a:xfrm>
            <a:off x="3149600" y="739237"/>
            <a:ext cx="5578471" cy="769441"/>
          </a:xfrm>
          <a:prstGeom prst="rect">
            <a:avLst/>
          </a:prstGeom>
          <a:noFill/>
        </p:spPr>
        <p:txBody>
          <a:bodyPr wrap="square">
            <a:spAutoFit/>
          </a:bodyPr>
          <a:lstStyle/>
          <a:p>
            <a:pPr algn="ctr"/>
            <a:r>
              <a:rPr lang="he-IL" sz="4400" dirty="0">
                <a:solidFill>
                  <a:srgbClr val="457BBF"/>
                </a:solidFill>
                <a:latin typeface="Almoni Tzar ML v5 AAA" panose="00000806000000000000" pitchFamily="50" charset="-79"/>
                <a:cs typeface="Almoni Tzar ML v5 AAA" panose="00000806000000000000" pitchFamily="50" charset="-79"/>
              </a:rPr>
              <a:t>נראה לך ש'סתם' הגעת לכאן?</a:t>
            </a:r>
          </a:p>
        </p:txBody>
      </p:sp>
    </p:spTree>
    <p:extLst>
      <p:ext uri="{BB962C8B-B14F-4D97-AF65-F5344CB8AC3E}">
        <p14:creationId xmlns:p14="http://schemas.microsoft.com/office/powerpoint/2010/main" val="377226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2"/>
                                        </p:tgtEl>
                                        <p:attrNameLst>
                                          <p:attrName>r</p:attrName>
                                        </p:attrNameLst>
                                      </p:cBhvr>
                                    </p:animRot>
                                    <p:animRot by="-240000">
                                      <p:cBhvr>
                                        <p:cTn id="7" dur="200" fill="hold">
                                          <p:stCondLst>
                                            <p:cond delay="200"/>
                                          </p:stCondLst>
                                        </p:cTn>
                                        <p:tgtEl>
                                          <p:spTgt spid="12"/>
                                        </p:tgtEl>
                                        <p:attrNameLst>
                                          <p:attrName>r</p:attrName>
                                        </p:attrNameLst>
                                      </p:cBhvr>
                                    </p:animRot>
                                    <p:animRot by="240000">
                                      <p:cBhvr>
                                        <p:cTn id="8" dur="200" fill="hold">
                                          <p:stCondLst>
                                            <p:cond delay="400"/>
                                          </p:stCondLst>
                                        </p:cTn>
                                        <p:tgtEl>
                                          <p:spTgt spid="12"/>
                                        </p:tgtEl>
                                        <p:attrNameLst>
                                          <p:attrName>r</p:attrName>
                                        </p:attrNameLst>
                                      </p:cBhvr>
                                    </p:animRot>
                                    <p:animRot by="-240000">
                                      <p:cBhvr>
                                        <p:cTn id="9" dur="200" fill="hold">
                                          <p:stCondLst>
                                            <p:cond delay="600"/>
                                          </p:stCondLst>
                                        </p:cTn>
                                        <p:tgtEl>
                                          <p:spTgt spid="12"/>
                                        </p:tgtEl>
                                        <p:attrNameLst>
                                          <p:attrName>r</p:attrName>
                                        </p:attrNameLst>
                                      </p:cBhvr>
                                    </p:animRot>
                                    <p:animRot by="120000">
                                      <p:cBhvr>
                                        <p:cTn id="10" dur="200" fill="hold">
                                          <p:stCondLst>
                                            <p:cond delay="80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תמונה 3">
            <a:extLst>
              <a:ext uri="{FF2B5EF4-FFF2-40B4-BE49-F238E27FC236}">
                <a16:creationId xmlns:a16="http://schemas.microsoft.com/office/drawing/2014/main" id="{9D0703FA-76C1-4948-BA92-2D36212B4BA8}"/>
              </a:ext>
            </a:extLst>
          </p:cNvPr>
          <p:cNvPicPr>
            <a:picLocks noChangeAspect="1"/>
          </p:cNvPicPr>
          <p:nvPr/>
        </p:nvPicPr>
        <p:blipFill rotWithShape="1">
          <a:blip r:embed="rId2">
            <a:extLst>
              <a:ext uri="{28A0092B-C50C-407E-A947-70E740481C1C}">
                <a14:useLocalDpi xmlns:a14="http://schemas.microsoft.com/office/drawing/2010/main" val="0"/>
              </a:ext>
            </a:extLst>
          </a:blip>
          <a:srcRect t="15625"/>
          <a:stretch/>
        </p:blipFill>
        <p:spPr>
          <a:xfrm>
            <a:off x="0" y="0"/>
            <a:ext cx="12192000" cy="6858000"/>
          </a:xfrm>
          <a:prstGeom prst="rect">
            <a:avLst/>
          </a:prstGeom>
        </p:spPr>
      </p:pic>
      <p:sp>
        <p:nvSpPr>
          <p:cNvPr id="13" name="מלבן 12">
            <a:extLst>
              <a:ext uri="{FF2B5EF4-FFF2-40B4-BE49-F238E27FC236}">
                <a16:creationId xmlns:a16="http://schemas.microsoft.com/office/drawing/2014/main" id="{0CA637E0-BBAB-493B-9564-270BFC378F95}"/>
              </a:ext>
            </a:extLst>
          </p:cNvPr>
          <p:cNvSpPr/>
          <p:nvPr/>
        </p:nvSpPr>
        <p:spPr>
          <a:xfrm>
            <a:off x="5657354" y="2694613"/>
            <a:ext cx="3248718" cy="1587668"/>
          </a:xfrm>
          <a:prstGeom prst="rect">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6175415" y="2966369"/>
            <a:ext cx="1879390" cy="1200329"/>
          </a:xfrm>
          <a:prstGeom prst="rect">
            <a:avLst/>
          </a:prstGeom>
          <a:noFill/>
        </p:spPr>
        <p:txBody>
          <a:bodyPr wrap="square">
            <a:spAutoFit/>
          </a:bodyPr>
          <a:lstStyle/>
          <a:p>
            <a:pPr algn="ctr"/>
            <a:r>
              <a:rPr lang="he-IL" sz="3600" dirty="0">
                <a:solidFill>
                  <a:srgbClr val="071B43"/>
                </a:solidFill>
                <a:latin typeface="Almoni Tzar ML v5 AAA Medium" panose="00000606000000000000" pitchFamily="50" charset="-79"/>
                <a:cs typeface="Almoni Tzar ML v5 AAA Medium" panose="00000606000000000000" pitchFamily="50" charset="-79"/>
              </a:rPr>
              <a:t>"מה אתה עושה כאן?"</a:t>
            </a:r>
          </a:p>
        </p:txBody>
      </p:sp>
      <p:pic>
        <p:nvPicPr>
          <p:cNvPr id="8" name="תמונה 7">
            <a:extLst>
              <a:ext uri="{FF2B5EF4-FFF2-40B4-BE49-F238E27FC236}">
                <a16:creationId xmlns:a16="http://schemas.microsoft.com/office/drawing/2014/main" id="{37EDF6B1-2884-4009-A1E7-29497503414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2513" y="2694613"/>
            <a:ext cx="2011296" cy="4954972"/>
          </a:xfrm>
          <a:prstGeom prst="rect">
            <a:avLst/>
          </a:prstGeom>
        </p:spPr>
      </p:pic>
      <p:pic>
        <p:nvPicPr>
          <p:cNvPr id="10" name="תמונה 9" descr="תמונה שמכילה טקסט&#10;&#10;התיאור נוצר באופן אוטומטי">
            <a:extLst>
              <a:ext uri="{FF2B5EF4-FFF2-40B4-BE49-F238E27FC236}">
                <a16:creationId xmlns:a16="http://schemas.microsoft.com/office/drawing/2014/main" id="{989FC549-2202-4644-92D4-6E35F4FE3E2A}"/>
              </a:ext>
            </a:extLst>
          </p:cNvPr>
          <p:cNvPicPr>
            <a:picLocks noChangeAspect="1"/>
          </p:cNvPicPr>
          <p:nvPr/>
        </p:nvPicPr>
        <p:blipFill rotWithShape="1">
          <a:blip r:embed="rId5">
            <a:extLst>
              <a:ext uri="{28A0092B-C50C-407E-A947-70E740481C1C}">
                <a14:useLocalDpi xmlns:a14="http://schemas.microsoft.com/office/drawing/2010/main" val="0"/>
              </a:ext>
            </a:extLst>
          </a:blip>
          <a:srcRect l="17022" r="26862"/>
          <a:stretch/>
        </p:blipFill>
        <p:spPr>
          <a:xfrm flipH="1">
            <a:off x="1305613" y="2456558"/>
            <a:ext cx="2421611" cy="4491515"/>
          </a:xfrm>
          <a:prstGeom prst="rect">
            <a:avLst/>
          </a:prstGeom>
        </p:spPr>
      </p:pic>
    </p:spTree>
    <p:extLst>
      <p:ext uri="{BB962C8B-B14F-4D97-AF65-F5344CB8AC3E}">
        <p14:creationId xmlns:p14="http://schemas.microsoft.com/office/powerpoint/2010/main" val="206613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out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תיבת טקסט 1">
            <a:extLst>
              <a:ext uri="{FF2B5EF4-FFF2-40B4-BE49-F238E27FC236}">
                <a16:creationId xmlns:a16="http://schemas.microsoft.com/office/drawing/2014/main" id="{EB379BD1-3309-4D05-983B-10A82CD7DE3B}"/>
              </a:ext>
            </a:extLst>
          </p:cNvPr>
          <p:cNvSpPr txBox="1"/>
          <p:nvPr/>
        </p:nvSpPr>
        <p:spPr>
          <a:xfrm>
            <a:off x="10688715" y="79899"/>
            <a:ext cx="612559" cy="369332"/>
          </a:xfrm>
          <a:prstGeom prst="rect">
            <a:avLst/>
          </a:prstGeom>
          <a:noFill/>
        </p:spPr>
        <p:txBody>
          <a:bodyPr wrap="square" rtlCol="1">
            <a:spAutoFit/>
          </a:bodyPr>
          <a:lstStyle/>
          <a:p>
            <a:r>
              <a:rPr lang="he-IL" dirty="0">
                <a:solidFill>
                  <a:srgbClr val="457BBF"/>
                </a:solidFill>
                <a:latin typeface="Almoni Tzar ML v5 AAA Medium" panose="00000606000000000000" pitchFamily="50" charset="-79"/>
                <a:cs typeface="Almoni Tzar ML v5 AAA Medium" panose="00000606000000000000" pitchFamily="50" charset="-79"/>
              </a:rPr>
              <a:t>ב"ה</a:t>
            </a:r>
          </a:p>
        </p:txBody>
      </p:sp>
      <p:sp>
        <p:nvSpPr>
          <p:cNvPr id="6" name="תיבת טקסט 6">
            <a:extLst>
              <a:ext uri="{FF2B5EF4-FFF2-40B4-BE49-F238E27FC236}">
                <a16:creationId xmlns:a16="http://schemas.microsoft.com/office/drawing/2014/main" id="{79902FF8-ABC4-4C04-9488-7340A8CD439E}"/>
              </a:ext>
            </a:extLst>
          </p:cNvPr>
          <p:cNvSpPr txBox="1"/>
          <p:nvPr/>
        </p:nvSpPr>
        <p:spPr>
          <a:xfrm>
            <a:off x="1592062" y="3811445"/>
            <a:ext cx="9007876" cy="923330"/>
          </a:xfrm>
          <a:prstGeom prst="rect">
            <a:avLst/>
          </a:prstGeom>
          <a:noFill/>
        </p:spPr>
        <p:txBody>
          <a:bodyPr wrap="square">
            <a:spAutoFit/>
          </a:bodyPr>
          <a:lstStyle/>
          <a:p>
            <a:pPr algn="ctr"/>
            <a:r>
              <a:rPr lang="he-IL" sz="5400" dirty="0">
                <a:solidFill>
                  <a:srgbClr val="FFFFFF"/>
                </a:solidFill>
                <a:effectLst>
                  <a:outerShdw blurRad="38100" dist="38100" dir="2700000" algn="tl">
                    <a:srgbClr val="000000">
                      <a:alpha val="43137"/>
                    </a:srgbClr>
                  </a:outerShdw>
                </a:effectLst>
                <a:latin typeface="Almoni Tzar ML v5 AAA Medium" panose="00000606000000000000" pitchFamily="50" charset="-79"/>
                <a:cs typeface="Almoni Tzar ML v5 AAA Medium" panose="00000606000000000000" pitchFamily="50" charset="-79"/>
              </a:rPr>
              <a:t>נקרא את הסיפור היומי</a:t>
            </a:r>
          </a:p>
        </p:txBody>
      </p:sp>
      <p:pic>
        <p:nvPicPr>
          <p:cNvPr id="4" name="תמונה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004662" y="1451703"/>
            <a:ext cx="2170838" cy="2170836"/>
          </a:xfrm>
          <a:prstGeom prst="rect">
            <a:avLst/>
          </a:prstGeom>
        </p:spPr>
      </p:pic>
      <p:pic>
        <p:nvPicPr>
          <p:cNvPr id="7" name="תמונה 6">
            <a:extLst>
              <a:ext uri="{FF2B5EF4-FFF2-40B4-BE49-F238E27FC236}">
                <a16:creationId xmlns:a16="http://schemas.microsoft.com/office/drawing/2014/main" id="{C06CE813-FB3A-4C37-950D-F6B336B06659}"/>
              </a:ext>
            </a:extLst>
          </p:cNvPr>
          <p:cNvPicPr>
            <a:picLocks noChangeAspect="1"/>
          </p:cNvPicPr>
          <p:nvPr/>
        </p:nvPicPr>
        <p:blipFill rotWithShape="1">
          <a:blip r:embed="rId4">
            <a:extLst>
              <a:ext uri="{28A0092B-C50C-407E-A947-70E740481C1C}">
                <a14:useLocalDpi xmlns:a14="http://schemas.microsoft.com/office/drawing/2010/main" val="0"/>
              </a:ext>
            </a:extLst>
          </a:blip>
          <a:srcRect l="18445" t="6551" r="14265" b="9774"/>
          <a:stretch/>
        </p:blipFill>
        <p:spPr>
          <a:xfrm>
            <a:off x="5246703" y="2077373"/>
            <a:ext cx="918604" cy="807869"/>
          </a:xfrm>
          <a:prstGeom prst="rect">
            <a:avLst/>
          </a:prstGeom>
        </p:spPr>
      </p:pic>
    </p:spTree>
    <p:extLst>
      <p:ext uri="{BB962C8B-B14F-4D97-AF65-F5344CB8AC3E}">
        <p14:creationId xmlns:p14="http://schemas.microsoft.com/office/powerpoint/2010/main" val="26369488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DC9A7193-487F-4BD6-BFBA-4F8E163D32F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179034" y="-338195"/>
            <a:ext cx="7833932" cy="6422572"/>
          </a:xfrm>
          <a:prstGeom prst="rect">
            <a:avLst/>
          </a:prstGeom>
        </p:spPr>
      </p:pic>
      <p:sp>
        <p:nvSpPr>
          <p:cNvPr id="2" name="תיבת טקסט 1">
            <a:extLst>
              <a:ext uri="{FF2B5EF4-FFF2-40B4-BE49-F238E27FC236}">
                <a16:creationId xmlns:a16="http://schemas.microsoft.com/office/drawing/2014/main" id="{09F03BD7-5448-4FB4-BA4C-7E00A584D677}"/>
              </a:ext>
            </a:extLst>
          </p:cNvPr>
          <p:cNvSpPr txBox="1"/>
          <p:nvPr/>
        </p:nvSpPr>
        <p:spPr>
          <a:xfrm>
            <a:off x="11327907" y="159798"/>
            <a:ext cx="612559" cy="369332"/>
          </a:xfrm>
          <a:prstGeom prst="rect">
            <a:avLst/>
          </a:prstGeom>
          <a:noFill/>
        </p:spPr>
        <p:txBody>
          <a:bodyPr wrap="square" rtlCol="1">
            <a:spAutoFit/>
          </a:bodyPr>
          <a:lstStyle/>
          <a:p>
            <a:r>
              <a:rPr lang="he-IL" dirty="0">
                <a:solidFill>
                  <a:schemeClr val="bg1"/>
                </a:solidFill>
                <a:latin typeface="Almoni Tzar ML v5 AAA Medium" panose="00000606000000000000" pitchFamily="50" charset="-79"/>
                <a:cs typeface="Almoni Tzar ML v5 AAA Medium" panose="00000606000000000000" pitchFamily="50" charset="-79"/>
              </a:rPr>
              <a:t>ב"ה</a:t>
            </a:r>
          </a:p>
        </p:txBody>
      </p:sp>
      <p:pic>
        <p:nvPicPr>
          <p:cNvPr id="7" name="תמונה 6" descr="תמונה שמכילה טקסט&#10;&#10;התיאור נוצר באופן אוטומטי">
            <a:extLst>
              <a:ext uri="{FF2B5EF4-FFF2-40B4-BE49-F238E27FC236}">
                <a16:creationId xmlns:a16="http://schemas.microsoft.com/office/drawing/2014/main" id="{55E63C49-B595-4EB9-901F-FEEAC7F6C88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245861" y="5406502"/>
            <a:ext cx="1700278" cy="1038882"/>
          </a:xfrm>
          <a:prstGeom prst="rect">
            <a:avLst/>
          </a:prstGeom>
        </p:spPr>
      </p:pic>
      <p:pic>
        <p:nvPicPr>
          <p:cNvPr id="4" name="המשך השיר">
            <a:hlinkClick r:id="" action="ppaction://media"/>
            <a:extLst>
              <a:ext uri="{FF2B5EF4-FFF2-40B4-BE49-F238E27FC236}">
                <a16:creationId xmlns:a16="http://schemas.microsoft.com/office/drawing/2014/main" id="{17ABCDC7-34ED-4320-9D7E-72CD8B7BC63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44525" y="5324475"/>
            <a:ext cx="487362" cy="487363"/>
          </a:xfrm>
          <a:prstGeom prst="rect">
            <a:avLst/>
          </a:prstGeom>
        </p:spPr>
      </p:pic>
    </p:spTree>
    <p:extLst>
      <p:ext uri="{BB962C8B-B14F-4D97-AF65-F5344CB8AC3E}">
        <p14:creationId xmlns:p14="http://schemas.microsoft.com/office/powerpoint/2010/main" val="1446824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67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תמונה 7">
            <a:extLst>
              <a:ext uri="{FF2B5EF4-FFF2-40B4-BE49-F238E27FC236}">
                <a16:creationId xmlns:a16="http://schemas.microsoft.com/office/drawing/2014/main" id="{18B74509-D33A-4D00-B99A-78D6EAD1C603}"/>
              </a:ext>
            </a:extLst>
          </p:cNvPr>
          <p:cNvPicPr>
            <a:picLocks noChangeAspect="1"/>
          </p:cNvPicPr>
          <p:nvPr/>
        </p:nvPicPr>
        <p:blipFill rotWithShape="1">
          <a:blip r:embed="rId2">
            <a:extLst>
              <a:ext uri="{28A0092B-C50C-407E-A947-70E740481C1C}">
                <a14:useLocalDpi xmlns:a14="http://schemas.microsoft.com/office/drawing/2010/main" val="0"/>
              </a:ext>
            </a:extLst>
          </a:blip>
          <a:srcRect t="15625"/>
          <a:stretch/>
        </p:blipFill>
        <p:spPr>
          <a:xfrm>
            <a:off x="0" y="0"/>
            <a:ext cx="12192000" cy="6858000"/>
          </a:xfrm>
          <a:prstGeom prst="rect">
            <a:avLst/>
          </a:prstGeom>
        </p:spPr>
      </p:pic>
      <p:sp>
        <p:nvSpPr>
          <p:cNvPr id="13" name="מלבן 12">
            <a:extLst>
              <a:ext uri="{FF2B5EF4-FFF2-40B4-BE49-F238E27FC236}">
                <a16:creationId xmlns:a16="http://schemas.microsoft.com/office/drawing/2014/main" id="{38CEABC0-A461-43D9-9BAD-B9B69A9D8A67}"/>
              </a:ext>
            </a:extLst>
          </p:cNvPr>
          <p:cNvSpPr/>
          <p:nvPr/>
        </p:nvSpPr>
        <p:spPr>
          <a:xfrm>
            <a:off x="2847282" y="2887603"/>
            <a:ext cx="3248718" cy="1587668"/>
          </a:xfrm>
          <a:prstGeom prst="rect">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10" name="תיבת טקסט 9">
            <a:extLst>
              <a:ext uri="{FF2B5EF4-FFF2-40B4-BE49-F238E27FC236}">
                <a16:creationId xmlns:a16="http://schemas.microsoft.com/office/drawing/2014/main" id="{59539958-E34F-4857-A6C3-B1BBAFF8749B}"/>
              </a:ext>
            </a:extLst>
          </p:cNvPr>
          <p:cNvSpPr txBox="1"/>
          <p:nvPr/>
        </p:nvSpPr>
        <p:spPr>
          <a:xfrm>
            <a:off x="3228636" y="3081272"/>
            <a:ext cx="2486009" cy="1200329"/>
          </a:xfrm>
          <a:prstGeom prst="rect">
            <a:avLst/>
          </a:prstGeom>
          <a:noFill/>
        </p:spPr>
        <p:txBody>
          <a:bodyPr wrap="square">
            <a:spAutoFit/>
          </a:bodyPr>
          <a:lstStyle/>
          <a:p>
            <a:pPr algn="ctr" rtl="1">
              <a:spcBef>
                <a:spcPts val="0"/>
              </a:spcBef>
              <a:spcAft>
                <a:spcPts val="0"/>
              </a:spcAft>
            </a:pPr>
            <a:r>
              <a:rPr lang="he-IL" sz="3600" dirty="0">
                <a:solidFill>
                  <a:srgbClr val="071B43"/>
                </a:solidFill>
                <a:latin typeface="Almoni Tzar ML v5 AAA Medium" panose="00000606000000000000" pitchFamily="50" charset="-79"/>
                <a:cs typeface="Almoni Tzar ML v5 AAA Medium" panose="00000606000000000000" pitchFamily="50" charset="-79"/>
              </a:rPr>
              <a:t>"מה זאת אומרת? זה הבית שלי!"</a:t>
            </a:r>
          </a:p>
        </p:txBody>
      </p:sp>
      <p:pic>
        <p:nvPicPr>
          <p:cNvPr id="12" name="תמונה 11">
            <a:extLst>
              <a:ext uri="{FF2B5EF4-FFF2-40B4-BE49-F238E27FC236}">
                <a16:creationId xmlns:a16="http://schemas.microsoft.com/office/drawing/2014/main" id="{C7149461-F0A1-41B4-9F8D-BD3C0FAA3A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2513" y="2694613"/>
            <a:ext cx="2011296" cy="4954972"/>
          </a:xfrm>
          <a:prstGeom prst="rect">
            <a:avLst/>
          </a:prstGeom>
        </p:spPr>
      </p:pic>
      <p:pic>
        <p:nvPicPr>
          <p:cNvPr id="9" name="תמונה 8" descr="תמונה שמכילה טקסט&#10;&#10;התיאור נוצר באופן אוטומטי">
            <a:extLst>
              <a:ext uri="{FF2B5EF4-FFF2-40B4-BE49-F238E27FC236}">
                <a16:creationId xmlns:a16="http://schemas.microsoft.com/office/drawing/2014/main" id="{A2F6046A-C9FF-4C60-85B2-0A5DDA303297}"/>
              </a:ext>
            </a:extLst>
          </p:cNvPr>
          <p:cNvPicPr>
            <a:picLocks noChangeAspect="1"/>
          </p:cNvPicPr>
          <p:nvPr/>
        </p:nvPicPr>
        <p:blipFill rotWithShape="1">
          <a:blip r:embed="rId5">
            <a:extLst>
              <a:ext uri="{28A0092B-C50C-407E-A947-70E740481C1C}">
                <a14:useLocalDpi xmlns:a14="http://schemas.microsoft.com/office/drawing/2010/main" val="0"/>
              </a:ext>
            </a:extLst>
          </a:blip>
          <a:srcRect l="17022" r="26862"/>
          <a:stretch/>
        </p:blipFill>
        <p:spPr>
          <a:xfrm flipH="1">
            <a:off x="1305613" y="2456558"/>
            <a:ext cx="2421611" cy="4491515"/>
          </a:xfrm>
          <a:prstGeom prst="rect">
            <a:avLst/>
          </a:prstGeom>
        </p:spPr>
      </p:pic>
    </p:spTree>
    <p:extLst>
      <p:ext uri="{BB962C8B-B14F-4D97-AF65-F5344CB8AC3E}">
        <p14:creationId xmlns:p14="http://schemas.microsoft.com/office/powerpoint/2010/main" val="71615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out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תמונה 8">
            <a:extLst>
              <a:ext uri="{FF2B5EF4-FFF2-40B4-BE49-F238E27FC236}">
                <a16:creationId xmlns:a16="http://schemas.microsoft.com/office/drawing/2014/main" id="{382F0B6E-EE72-443F-8674-924D29E2593E}"/>
              </a:ext>
            </a:extLst>
          </p:cNvPr>
          <p:cNvPicPr>
            <a:picLocks noChangeAspect="1"/>
          </p:cNvPicPr>
          <p:nvPr/>
        </p:nvPicPr>
        <p:blipFill rotWithShape="1">
          <a:blip r:embed="rId2">
            <a:extLst>
              <a:ext uri="{28A0092B-C50C-407E-A947-70E740481C1C}">
                <a14:useLocalDpi xmlns:a14="http://schemas.microsoft.com/office/drawing/2010/main" val="0"/>
              </a:ext>
            </a:extLst>
          </a:blip>
          <a:srcRect t="15625"/>
          <a:stretch/>
        </p:blipFill>
        <p:spPr>
          <a:xfrm>
            <a:off x="0" y="0"/>
            <a:ext cx="12192000" cy="6858000"/>
          </a:xfrm>
          <a:prstGeom prst="rect">
            <a:avLst/>
          </a:prstGeom>
        </p:spPr>
      </p:pic>
      <p:sp>
        <p:nvSpPr>
          <p:cNvPr id="13" name="מלבן 12">
            <a:extLst>
              <a:ext uri="{FF2B5EF4-FFF2-40B4-BE49-F238E27FC236}">
                <a16:creationId xmlns:a16="http://schemas.microsoft.com/office/drawing/2014/main" id="{38CEABC0-A461-43D9-9BAD-B9B69A9D8A67}"/>
              </a:ext>
            </a:extLst>
          </p:cNvPr>
          <p:cNvSpPr/>
          <p:nvPr/>
        </p:nvSpPr>
        <p:spPr>
          <a:xfrm>
            <a:off x="2971470" y="2694613"/>
            <a:ext cx="3801671" cy="3261675"/>
          </a:xfrm>
          <a:prstGeom prst="rect">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10" name="תיבת טקסט 9">
            <a:extLst>
              <a:ext uri="{FF2B5EF4-FFF2-40B4-BE49-F238E27FC236}">
                <a16:creationId xmlns:a16="http://schemas.microsoft.com/office/drawing/2014/main" id="{59539958-E34F-4857-A6C3-B1BBAFF8749B}"/>
              </a:ext>
            </a:extLst>
          </p:cNvPr>
          <p:cNvSpPr txBox="1"/>
          <p:nvPr/>
        </p:nvSpPr>
        <p:spPr>
          <a:xfrm>
            <a:off x="3388931" y="3015373"/>
            <a:ext cx="3291032" cy="2862322"/>
          </a:xfrm>
          <a:prstGeom prst="rect">
            <a:avLst/>
          </a:prstGeom>
          <a:noFill/>
        </p:spPr>
        <p:txBody>
          <a:bodyPr wrap="square">
            <a:spAutoFit/>
          </a:bodyPr>
          <a:lstStyle/>
          <a:p>
            <a:pPr algn="ctr" rtl="1">
              <a:spcBef>
                <a:spcPts val="0"/>
              </a:spcBef>
              <a:spcAft>
                <a:spcPts val="0"/>
              </a:spcAft>
            </a:pPr>
            <a:r>
              <a:rPr lang="he-IL" sz="3600" dirty="0">
                <a:solidFill>
                  <a:srgbClr val="071B43"/>
                </a:solidFill>
                <a:latin typeface="Almoni Tzar ML v5 AAA Medium" panose="00000606000000000000" pitchFamily="50" charset="-79"/>
                <a:cs typeface="Almoni Tzar ML v5 AAA Medium" panose="00000606000000000000" pitchFamily="50" charset="-79"/>
              </a:rPr>
              <a:t>אתה יודע מה, אתה צודק. לפעמים אני שואל את עצמי מה אני עושה כאן.</a:t>
            </a:r>
          </a:p>
          <a:p>
            <a:pPr algn="ctr" rtl="1">
              <a:spcBef>
                <a:spcPts val="0"/>
              </a:spcBef>
              <a:spcAft>
                <a:spcPts val="0"/>
              </a:spcAft>
            </a:pPr>
            <a:r>
              <a:rPr lang="he-IL" sz="3600" dirty="0">
                <a:solidFill>
                  <a:srgbClr val="071B43"/>
                </a:solidFill>
                <a:latin typeface="Almoni Tzar ML v5 AAA Medium" panose="00000606000000000000" pitchFamily="50" charset="-79"/>
                <a:cs typeface="Almoni Tzar ML v5 AAA Medium" panose="00000606000000000000" pitchFamily="50" charset="-79"/>
              </a:rPr>
              <a:t>אולי אני לא שייך לבית הזה...</a:t>
            </a:r>
          </a:p>
        </p:txBody>
      </p:sp>
      <p:pic>
        <p:nvPicPr>
          <p:cNvPr id="12" name="תמונה 11">
            <a:extLst>
              <a:ext uri="{FF2B5EF4-FFF2-40B4-BE49-F238E27FC236}">
                <a16:creationId xmlns:a16="http://schemas.microsoft.com/office/drawing/2014/main" id="{F5068F35-BB2E-4C1D-A3CC-2D508A85B4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2513" y="2694613"/>
            <a:ext cx="2011296" cy="4954972"/>
          </a:xfrm>
          <a:prstGeom prst="rect">
            <a:avLst/>
          </a:prstGeom>
        </p:spPr>
      </p:pic>
      <p:pic>
        <p:nvPicPr>
          <p:cNvPr id="8" name="תמונה 7" descr="תמונה שמכילה טקסט&#10;&#10;התיאור נוצר באופן אוטומטי">
            <a:extLst>
              <a:ext uri="{FF2B5EF4-FFF2-40B4-BE49-F238E27FC236}">
                <a16:creationId xmlns:a16="http://schemas.microsoft.com/office/drawing/2014/main" id="{17F35453-90B9-43DE-9069-469E29108912}"/>
              </a:ext>
            </a:extLst>
          </p:cNvPr>
          <p:cNvPicPr>
            <a:picLocks noChangeAspect="1"/>
          </p:cNvPicPr>
          <p:nvPr/>
        </p:nvPicPr>
        <p:blipFill rotWithShape="1">
          <a:blip r:embed="rId5">
            <a:extLst>
              <a:ext uri="{28A0092B-C50C-407E-A947-70E740481C1C}">
                <a14:useLocalDpi xmlns:a14="http://schemas.microsoft.com/office/drawing/2010/main" val="0"/>
              </a:ext>
            </a:extLst>
          </a:blip>
          <a:srcRect l="17022" r="26862"/>
          <a:stretch/>
        </p:blipFill>
        <p:spPr>
          <a:xfrm flipH="1">
            <a:off x="1305613" y="2456558"/>
            <a:ext cx="2421611" cy="4491515"/>
          </a:xfrm>
          <a:prstGeom prst="rect">
            <a:avLst/>
          </a:prstGeom>
        </p:spPr>
      </p:pic>
    </p:spTree>
    <p:extLst>
      <p:ext uri="{BB962C8B-B14F-4D97-AF65-F5344CB8AC3E}">
        <p14:creationId xmlns:p14="http://schemas.microsoft.com/office/powerpoint/2010/main" val="2215971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out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תמונה 9">
            <a:extLst>
              <a:ext uri="{FF2B5EF4-FFF2-40B4-BE49-F238E27FC236}">
                <a16:creationId xmlns:a16="http://schemas.microsoft.com/office/drawing/2014/main" id="{FB6B3B22-4B3C-41E6-8788-40BA852580B9}"/>
              </a:ext>
            </a:extLst>
          </p:cNvPr>
          <p:cNvPicPr>
            <a:picLocks noChangeAspect="1"/>
          </p:cNvPicPr>
          <p:nvPr/>
        </p:nvPicPr>
        <p:blipFill rotWithShape="1">
          <a:blip r:embed="rId2">
            <a:extLst>
              <a:ext uri="{28A0092B-C50C-407E-A947-70E740481C1C}">
                <a14:useLocalDpi xmlns:a14="http://schemas.microsoft.com/office/drawing/2010/main" val="0"/>
              </a:ext>
            </a:extLst>
          </a:blip>
          <a:srcRect t="15625"/>
          <a:stretch/>
        </p:blipFill>
        <p:spPr>
          <a:xfrm>
            <a:off x="0" y="0"/>
            <a:ext cx="12192000" cy="6858000"/>
          </a:xfrm>
          <a:prstGeom prst="rect">
            <a:avLst/>
          </a:prstGeom>
        </p:spPr>
      </p:pic>
      <p:sp>
        <p:nvSpPr>
          <p:cNvPr id="13" name="מלבן 12">
            <a:extLst>
              <a:ext uri="{FF2B5EF4-FFF2-40B4-BE49-F238E27FC236}">
                <a16:creationId xmlns:a16="http://schemas.microsoft.com/office/drawing/2014/main" id="{0CA637E0-BBAB-493B-9564-270BFC378F95}"/>
              </a:ext>
            </a:extLst>
          </p:cNvPr>
          <p:cNvSpPr/>
          <p:nvPr/>
        </p:nvSpPr>
        <p:spPr>
          <a:xfrm>
            <a:off x="5080000" y="3211850"/>
            <a:ext cx="3835308" cy="1313969"/>
          </a:xfrm>
          <a:prstGeom prst="rect">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5293558" y="3579614"/>
            <a:ext cx="2691068" cy="646331"/>
          </a:xfrm>
          <a:prstGeom prst="rect">
            <a:avLst/>
          </a:prstGeom>
          <a:noFill/>
        </p:spPr>
        <p:txBody>
          <a:bodyPr wrap="square">
            <a:spAutoFit/>
          </a:bodyPr>
          <a:lstStyle/>
          <a:p>
            <a:pPr algn="ctr"/>
            <a:r>
              <a:rPr lang="he-IL" sz="3600" dirty="0">
                <a:solidFill>
                  <a:srgbClr val="071B43"/>
                </a:solidFill>
                <a:latin typeface="Almoni Tzar ML v5 AAA Medium" panose="00000606000000000000" pitchFamily="50" charset="-79"/>
                <a:cs typeface="Almoni Tzar ML v5 AAA Medium" panose="00000606000000000000" pitchFamily="50" charset="-79"/>
              </a:rPr>
              <a:t>למה אתה חושב כך?!</a:t>
            </a:r>
          </a:p>
        </p:txBody>
      </p:sp>
      <p:pic>
        <p:nvPicPr>
          <p:cNvPr id="9" name="תמונה 8">
            <a:extLst>
              <a:ext uri="{FF2B5EF4-FFF2-40B4-BE49-F238E27FC236}">
                <a16:creationId xmlns:a16="http://schemas.microsoft.com/office/drawing/2014/main" id="{363D4BE2-D3A7-4168-A017-ED3C045AE4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2513" y="2694613"/>
            <a:ext cx="2011296" cy="4954972"/>
          </a:xfrm>
          <a:prstGeom prst="rect">
            <a:avLst/>
          </a:prstGeom>
        </p:spPr>
      </p:pic>
      <p:pic>
        <p:nvPicPr>
          <p:cNvPr id="8" name="תמונה 7" descr="תמונה שמכילה טקסט&#10;&#10;התיאור נוצר באופן אוטומטי">
            <a:extLst>
              <a:ext uri="{FF2B5EF4-FFF2-40B4-BE49-F238E27FC236}">
                <a16:creationId xmlns:a16="http://schemas.microsoft.com/office/drawing/2014/main" id="{27A46827-EFBD-4FDC-A027-93489F850A4B}"/>
              </a:ext>
            </a:extLst>
          </p:cNvPr>
          <p:cNvPicPr>
            <a:picLocks noChangeAspect="1"/>
          </p:cNvPicPr>
          <p:nvPr/>
        </p:nvPicPr>
        <p:blipFill rotWithShape="1">
          <a:blip r:embed="rId5">
            <a:extLst>
              <a:ext uri="{28A0092B-C50C-407E-A947-70E740481C1C}">
                <a14:useLocalDpi xmlns:a14="http://schemas.microsoft.com/office/drawing/2010/main" val="0"/>
              </a:ext>
            </a:extLst>
          </a:blip>
          <a:srcRect l="17022" r="26862"/>
          <a:stretch/>
        </p:blipFill>
        <p:spPr>
          <a:xfrm flipH="1">
            <a:off x="1305613" y="2456558"/>
            <a:ext cx="2421611" cy="4491515"/>
          </a:xfrm>
          <a:prstGeom prst="rect">
            <a:avLst/>
          </a:prstGeom>
        </p:spPr>
      </p:pic>
    </p:spTree>
    <p:extLst>
      <p:ext uri="{BB962C8B-B14F-4D97-AF65-F5344CB8AC3E}">
        <p14:creationId xmlns:p14="http://schemas.microsoft.com/office/powerpoint/2010/main" val="4110162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out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תמונה 8">
            <a:extLst>
              <a:ext uri="{FF2B5EF4-FFF2-40B4-BE49-F238E27FC236}">
                <a16:creationId xmlns:a16="http://schemas.microsoft.com/office/drawing/2014/main" id="{799FC711-C7FA-4D81-B11E-1E0B79E5FC55}"/>
              </a:ext>
            </a:extLst>
          </p:cNvPr>
          <p:cNvPicPr>
            <a:picLocks noChangeAspect="1"/>
          </p:cNvPicPr>
          <p:nvPr/>
        </p:nvPicPr>
        <p:blipFill rotWithShape="1">
          <a:blip r:embed="rId2">
            <a:extLst>
              <a:ext uri="{28A0092B-C50C-407E-A947-70E740481C1C}">
                <a14:useLocalDpi xmlns:a14="http://schemas.microsoft.com/office/drawing/2010/main" val="0"/>
              </a:ext>
            </a:extLst>
          </a:blip>
          <a:srcRect t="15625"/>
          <a:stretch/>
        </p:blipFill>
        <p:spPr>
          <a:xfrm>
            <a:off x="0" y="0"/>
            <a:ext cx="12192000" cy="6858000"/>
          </a:xfrm>
          <a:prstGeom prst="rect">
            <a:avLst/>
          </a:prstGeom>
        </p:spPr>
      </p:pic>
      <p:sp>
        <p:nvSpPr>
          <p:cNvPr id="13" name="מלבן 12">
            <a:extLst>
              <a:ext uri="{FF2B5EF4-FFF2-40B4-BE49-F238E27FC236}">
                <a16:creationId xmlns:a16="http://schemas.microsoft.com/office/drawing/2014/main" id="{38CEABC0-A461-43D9-9BAD-B9B69A9D8A67}"/>
              </a:ext>
            </a:extLst>
          </p:cNvPr>
          <p:cNvSpPr/>
          <p:nvPr/>
        </p:nvSpPr>
        <p:spPr>
          <a:xfrm>
            <a:off x="1824742" y="2585488"/>
            <a:ext cx="5998458" cy="3648555"/>
          </a:xfrm>
          <a:prstGeom prst="rect">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10" name="תיבת טקסט 9">
            <a:extLst>
              <a:ext uri="{FF2B5EF4-FFF2-40B4-BE49-F238E27FC236}">
                <a16:creationId xmlns:a16="http://schemas.microsoft.com/office/drawing/2014/main" id="{59539958-E34F-4857-A6C3-B1BBAFF8749B}"/>
              </a:ext>
            </a:extLst>
          </p:cNvPr>
          <p:cNvSpPr txBox="1"/>
          <p:nvPr/>
        </p:nvSpPr>
        <p:spPr>
          <a:xfrm>
            <a:off x="3727224" y="2694613"/>
            <a:ext cx="3938958" cy="3539430"/>
          </a:xfrm>
          <a:prstGeom prst="rect">
            <a:avLst/>
          </a:prstGeom>
          <a:noFill/>
        </p:spPr>
        <p:txBody>
          <a:bodyPr wrap="square">
            <a:spAutoFit/>
          </a:bodyPr>
          <a:lstStyle/>
          <a:p>
            <a:pPr algn="ctr" rtl="1">
              <a:spcBef>
                <a:spcPts val="0"/>
              </a:spcBef>
              <a:spcAft>
                <a:spcPts val="0"/>
              </a:spcAft>
            </a:pPr>
            <a:r>
              <a:rPr lang="he-IL" sz="3200" dirty="0">
                <a:solidFill>
                  <a:srgbClr val="071B43"/>
                </a:solidFill>
                <a:latin typeface="Almoni Tzar ML v5 AAA Medium" panose="00000606000000000000" pitchFamily="50" charset="-79"/>
                <a:cs typeface="Almoni Tzar ML v5 AAA Medium" panose="00000606000000000000" pitchFamily="50" charset="-79"/>
              </a:rPr>
              <a:t>יש לי ויכוחים עם אבא שלי, אני מרגיש שהוא לא מבין אותי. אני יודע שהוא דואג לי אבל לפעמים זה חונק אותי הדאגה שלו... ולא רק הוא. גם אחי כל כך מעצבן. הוא יכול להוציא אותי מדעתי... אז אולי באמת בטעות נולדתי למשפחה הזו?</a:t>
            </a:r>
          </a:p>
        </p:txBody>
      </p:sp>
      <p:pic>
        <p:nvPicPr>
          <p:cNvPr id="12" name="תמונה 11">
            <a:extLst>
              <a:ext uri="{FF2B5EF4-FFF2-40B4-BE49-F238E27FC236}">
                <a16:creationId xmlns:a16="http://schemas.microsoft.com/office/drawing/2014/main" id="{B977F6EF-FEF5-4D33-B7AF-70BA4998DA9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2513" y="2694613"/>
            <a:ext cx="2011296" cy="4954972"/>
          </a:xfrm>
          <a:prstGeom prst="rect">
            <a:avLst/>
          </a:prstGeom>
        </p:spPr>
      </p:pic>
      <p:pic>
        <p:nvPicPr>
          <p:cNvPr id="8" name="תמונה 7" descr="תמונה שמכילה טקסט&#10;&#10;התיאור נוצר באופן אוטומטי">
            <a:extLst>
              <a:ext uri="{FF2B5EF4-FFF2-40B4-BE49-F238E27FC236}">
                <a16:creationId xmlns:a16="http://schemas.microsoft.com/office/drawing/2014/main" id="{CBF8CB52-E4AD-4FCA-84F5-7D06ECC833AE}"/>
              </a:ext>
            </a:extLst>
          </p:cNvPr>
          <p:cNvPicPr>
            <a:picLocks noChangeAspect="1"/>
          </p:cNvPicPr>
          <p:nvPr/>
        </p:nvPicPr>
        <p:blipFill rotWithShape="1">
          <a:blip r:embed="rId5">
            <a:extLst>
              <a:ext uri="{28A0092B-C50C-407E-A947-70E740481C1C}">
                <a14:useLocalDpi xmlns:a14="http://schemas.microsoft.com/office/drawing/2010/main" val="0"/>
              </a:ext>
            </a:extLst>
          </a:blip>
          <a:srcRect l="17022" r="26862"/>
          <a:stretch/>
        </p:blipFill>
        <p:spPr>
          <a:xfrm flipH="1">
            <a:off x="1305613" y="2456558"/>
            <a:ext cx="2421611" cy="4491515"/>
          </a:xfrm>
          <a:prstGeom prst="rect">
            <a:avLst/>
          </a:prstGeom>
        </p:spPr>
      </p:pic>
    </p:spTree>
    <p:extLst>
      <p:ext uri="{BB962C8B-B14F-4D97-AF65-F5344CB8AC3E}">
        <p14:creationId xmlns:p14="http://schemas.microsoft.com/office/powerpoint/2010/main" val="1588457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out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1276263" y="2076430"/>
            <a:ext cx="6001991" cy="769441"/>
          </a:xfrm>
          <a:prstGeom prst="rect">
            <a:avLst/>
          </a:prstGeom>
          <a:noFill/>
        </p:spPr>
        <p:txBody>
          <a:bodyPr wrap="square">
            <a:spAutoFit/>
          </a:bodyPr>
          <a:lstStyle/>
          <a:p>
            <a:r>
              <a:rPr lang="he-IL" sz="4400" dirty="0">
                <a:solidFill>
                  <a:srgbClr val="071B43"/>
                </a:solidFill>
                <a:latin typeface="Almoni Tzar ML v5 AAA Medium" panose="00000606000000000000" pitchFamily="50" charset="-79"/>
                <a:cs typeface="Almoni Tzar ML v5 AAA Medium" panose="00000606000000000000" pitchFamily="50" charset="-79"/>
              </a:rPr>
              <a:t>האם יכול להיות שהגענו למקום </a:t>
            </a:r>
            <a:r>
              <a:rPr lang="he-IL" sz="4400" dirty="0">
                <a:solidFill>
                  <a:srgbClr val="C00000"/>
                </a:solidFill>
                <a:latin typeface="Almoni Tzar ML v5 AAA Medium" panose="00000606000000000000" pitchFamily="50" charset="-79"/>
                <a:cs typeface="Almoni Tzar ML v5 AAA Medium" panose="00000606000000000000" pitchFamily="50" charset="-79"/>
              </a:rPr>
              <a:t>בטעות?</a:t>
            </a:r>
          </a:p>
        </p:txBody>
      </p:sp>
      <p:pic>
        <p:nvPicPr>
          <p:cNvPr id="12" name="תמונה 11" descr="תמונה שמכילה גרפיקה וקטורית&#10;&#10;התיאור נוצר באופן אוטומטי">
            <a:extLst>
              <a:ext uri="{FF2B5EF4-FFF2-40B4-BE49-F238E27FC236}">
                <a16:creationId xmlns:a16="http://schemas.microsoft.com/office/drawing/2014/main" id="{8307088B-00EC-41F3-9D2D-E01FBF2FB6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50000" y="-483622"/>
            <a:ext cx="7245725" cy="7960970"/>
          </a:xfrm>
          <a:prstGeom prst="rect">
            <a:avLst/>
          </a:prstGeom>
        </p:spPr>
      </p:pic>
    </p:spTree>
    <p:extLst>
      <p:ext uri="{BB962C8B-B14F-4D97-AF65-F5344CB8AC3E}">
        <p14:creationId xmlns:p14="http://schemas.microsoft.com/office/powerpoint/2010/main" val="1136350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entr" presetSubtype="0" fill="hold" grpId="0" nodeType="afterEffect">
                                  <p:stCondLst>
                                    <p:cond delay="0"/>
                                  </p:stCondLst>
                                  <p:iterate type="lt">
                                    <p:tmAbs val="30"/>
                                  </p:iterate>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a:extLst>
              <a:ext uri="{FF2B5EF4-FFF2-40B4-BE49-F238E27FC236}">
                <a16:creationId xmlns:a16="http://schemas.microsoft.com/office/drawing/2014/main" id="{B49D43D0-63D3-4B3B-9D72-C0CC42D2DA88}"/>
              </a:ext>
            </a:extLst>
          </p:cNvPr>
          <p:cNvSpPr/>
          <p:nvPr/>
        </p:nvSpPr>
        <p:spPr>
          <a:xfrm>
            <a:off x="0" y="0"/>
            <a:ext cx="12192000" cy="6858000"/>
          </a:xfrm>
          <a:prstGeom prst="rect">
            <a:avLst/>
          </a:prstGeom>
          <a:solidFill>
            <a:srgbClr val="15CCFF"/>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2552758" y="1351508"/>
            <a:ext cx="8329326" cy="4154984"/>
          </a:xfrm>
          <a:prstGeom prst="rect">
            <a:avLst/>
          </a:prstGeom>
          <a:noFill/>
        </p:spPr>
        <p:txBody>
          <a:bodyPr wrap="square">
            <a:spAutoFit/>
          </a:bodyPr>
          <a:lstStyle/>
          <a:p>
            <a:pPr algn="ctr"/>
            <a:r>
              <a:rPr lang="he-IL" sz="4400" dirty="0">
                <a:solidFill>
                  <a:srgbClr val="071B43"/>
                </a:solidFill>
                <a:latin typeface="Almoni Tzar ML v5 AAA Medium" panose="00000606000000000000" pitchFamily="50" charset="-79"/>
                <a:cs typeface="Almoni Tzar ML v5 AAA Medium" panose="00000606000000000000" pitchFamily="50" charset="-79"/>
              </a:rPr>
              <a:t>בכל מקום בו אתה נמצא,</a:t>
            </a:r>
          </a:p>
          <a:p>
            <a:pPr algn="ctr"/>
            <a:r>
              <a:rPr lang="he-IL" sz="4400" dirty="0">
                <a:solidFill>
                  <a:srgbClr val="071B43"/>
                </a:solidFill>
                <a:latin typeface="Almoni Tzar ML v5 AAA Medium" panose="00000606000000000000" pitchFamily="50" charset="-79"/>
                <a:cs typeface="Almoni Tzar ML v5 AAA Medium" panose="00000606000000000000" pitchFamily="50" charset="-79"/>
              </a:rPr>
              <a:t>גם אם זה הבית שלך, או כיתתך,</a:t>
            </a:r>
          </a:p>
          <a:p>
            <a:pPr algn="ctr"/>
            <a:r>
              <a:rPr lang="he-IL" sz="4400" dirty="0">
                <a:solidFill>
                  <a:srgbClr val="071B43"/>
                </a:solidFill>
                <a:latin typeface="Almoni Tzar ML v5 AAA Medium" panose="00000606000000000000" pitchFamily="50" charset="-79"/>
                <a:cs typeface="Almoni Tzar ML v5 AAA Medium" panose="00000606000000000000" pitchFamily="50" charset="-79"/>
              </a:rPr>
              <a:t>וגם אם נקלעת לאיזה מקום 'בטעות',</a:t>
            </a:r>
          </a:p>
          <a:p>
            <a:pPr algn="ctr"/>
            <a:r>
              <a:rPr lang="he-IL" sz="4400" dirty="0">
                <a:solidFill>
                  <a:srgbClr val="071B43"/>
                </a:solidFill>
                <a:latin typeface="Almoni Tzar ML v5 AAA Medium" panose="00000606000000000000" pitchFamily="50" charset="-79"/>
                <a:cs typeface="Almoni Tzar ML v5 AAA Medium" panose="00000606000000000000" pitchFamily="50" charset="-79"/>
              </a:rPr>
              <a:t>יש לכך הרבה משמעות!</a:t>
            </a:r>
          </a:p>
          <a:p>
            <a:pPr algn="ctr"/>
            <a:r>
              <a:rPr lang="he-IL" sz="4400" dirty="0">
                <a:solidFill>
                  <a:srgbClr val="071B43"/>
                </a:solidFill>
                <a:latin typeface="Almoni Tzar ML v5 AAA Medium" panose="00000606000000000000" pitchFamily="50" charset="-79"/>
                <a:cs typeface="Almoni Tzar ML v5 AAA Medium" panose="00000606000000000000" pitchFamily="50" charset="-79"/>
              </a:rPr>
              <a:t>יש לך תפקיד, יש מטרה -</a:t>
            </a:r>
          </a:p>
          <a:p>
            <a:pPr algn="ctr"/>
            <a:r>
              <a:rPr lang="he-IL" sz="4400" dirty="0">
                <a:solidFill>
                  <a:srgbClr val="071B43"/>
                </a:solidFill>
                <a:latin typeface="Almoni Tzar ML v5 AAA Medium" panose="00000606000000000000" pitchFamily="50" charset="-79"/>
                <a:cs typeface="Almoni Tzar ML v5 AAA Medium" panose="00000606000000000000" pitchFamily="50" charset="-79"/>
              </a:rPr>
              <a:t>להוסיף בקדושה, ובאור של תורה!</a:t>
            </a:r>
          </a:p>
        </p:txBody>
      </p:sp>
      <p:pic>
        <p:nvPicPr>
          <p:cNvPr id="4" name="תמונה 3">
            <a:extLst>
              <a:ext uri="{FF2B5EF4-FFF2-40B4-BE49-F238E27FC236}">
                <a16:creationId xmlns:a16="http://schemas.microsoft.com/office/drawing/2014/main" id="{E1CC1CFD-DB3B-4FFD-BF1D-3EEA534E37D0}"/>
              </a:ext>
            </a:extLst>
          </p:cNvPr>
          <p:cNvPicPr>
            <a:picLocks noChangeAspect="1"/>
          </p:cNvPicPr>
          <p:nvPr/>
        </p:nvPicPr>
        <p:blipFill rotWithShape="1">
          <a:blip r:embed="rId3">
            <a:extLst>
              <a:ext uri="{28A0092B-C50C-407E-A947-70E740481C1C}">
                <a14:useLocalDpi xmlns:a14="http://schemas.microsoft.com/office/drawing/2010/main" val="0"/>
              </a:ext>
            </a:extLst>
          </a:blip>
          <a:srcRect l="63539"/>
          <a:stretch/>
        </p:blipFill>
        <p:spPr>
          <a:xfrm>
            <a:off x="187399" y="4436787"/>
            <a:ext cx="2177960" cy="3135987"/>
          </a:xfrm>
          <a:prstGeom prst="rect">
            <a:avLst/>
          </a:prstGeom>
        </p:spPr>
      </p:pic>
      <p:pic>
        <p:nvPicPr>
          <p:cNvPr id="8" name="תמונה 7" descr="תמונה שמכילה טקסט&#10;&#10;התיאור נוצר באופן אוטומטי">
            <a:extLst>
              <a:ext uri="{FF2B5EF4-FFF2-40B4-BE49-F238E27FC236}">
                <a16:creationId xmlns:a16="http://schemas.microsoft.com/office/drawing/2014/main" id="{70C5609B-4942-465D-B525-86181338265C}"/>
              </a:ext>
            </a:extLst>
          </p:cNvPr>
          <p:cNvPicPr>
            <a:picLocks noChangeAspect="1"/>
          </p:cNvPicPr>
          <p:nvPr/>
        </p:nvPicPr>
        <p:blipFill rotWithShape="1">
          <a:blip r:embed="rId4">
            <a:extLst>
              <a:ext uri="{28A0092B-C50C-407E-A947-70E740481C1C}">
                <a14:useLocalDpi xmlns:a14="http://schemas.microsoft.com/office/drawing/2010/main" val="0"/>
              </a:ext>
            </a:extLst>
          </a:blip>
          <a:srcRect t="57467"/>
          <a:stretch/>
        </p:blipFill>
        <p:spPr>
          <a:xfrm>
            <a:off x="1055242" y="4889398"/>
            <a:ext cx="1712833" cy="2376432"/>
          </a:xfrm>
          <a:prstGeom prst="rect">
            <a:avLst/>
          </a:prstGeom>
        </p:spPr>
      </p:pic>
      <p:pic>
        <p:nvPicPr>
          <p:cNvPr id="9" name="תמונה 8">
            <a:extLst>
              <a:ext uri="{FF2B5EF4-FFF2-40B4-BE49-F238E27FC236}">
                <a16:creationId xmlns:a16="http://schemas.microsoft.com/office/drawing/2014/main" id="{D2EB54E6-5B32-47A5-8B06-5CDB94FC2E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5307" y="2107296"/>
            <a:ext cx="2852059" cy="2852059"/>
          </a:xfrm>
          <a:prstGeom prst="rect">
            <a:avLst/>
          </a:prstGeom>
          <a:effectLst>
            <a:outerShdw blurRad="63500" sx="102000" sy="102000" algn="ctr" rotWithShape="0">
              <a:prstClr val="black">
                <a:alpha val="40000"/>
              </a:prstClr>
            </a:outerShdw>
          </a:effectLst>
        </p:spPr>
      </p:pic>
      <p:sp>
        <p:nvSpPr>
          <p:cNvPr id="10" name="תיבת טקסט 9">
            <a:extLst>
              <a:ext uri="{FF2B5EF4-FFF2-40B4-BE49-F238E27FC236}">
                <a16:creationId xmlns:a16="http://schemas.microsoft.com/office/drawing/2014/main" id="{0E91224E-1E1E-415C-B699-88A5FEFE5E17}"/>
              </a:ext>
            </a:extLst>
          </p:cNvPr>
          <p:cNvSpPr txBox="1"/>
          <p:nvPr/>
        </p:nvSpPr>
        <p:spPr>
          <a:xfrm>
            <a:off x="582144" y="3129015"/>
            <a:ext cx="2698384" cy="738664"/>
          </a:xfrm>
          <a:prstGeom prst="rect">
            <a:avLst/>
          </a:prstGeom>
          <a:noFill/>
        </p:spPr>
        <p:txBody>
          <a:bodyPr wrap="square">
            <a:spAutoFit/>
          </a:bodyPr>
          <a:lstStyle/>
          <a:p>
            <a:pPr algn="ctr"/>
            <a:r>
              <a:rPr lang="he-IL" sz="4200" dirty="0">
                <a:solidFill>
                  <a:srgbClr val="071B43"/>
                </a:solidFill>
                <a:latin typeface="Almoni Tzar ML v5 AAA Medium" panose="00000606000000000000" pitchFamily="50" charset="-79"/>
                <a:cs typeface="Almoni Tzar ML v5 AAA Medium" panose="00000606000000000000" pitchFamily="50" charset="-79"/>
              </a:rPr>
              <a:t>הגעת אל היעד!</a:t>
            </a:r>
          </a:p>
        </p:txBody>
      </p:sp>
    </p:spTree>
    <p:extLst>
      <p:ext uri="{BB962C8B-B14F-4D97-AF65-F5344CB8AC3E}">
        <p14:creationId xmlns:p14="http://schemas.microsoft.com/office/powerpoint/2010/main" val="395298974"/>
      </p:ext>
    </p:extLst>
  </p:cSld>
  <p:clrMapOvr>
    <a:masterClrMapping/>
  </p:clrMapOvr>
  <mc:AlternateContent xmlns:mc="http://schemas.openxmlformats.org/markup-compatibility/2006" xmlns:p14="http://schemas.microsoft.com/office/powerpoint/2010/main">
    <mc:Choice Requires="p14">
      <p:transition spd="slow" p14:dur="340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1250"/>
                                        <p:tgtEl>
                                          <p:spTgt spid="7"/>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right)">
                                      <p:cBhvr>
                                        <p:cTn id="10"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3956</TotalTime>
  <Words>702</Words>
  <Application>Microsoft Office PowerPoint</Application>
  <PresentationFormat>מסך רחב</PresentationFormat>
  <Paragraphs>111</Paragraphs>
  <Slides>31</Slides>
  <Notes>0</Notes>
  <HiddenSlides>0</HiddenSlides>
  <MMClips>2</MMClips>
  <ScaleCrop>false</ScaleCrop>
  <HeadingPairs>
    <vt:vector size="6" baseType="variant">
      <vt:variant>
        <vt:lpstr>גופנים בשימוש</vt:lpstr>
      </vt:variant>
      <vt:variant>
        <vt:i4>7</vt:i4>
      </vt:variant>
      <vt:variant>
        <vt:lpstr>ערכת נושא</vt:lpstr>
      </vt:variant>
      <vt:variant>
        <vt:i4>1</vt:i4>
      </vt:variant>
      <vt:variant>
        <vt:lpstr>כותרות שקופיות</vt:lpstr>
      </vt:variant>
      <vt:variant>
        <vt:i4>31</vt:i4>
      </vt:variant>
    </vt:vector>
  </HeadingPairs>
  <TitlesOfParts>
    <vt:vector size="39" baseType="lpstr">
      <vt:lpstr>Almoni Tzar ML v5 AAA Medium</vt:lpstr>
      <vt:lpstr>Arial</vt:lpstr>
      <vt:lpstr>Calibri Light</vt:lpstr>
      <vt:lpstr>Ploni Yad v2 AAA</vt:lpstr>
      <vt:lpstr>Almoni Tzar ML v5 AAA Light</vt:lpstr>
      <vt:lpstr>Calibri</vt:lpstr>
      <vt:lpstr>Almoni Tzar ML v5 AAA</vt:lpstr>
      <vt:lpstr>ערכת נושא Office</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שטערני פש</dc:creator>
  <cp:lastModifiedBy>שטערני פש</cp:lastModifiedBy>
  <cp:revision>179</cp:revision>
  <dcterms:created xsi:type="dcterms:W3CDTF">2021-10-24T16:47:10Z</dcterms:created>
  <dcterms:modified xsi:type="dcterms:W3CDTF">2021-11-21T00:52:32Z</dcterms:modified>
</cp:coreProperties>
</file>