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Lst>
  <p:sldIdLst>
    <p:sldId id="259" r:id="rId2"/>
    <p:sldId id="257" r:id="rId3"/>
    <p:sldId id="260" r:id="rId4"/>
    <p:sldId id="407" r:id="rId5"/>
    <p:sldId id="368" r:id="rId6"/>
    <p:sldId id="366" r:id="rId7"/>
    <p:sldId id="408" r:id="rId8"/>
    <p:sldId id="262" r:id="rId9"/>
    <p:sldId id="301" r:id="rId10"/>
    <p:sldId id="269" r:id="rId11"/>
    <p:sldId id="328" r:id="rId12"/>
    <p:sldId id="365" r:id="rId13"/>
    <p:sldId id="369" r:id="rId14"/>
    <p:sldId id="333" r:id="rId15"/>
    <p:sldId id="378" r:id="rId16"/>
    <p:sldId id="397" r:id="rId17"/>
    <p:sldId id="402" r:id="rId18"/>
    <p:sldId id="396" r:id="rId19"/>
    <p:sldId id="404" r:id="rId20"/>
    <p:sldId id="405" r:id="rId21"/>
    <p:sldId id="406" r:id="rId22"/>
    <p:sldId id="386" r:id="rId23"/>
    <p:sldId id="409" r:id="rId24"/>
    <p:sldId id="391" r:id="rId25"/>
    <p:sldId id="392" r:id="rId26"/>
    <p:sldId id="383" r:id="rId27"/>
    <p:sldId id="410" r:id="rId28"/>
    <p:sldId id="411" r:id="rId29"/>
    <p:sldId id="292" r:id="rId30"/>
    <p:sldId id="258" r:id="rId31"/>
    <p:sldId id="294" r:id="rId32"/>
  </p:sldIdLst>
  <p:sldSz cx="12192000" cy="6858000"/>
  <p:notesSz cx="6858000" cy="9144000"/>
  <p:embeddedFontLst>
    <p:embeddedFont>
      <p:font typeface="Almoni Tzar ML v5 AAA" panose="00000806000000000000" pitchFamily="50" charset="-79"/>
      <p:bold r:id="rId33"/>
    </p:embeddedFont>
    <p:embeddedFont>
      <p:font typeface="Almoni Tzar ML v5 AAA Light" panose="00000406000000000000" pitchFamily="50" charset="-79"/>
      <p:regular r:id="rId34"/>
    </p:embeddedFont>
    <p:embeddedFont>
      <p:font typeface="Almoni Tzar ML v5 AAA Medium" panose="00000606000000000000" pitchFamily="50" charset="-79"/>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Ploni Yad v2 AAA" panose="00000500000000000000" pitchFamily="50" charset="-79"/>
      <p:regular r:id="rId42"/>
      <p:bold r:id="rId43"/>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CCFF"/>
    <a:srgbClr val="FFFFFF"/>
    <a:srgbClr val="FF3737"/>
    <a:srgbClr val="565CA4"/>
    <a:srgbClr val="071B43"/>
    <a:srgbClr val="2C3429"/>
    <a:srgbClr val="6F5D6C"/>
    <a:srgbClr val="B5A7B3"/>
    <a:srgbClr val="C25B46"/>
    <a:srgbClr val="EC9B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83" d="100"/>
          <a:sy n="83" d="100"/>
        </p:scale>
        <p:origin x="68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6400260-6CD4-4D26-BD2A-B35F98C2B0ED}"/>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DA79C7-019F-4E28-9794-60EE14A53D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AA9F868C-DD97-448E-B510-7A14C5C0D209}"/>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DDB9DAB5-C72F-45A6-8662-AEBB2AC1506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49971B3-D351-4D9C-8E7D-21875D9F9E69}"/>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5247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C8B5E0D-D127-4C14-910F-C5B5280BD4C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B5716F83-75DA-4B73-958E-B68766F8DF82}"/>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571AB3D-D26C-4825-8BC9-1EFA90C0765E}"/>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246E5B5F-AE4D-4637-A338-DEE077B7EF7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5D19389-A7F2-49FC-9175-8F59B895789F}"/>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560881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F3E09FD6-D7C8-4675-BA8D-617C3240F06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F6D32314-AA71-4679-875B-7BF789D9B72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E61B457-9109-4F83-8F1F-48A2FD3C2709}"/>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E40E2D3B-9744-47FA-BAB3-8167AF64874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D04F5C2-7833-45F0-8102-C31821852DA4}"/>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274779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B9B4D1-6D90-43B6-85E9-910999CE8AE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12BCA65-1E82-4D41-8138-C76C08E4E573}"/>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094F30D-7253-4FDF-B547-1850E9E4A265}"/>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A7BCE9A6-43A3-45F1-BC60-199F1CD312B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F8E13F6-8FAE-4151-B137-27F613F64B15}"/>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253168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1E24929-28C4-4A48-BB14-7435BCB5393F}"/>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F20EA09-9366-40B0-B549-1F3AFA11EF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66F110E0-18C4-4EE4-BCDD-58D045379870}"/>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EFD87428-7482-4DC5-A64F-70EE9F803FA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3B01659-3D24-4392-8493-198CFD657AE6}"/>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75949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EC410B-9FF4-44D0-8C61-DD7AA2F8031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A86DAEE-E7F4-47BF-A31D-CDE80889C414}"/>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A9E8F1AA-F576-4B04-AA8A-DB9E9506A893}"/>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DB57E70-76B3-49DE-B54A-AD2B60CA8F46}"/>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6" name="מציין מיקום של כותרת תחתונה 5">
            <a:extLst>
              <a:ext uri="{FF2B5EF4-FFF2-40B4-BE49-F238E27FC236}">
                <a16:creationId xmlns:a16="http://schemas.microsoft.com/office/drawing/2014/main" id="{DB25B8F1-471B-4719-A339-567C603B497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9A9E0C6-54A7-4C84-A7B0-3C894AA4738B}"/>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726173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F66E31F-97BA-4A69-955C-CF5C9743C1A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66954D9-6BA9-4126-A0A9-36799D885F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AFE4666-11DC-4D37-97DE-25D550D00B81}"/>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B26A7BBC-1C8A-4A1C-A881-022FE26D35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106D0807-F99D-485E-A922-23535D5E91E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80AFACC1-792C-4503-A2D9-850869355010}"/>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8" name="מציין מיקום של כותרת תחתונה 7">
            <a:extLst>
              <a:ext uri="{FF2B5EF4-FFF2-40B4-BE49-F238E27FC236}">
                <a16:creationId xmlns:a16="http://schemas.microsoft.com/office/drawing/2014/main" id="{0AE1748B-373F-4BF0-A5DA-EE2DA4667448}"/>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7810E342-B34A-4585-85E1-452BD3E86903}"/>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62063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AF6194-EC13-40BC-B91F-2FE09611F72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3EC2ADAB-5ABB-4786-84FA-937A2A28485C}"/>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4" name="מציין מיקום של כותרת תחתונה 3">
            <a:extLst>
              <a:ext uri="{FF2B5EF4-FFF2-40B4-BE49-F238E27FC236}">
                <a16:creationId xmlns:a16="http://schemas.microsoft.com/office/drawing/2014/main" id="{612FB179-1C43-4B0B-8D9F-51B884C13C75}"/>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3935876-F99B-4F44-94B8-E4B71C1F642C}"/>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250289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F80457FA-D662-49D9-9768-9A88BEB1BF97}"/>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3" name="מציין מיקום של כותרת תחתונה 2">
            <a:extLst>
              <a:ext uri="{FF2B5EF4-FFF2-40B4-BE49-F238E27FC236}">
                <a16:creationId xmlns:a16="http://schemas.microsoft.com/office/drawing/2014/main" id="{9E99ACC4-52D0-42E0-99CF-E9197F86FE98}"/>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23E4C9A6-25A3-476E-8A5C-743622AC487C}"/>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935944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57186A-0962-4607-BE13-EF6AA441F37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C65DA85-5ED5-4D22-A6D9-89B3A18B03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810EC1C7-AB03-4E03-9132-23B8C3261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BE8D03D-37CE-4FD8-A1B5-E55AE88B3A47}"/>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6" name="מציין מיקום של כותרת תחתונה 5">
            <a:extLst>
              <a:ext uri="{FF2B5EF4-FFF2-40B4-BE49-F238E27FC236}">
                <a16:creationId xmlns:a16="http://schemas.microsoft.com/office/drawing/2014/main" id="{93F23D72-1B6A-40EA-BF5D-01524419305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08E9C94-24A4-45D5-ADB8-2F098D1A9960}"/>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981337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9ADC8D-25C3-4B1F-B254-FAABD0B28AE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49B492CC-164F-42A4-9DAB-3DFBD6B599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538FEF76-EE11-4F95-B3D4-49E88F606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AAE5435-DD67-490B-AFB8-B97675EDFEF3}"/>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6" name="מציין מיקום של כותרת תחתונה 5">
            <a:extLst>
              <a:ext uri="{FF2B5EF4-FFF2-40B4-BE49-F238E27FC236}">
                <a16:creationId xmlns:a16="http://schemas.microsoft.com/office/drawing/2014/main" id="{2CB103A6-F8D4-4AA3-BC8D-7C9866ECF2B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2B11003-A7B3-49C1-8CDB-6329AA8F9C05}"/>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207622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DAC1844-AF7E-499C-9BE1-D309B606317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CF94EC3-07EB-4CD5-91B0-376998C3F76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388CD25-6FB4-4FB0-B9F7-DFBBFA6C1A3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96DF58CB-753E-4EEF-ACB7-CBF317B0FA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AD71CCDC-143E-4EB3-8C1F-6178ACC4E4C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FF60DD2-B820-4199-BCB4-583A70F8ECC0}" type="slidenum">
              <a:rPr lang="he-IL" smtClean="0"/>
              <a:t>‹#›</a:t>
            </a:fld>
            <a:endParaRPr lang="he-IL"/>
          </a:p>
        </p:txBody>
      </p:sp>
    </p:spTree>
    <p:extLst>
      <p:ext uri="{BB962C8B-B14F-4D97-AF65-F5344CB8AC3E}">
        <p14:creationId xmlns:p14="http://schemas.microsoft.com/office/powerpoint/2010/main" val="631784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slide" Target="slide16.xml"/><Relationship Id="rId12"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slide" Target="slide17.xml"/><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slide" Target="slide18.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png"/><Relationship Id="rId7" Type="http://schemas.openxmlformats.org/officeDocument/2006/relationships/slide" Target="slide15.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slide" Target="slide15.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C9A7193-487F-4BD6-BFBA-4F8E163D32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79034" y="-338195"/>
            <a:ext cx="7833932" cy="6422572"/>
          </a:xfrm>
          <a:prstGeom prst="rect">
            <a:avLst/>
          </a:prstGeom>
        </p:spPr>
      </p:pic>
      <p:sp>
        <p:nvSpPr>
          <p:cNvPr id="2" name="תיבת טקסט 1">
            <a:extLst>
              <a:ext uri="{FF2B5EF4-FFF2-40B4-BE49-F238E27FC236}">
                <a16:creationId xmlns:a16="http://schemas.microsoft.com/office/drawing/2014/main" id="{09F03BD7-5448-4FB4-BA4C-7E00A584D677}"/>
              </a:ext>
            </a:extLst>
          </p:cNvPr>
          <p:cNvSpPr txBox="1"/>
          <p:nvPr/>
        </p:nvSpPr>
        <p:spPr>
          <a:xfrm>
            <a:off x="11327907" y="159798"/>
            <a:ext cx="612559" cy="369332"/>
          </a:xfrm>
          <a:prstGeom prst="rect">
            <a:avLst/>
          </a:prstGeom>
          <a:noFill/>
        </p:spPr>
        <p:txBody>
          <a:bodyPr wrap="square" rtlCol="1">
            <a:spAutoFit/>
          </a:bodyPr>
          <a:lstStyle/>
          <a:p>
            <a:r>
              <a:rPr lang="he-IL" dirty="0">
                <a:solidFill>
                  <a:schemeClr val="bg1"/>
                </a:solidFill>
                <a:latin typeface="Almoni Tzar ML v5 AAA Medium" panose="00000606000000000000" pitchFamily="50" charset="-79"/>
                <a:cs typeface="Almoni Tzar ML v5 AAA Medium" panose="00000606000000000000" pitchFamily="50" charset="-79"/>
              </a:rPr>
              <a:t>ב"ה</a:t>
            </a:r>
          </a:p>
        </p:txBody>
      </p:sp>
      <p:pic>
        <p:nvPicPr>
          <p:cNvPr id="7" name="תמונה 6" descr="תמונה שמכילה טקסט&#10;&#10;התיאור נוצר באופן אוטומטי">
            <a:extLst>
              <a:ext uri="{FF2B5EF4-FFF2-40B4-BE49-F238E27FC236}">
                <a16:creationId xmlns:a16="http://schemas.microsoft.com/office/drawing/2014/main" id="{55E63C49-B595-4EB9-901F-FEEAC7F6C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sp>
        <p:nvSpPr>
          <p:cNvPr id="8" name="מלבן: פינות מעוגלות 7">
            <a:extLst>
              <a:ext uri="{FF2B5EF4-FFF2-40B4-BE49-F238E27FC236}">
                <a16:creationId xmlns:a16="http://schemas.microsoft.com/office/drawing/2014/main" id="{22844F24-B9E7-4530-A207-0C7F8049204C}"/>
              </a:ext>
            </a:extLst>
          </p:cNvPr>
          <p:cNvSpPr/>
          <p:nvPr/>
        </p:nvSpPr>
        <p:spPr>
          <a:xfrm>
            <a:off x="611603" y="-1"/>
            <a:ext cx="1714348" cy="859369"/>
          </a:xfrm>
          <a:prstGeom prst="round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תיבת טקסט 9">
            <a:extLst>
              <a:ext uri="{FF2B5EF4-FFF2-40B4-BE49-F238E27FC236}">
                <a16:creationId xmlns:a16="http://schemas.microsoft.com/office/drawing/2014/main" id="{D97A691C-CF30-4184-9BDD-F76E013DF20B}"/>
              </a:ext>
            </a:extLst>
          </p:cNvPr>
          <p:cNvSpPr txBox="1"/>
          <p:nvPr/>
        </p:nvSpPr>
        <p:spPr>
          <a:xfrm>
            <a:off x="922561" y="142042"/>
            <a:ext cx="1092433" cy="646331"/>
          </a:xfrm>
          <a:prstGeom prst="rect">
            <a:avLst/>
          </a:prstGeom>
          <a:noFill/>
        </p:spPr>
        <p:txBody>
          <a:bodyPr wrap="square" rtlCol="1">
            <a:spAutoFit/>
          </a:bodyPr>
          <a:lstStyle/>
          <a:p>
            <a:pPr algn="ctr"/>
            <a:r>
              <a:rPr lang="he-IL" sz="3600" dirty="0">
                <a:solidFill>
                  <a:srgbClr val="071B43"/>
                </a:solidFill>
                <a:latin typeface="Almoni Tzar ML v5 AAA Medium" panose="00000606000000000000" pitchFamily="50" charset="-79"/>
                <a:cs typeface="Almoni Tzar ML v5 AAA Medium" panose="00000606000000000000" pitchFamily="50" charset="-79"/>
              </a:rPr>
              <a:t>יום ה'</a:t>
            </a:r>
          </a:p>
        </p:txBody>
      </p:sp>
      <p:pic>
        <p:nvPicPr>
          <p:cNvPr id="9" name="פזמון">
            <a:hlinkClick r:id="" action="ppaction://media"/>
            <a:extLst>
              <a:ext uri="{FF2B5EF4-FFF2-40B4-BE49-F238E27FC236}">
                <a16:creationId xmlns:a16="http://schemas.microsoft.com/office/drawing/2014/main" id="{5C3F7D0E-0DE0-4C85-8C15-AECC664662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6862" y="5438580"/>
            <a:ext cx="487363" cy="487363"/>
          </a:xfrm>
          <a:prstGeom prst="rect">
            <a:avLst/>
          </a:prstGeom>
        </p:spPr>
      </p:pic>
    </p:spTree>
    <p:extLst>
      <p:ext uri="{BB962C8B-B14F-4D97-AF65-F5344CB8AC3E}">
        <p14:creationId xmlns:p14="http://schemas.microsoft.com/office/powerpoint/2010/main" val="116830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73" fill="hold"/>
                                        <p:tgtEl>
                                          <p:spTgt spid="9"/>
                                        </p:tgtEl>
                                      </p:cBhvr>
                                    </p:cmd>
                                  </p:childTnLst>
                                </p:cTn>
                              </p:par>
                              <p:par>
                                <p:cTn id="7" presetID="32" presetClass="emph" presetSubtype="0" repeatCount="6000" fill="hold" nodeType="withEffect">
                                  <p:stCondLst>
                                    <p:cond delay="0"/>
                                  </p:stCondLst>
                                  <p:childTnLst>
                                    <p:animRot by="120000">
                                      <p:cBhvr>
                                        <p:cTn id="8" dur="375" fill="hold">
                                          <p:stCondLst>
                                            <p:cond delay="0"/>
                                          </p:stCondLst>
                                        </p:cTn>
                                        <p:tgtEl>
                                          <p:spTgt spid="3"/>
                                        </p:tgtEl>
                                        <p:attrNameLst>
                                          <p:attrName>r</p:attrName>
                                        </p:attrNameLst>
                                      </p:cBhvr>
                                    </p:animRot>
                                    <p:animRot by="-240000">
                                      <p:cBhvr>
                                        <p:cTn id="9" dur="750" fill="hold">
                                          <p:stCondLst>
                                            <p:cond delay="750"/>
                                          </p:stCondLst>
                                        </p:cTn>
                                        <p:tgtEl>
                                          <p:spTgt spid="3"/>
                                        </p:tgtEl>
                                        <p:attrNameLst>
                                          <p:attrName>r</p:attrName>
                                        </p:attrNameLst>
                                      </p:cBhvr>
                                    </p:animRot>
                                    <p:animRot by="240000">
                                      <p:cBhvr>
                                        <p:cTn id="10" dur="750" fill="hold">
                                          <p:stCondLst>
                                            <p:cond delay="1500"/>
                                          </p:stCondLst>
                                        </p:cTn>
                                        <p:tgtEl>
                                          <p:spTgt spid="3"/>
                                        </p:tgtEl>
                                        <p:attrNameLst>
                                          <p:attrName>r</p:attrName>
                                        </p:attrNameLst>
                                      </p:cBhvr>
                                    </p:animRot>
                                    <p:animRot by="-240000">
                                      <p:cBhvr>
                                        <p:cTn id="11" dur="750" fill="hold">
                                          <p:stCondLst>
                                            <p:cond delay="2250"/>
                                          </p:stCondLst>
                                        </p:cTn>
                                        <p:tgtEl>
                                          <p:spTgt spid="3"/>
                                        </p:tgtEl>
                                        <p:attrNameLst>
                                          <p:attrName>r</p:attrName>
                                        </p:attrNameLst>
                                      </p:cBhvr>
                                    </p:animRot>
                                    <p:animRot by="120000">
                                      <p:cBhvr>
                                        <p:cTn id="12" dur="750" fill="hold">
                                          <p:stCondLst>
                                            <p:cond delay="30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5" name="תמונה 4"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170" y="3009527"/>
            <a:ext cx="4729687" cy="5196568"/>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4132165" y="2272617"/>
            <a:ext cx="5242560" cy="2308324"/>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הצטיידו בכרטיס היומי</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ובזכוכית הקסם שלכם,</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ונצא ביחד למסע...</a:t>
            </a:r>
          </a:p>
        </p:txBody>
      </p:sp>
      <p:pic>
        <p:nvPicPr>
          <p:cNvPr id="8" name="תמונה 7" descr="תמונה שמכילה טקסט&#10;&#10;התיאור נוצר באופן אוטומטי">
            <a:extLst>
              <a:ext uri="{FF2B5EF4-FFF2-40B4-BE49-F238E27FC236}">
                <a16:creationId xmlns:a16="http://schemas.microsoft.com/office/drawing/2014/main" id="{205974E6-68AD-4B5F-9D6F-ECDA5086E5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50" y="611579"/>
            <a:ext cx="2655206" cy="5630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15756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מלבן: פינות מעוגלות 7">
            <a:extLst>
              <a:ext uri="{FF2B5EF4-FFF2-40B4-BE49-F238E27FC236}">
                <a16:creationId xmlns:a16="http://schemas.microsoft.com/office/drawing/2014/main" id="{BEB8D038-0745-48FA-9B2B-C22C28ABE0F6}"/>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תיבת טקסט 8">
            <a:extLst>
              <a:ext uri="{FF2B5EF4-FFF2-40B4-BE49-F238E27FC236}">
                <a16:creationId xmlns:a16="http://schemas.microsoft.com/office/drawing/2014/main" id="{2A6844E6-A54E-4BFB-A896-32AE509B30C9}"/>
              </a:ext>
            </a:extLst>
          </p:cNvPr>
          <p:cNvSpPr txBox="1"/>
          <p:nvPr/>
        </p:nvSpPr>
        <p:spPr>
          <a:xfrm>
            <a:off x="-1860442" y="1672453"/>
            <a:ext cx="10693402" cy="1754326"/>
          </a:xfrm>
          <a:prstGeom prst="rect">
            <a:avLst/>
          </a:prstGeom>
          <a:noFill/>
        </p:spPr>
        <p:txBody>
          <a:bodyPr wrap="square">
            <a:spAutoFit/>
          </a:bodyPr>
          <a:lstStyle/>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כל אחד מאתנו</a:t>
            </a:r>
          </a:p>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מזדמן לכל מיני מקומות...</a:t>
            </a:r>
          </a:p>
        </p:txBody>
      </p:sp>
      <p:pic>
        <p:nvPicPr>
          <p:cNvPr id="14" name="תמונה 13" descr="תמונה שמכילה גרפיקה וקטורית&#10;&#10;התיאור נוצר באופן אוטומטי">
            <a:extLst>
              <a:ext uri="{FF2B5EF4-FFF2-40B4-BE49-F238E27FC236}">
                <a16:creationId xmlns:a16="http://schemas.microsoft.com/office/drawing/2014/main" id="{2065D667-BDCA-4320-8D81-13FA9CFB6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4100" y="195307"/>
            <a:ext cx="8217820" cy="9029024"/>
          </a:xfrm>
          <a:prstGeom prst="rect">
            <a:avLst/>
          </a:prstGeom>
        </p:spPr>
      </p:pic>
    </p:spTree>
    <p:extLst>
      <p:ext uri="{BB962C8B-B14F-4D97-AF65-F5344CB8AC3E}">
        <p14:creationId xmlns:p14="http://schemas.microsoft.com/office/powerpoint/2010/main" val="336118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מלבן: פינות מעוגלות 7">
            <a:extLst>
              <a:ext uri="{FF2B5EF4-FFF2-40B4-BE49-F238E27FC236}">
                <a16:creationId xmlns:a16="http://schemas.microsoft.com/office/drawing/2014/main" id="{BEB8D038-0745-48FA-9B2B-C22C28ABE0F6}"/>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תיבת טקסט 8">
            <a:extLst>
              <a:ext uri="{FF2B5EF4-FFF2-40B4-BE49-F238E27FC236}">
                <a16:creationId xmlns:a16="http://schemas.microsoft.com/office/drawing/2014/main" id="{2A6844E6-A54E-4BFB-A896-32AE509B30C9}"/>
              </a:ext>
            </a:extLst>
          </p:cNvPr>
          <p:cNvSpPr txBox="1"/>
          <p:nvPr/>
        </p:nvSpPr>
        <p:spPr>
          <a:xfrm>
            <a:off x="749300" y="912676"/>
            <a:ext cx="10693402" cy="892552"/>
          </a:xfrm>
          <a:prstGeom prst="rect">
            <a:avLst/>
          </a:prstGeom>
          <a:noFill/>
        </p:spPr>
        <p:txBody>
          <a:bodyPr wrap="square">
            <a:spAutoFit/>
          </a:bodyPr>
          <a:lstStyle/>
          <a:p>
            <a:pPr algn="ctr"/>
            <a:r>
              <a:rPr lang="he-IL" sz="5200" dirty="0">
                <a:solidFill>
                  <a:srgbClr val="071B43"/>
                </a:solidFill>
                <a:latin typeface="Almoni Tzar ML v5 AAA Medium" panose="00000606000000000000" pitchFamily="50" charset="-79"/>
                <a:cs typeface="Almoni Tzar ML v5 AAA Medium" panose="00000606000000000000" pitchFamily="50" charset="-79"/>
              </a:rPr>
              <a:t>לפעמים רק לזמן קצר, למשל:</a:t>
            </a:r>
          </a:p>
        </p:txBody>
      </p:sp>
      <p:grpSp>
        <p:nvGrpSpPr>
          <p:cNvPr id="4" name="קבוצה 3">
            <a:extLst>
              <a:ext uri="{FF2B5EF4-FFF2-40B4-BE49-F238E27FC236}">
                <a16:creationId xmlns:a16="http://schemas.microsoft.com/office/drawing/2014/main" id="{B7B77E6B-B92A-4F49-94E2-356DD3C38A7B}"/>
              </a:ext>
            </a:extLst>
          </p:cNvPr>
          <p:cNvGrpSpPr/>
          <p:nvPr/>
        </p:nvGrpSpPr>
        <p:grpSpPr>
          <a:xfrm>
            <a:off x="1014403" y="2185827"/>
            <a:ext cx="4647650" cy="4184586"/>
            <a:chOff x="818459" y="2249080"/>
            <a:chExt cx="4647650" cy="4184586"/>
          </a:xfrm>
        </p:grpSpPr>
        <p:sp>
          <p:nvSpPr>
            <p:cNvPr id="16" name="אליפסה 15">
              <a:extLst>
                <a:ext uri="{FF2B5EF4-FFF2-40B4-BE49-F238E27FC236}">
                  <a16:creationId xmlns:a16="http://schemas.microsoft.com/office/drawing/2014/main" id="{51AEA28A-7B55-4CED-9383-C7139131160A}"/>
                </a:ext>
              </a:extLst>
            </p:cNvPr>
            <p:cNvSpPr/>
            <p:nvPr/>
          </p:nvSpPr>
          <p:spPr>
            <a:xfrm>
              <a:off x="818459" y="2249080"/>
              <a:ext cx="4140000" cy="3960000"/>
            </a:xfrm>
            <a:prstGeom prst="ellipse">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C93401F7-CBF9-4CE8-9A1F-7330D928A2DB}"/>
                </a:ext>
              </a:extLst>
            </p:cNvPr>
            <p:cNvSpPr txBox="1"/>
            <p:nvPr/>
          </p:nvSpPr>
          <p:spPr>
            <a:xfrm>
              <a:off x="1101691" y="2874537"/>
              <a:ext cx="3660622" cy="646331"/>
            </a:xfrm>
            <a:prstGeom prst="rect">
              <a:avLst/>
            </a:prstGeom>
            <a:noFill/>
          </p:spPr>
          <p:txBody>
            <a:bodyPr wrap="square">
              <a:spAutoFit/>
            </a:bodyPr>
            <a:lstStyle/>
            <a:p>
              <a:pPr algn="ctr"/>
              <a:r>
                <a:rPr lang="he-IL" sz="3600" dirty="0">
                  <a:solidFill>
                    <a:schemeClr val="bg1"/>
                  </a:solidFill>
                  <a:latin typeface="Almoni Tzar ML v5 AAA Medium" panose="00000606000000000000" pitchFamily="50" charset="-79"/>
                  <a:cs typeface="Almoni Tzar ML v5 AAA Medium" panose="00000606000000000000" pitchFamily="50" charset="-79"/>
                </a:rPr>
                <a:t>ביקור קרובים בעיר אחרת</a:t>
              </a:r>
            </a:p>
          </p:txBody>
        </p:sp>
        <p:sp>
          <p:nvSpPr>
            <p:cNvPr id="17" name="אליפסה 16">
              <a:extLst>
                <a:ext uri="{FF2B5EF4-FFF2-40B4-BE49-F238E27FC236}">
                  <a16:creationId xmlns:a16="http://schemas.microsoft.com/office/drawing/2014/main" id="{A03EF258-2760-48E0-AA8E-5CC37654664A}"/>
                </a:ext>
              </a:extLst>
            </p:cNvPr>
            <p:cNvSpPr/>
            <p:nvPr/>
          </p:nvSpPr>
          <p:spPr>
            <a:xfrm>
              <a:off x="875609" y="2363380"/>
              <a:ext cx="4140000" cy="3960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descr="תמונה שמכילה טקסט&#10;&#10;התיאור נוצר באופן אוטומטי">
              <a:extLst>
                <a:ext uri="{FF2B5EF4-FFF2-40B4-BE49-F238E27FC236}">
                  <a16:creationId xmlns:a16="http://schemas.microsoft.com/office/drawing/2014/main" id="{ECC50422-1CA3-4A70-9609-173FFB0B7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459" y="3306052"/>
              <a:ext cx="4647650" cy="3127614"/>
            </a:xfrm>
            <a:prstGeom prst="rect">
              <a:avLst/>
            </a:prstGeom>
          </p:spPr>
        </p:pic>
      </p:grpSp>
      <p:grpSp>
        <p:nvGrpSpPr>
          <p:cNvPr id="2" name="קבוצה 1">
            <a:extLst>
              <a:ext uri="{FF2B5EF4-FFF2-40B4-BE49-F238E27FC236}">
                <a16:creationId xmlns:a16="http://schemas.microsoft.com/office/drawing/2014/main" id="{3B44DC2F-0D8C-434A-8450-55E617F99AB4}"/>
              </a:ext>
            </a:extLst>
          </p:cNvPr>
          <p:cNvGrpSpPr/>
          <p:nvPr/>
        </p:nvGrpSpPr>
        <p:grpSpPr>
          <a:xfrm>
            <a:off x="6897484" y="2185827"/>
            <a:ext cx="4197150" cy="4074300"/>
            <a:chOff x="6701540" y="2185827"/>
            <a:chExt cx="4197150" cy="4074300"/>
          </a:xfrm>
        </p:grpSpPr>
        <p:sp>
          <p:nvSpPr>
            <p:cNvPr id="18" name="אליפסה 17">
              <a:extLst>
                <a:ext uri="{FF2B5EF4-FFF2-40B4-BE49-F238E27FC236}">
                  <a16:creationId xmlns:a16="http://schemas.microsoft.com/office/drawing/2014/main" id="{316AF46C-3D70-44D0-B466-79C800D12634}"/>
                </a:ext>
              </a:extLst>
            </p:cNvPr>
            <p:cNvSpPr/>
            <p:nvPr/>
          </p:nvSpPr>
          <p:spPr>
            <a:xfrm>
              <a:off x="6701540" y="2185827"/>
              <a:ext cx="4140000" cy="3960000"/>
            </a:xfrm>
            <a:prstGeom prst="ellipse">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a:extLst>
                <a:ext uri="{FF2B5EF4-FFF2-40B4-BE49-F238E27FC236}">
                  <a16:creationId xmlns:a16="http://schemas.microsoft.com/office/drawing/2014/main" id="{863279F4-9451-4FE0-80F2-3E9EC7DAF1BA}"/>
                </a:ext>
              </a:extLst>
            </p:cNvPr>
            <p:cNvPicPr>
              <a:picLocks noChangeAspect="1"/>
            </p:cNvPicPr>
            <p:nvPr/>
          </p:nvPicPr>
          <p:blipFill rotWithShape="1">
            <a:blip r:embed="rId5">
              <a:extLst>
                <a:ext uri="{28A0092B-C50C-407E-A947-70E740481C1C}">
                  <a14:useLocalDpi xmlns:a14="http://schemas.microsoft.com/office/drawing/2010/main" val="0"/>
                </a:ext>
              </a:extLst>
            </a:blip>
            <a:srcRect l="3460" t="611" r="1376" b="20765"/>
            <a:stretch/>
          </p:blipFill>
          <p:spPr>
            <a:xfrm>
              <a:off x="6701540" y="2185827"/>
              <a:ext cx="4140000" cy="3960000"/>
            </a:xfrm>
            <a:prstGeom prst="ellipse">
              <a:avLst/>
            </a:prstGeom>
          </p:spPr>
        </p:pic>
        <p:sp>
          <p:nvSpPr>
            <p:cNvPr id="20" name="אליפסה 19">
              <a:extLst>
                <a:ext uri="{FF2B5EF4-FFF2-40B4-BE49-F238E27FC236}">
                  <a16:creationId xmlns:a16="http://schemas.microsoft.com/office/drawing/2014/main" id="{A55BBDB8-F6E3-4089-902E-506810FE93DF}"/>
                </a:ext>
              </a:extLst>
            </p:cNvPr>
            <p:cNvSpPr/>
            <p:nvPr/>
          </p:nvSpPr>
          <p:spPr>
            <a:xfrm>
              <a:off x="6758690" y="2300127"/>
              <a:ext cx="4140000" cy="3960000"/>
            </a:xfrm>
            <a:prstGeom prst="ellipse">
              <a:avLst/>
            </a:prstGeom>
            <a:noFill/>
            <a:ln w="28575">
              <a:solidFill>
                <a:srgbClr val="565CA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תיבת טקסט 18">
              <a:extLst>
                <a:ext uri="{FF2B5EF4-FFF2-40B4-BE49-F238E27FC236}">
                  <a16:creationId xmlns:a16="http://schemas.microsoft.com/office/drawing/2014/main" id="{1C350849-10D7-4645-BAB9-F13334F17E97}"/>
                </a:ext>
              </a:extLst>
            </p:cNvPr>
            <p:cNvSpPr txBox="1"/>
            <p:nvPr/>
          </p:nvSpPr>
          <p:spPr>
            <a:xfrm>
              <a:off x="7450610" y="2903989"/>
              <a:ext cx="2756159" cy="648000"/>
            </a:xfrm>
            <a:prstGeom prst="roundRect">
              <a:avLst>
                <a:gd name="adj" fmla="val 50000"/>
              </a:avLst>
            </a:prstGeom>
            <a:solidFill>
              <a:srgbClr val="565CA4"/>
            </a:solidFill>
            <a:effectLst>
              <a:outerShdw blurRad="63500" sx="102000" sy="102000" algn="ctr" rotWithShape="0">
                <a:prstClr val="black">
                  <a:alpha val="40000"/>
                </a:prstClr>
              </a:outerShdw>
            </a:effectLst>
          </p:spPr>
          <p:txBody>
            <a:bodyPr wrap="square">
              <a:spAutoFit/>
            </a:bodyPr>
            <a:lstStyle/>
            <a:p>
              <a:pPr algn="ctr">
                <a:lnSpc>
                  <a:spcPts val="32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קנייה בחנות כלשהי</a:t>
              </a:r>
            </a:p>
          </p:txBody>
        </p:sp>
      </p:grpSp>
    </p:spTree>
    <p:extLst>
      <p:ext uri="{BB962C8B-B14F-4D97-AF65-F5344CB8AC3E}">
        <p14:creationId xmlns:p14="http://schemas.microsoft.com/office/powerpoint/2010/main" val="169401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000"/>
                                        <p:tgtEl>
                                          <p:spTgt spid="9"/>
                                        </p:tgtEl>
                                      </p:cBhvr>
                                    </p:animEffect>
                                  </p:childTnLst>
                                </p:cTn>
                              </p:par>
                            </p:childTnLst>
                          </p:cTn>
                        </p:par>
                        <p:par>
                          <p:cTn id="8" fill="hold">
                            <p:stCondLst>
                              <p:cond delay="1000"/>
                            </p:stCondLst>
                            <p:childTnLst>
                              <p:par>
                                <p:cTn id="9" presetID="31"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2500"/>
                            </p:stCondLst>
                            <p:childTnLst>
                              <p:par>
                                <p:cTn id="16" presetID="31" presetClass="entr" presetSubtype="0" fill="hold" nodeType="after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מלבן: פינות מעוגלות 7">
            <a:extLst>
              <a:ext uri="{FF2B5EF4-FFF2-40B4-BE49-F238E27FC236}">
                <a16:creationId xmlns:a16="http://schemas.microsoft.com/office/drawing/2014/main" id="{BEB8D038-0745-48FA-9B2B-C22C28ABE0F6}"/>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תיבת טקסט 8">
            <a:extLst>
              <a:ext uri="{FF2B5EF4-FFF2-40B4-BE49-F238E27FC236}">
                <a16:creationId xmlns:a16="http://schemas.microsoft.com/office/drawing/2014/main" id="{2A6844E6-A54E-4BFB-A896-32AE509B30C9}"/>
              </a:ext>
            </a:extLst>
          </p:cNvPr>
          <p:cNvSpPr txBox="1"/>
          <p:nvPr/>
        </p:nvSpPr>
        <p:spPr>
          <a:xfrm>
            <a:off x="749300" y="912676"/>
            <a:ext cx="10693402" cy="892552"/>
          </a:xfrm>
          <a:prstGeom prst="rect">
            <a:avLst/>
          </a:prstGeom>
          <a:noFill/>
        </p:spPr>
        <p:txBody>
          <a:bodyPr wrap="square">
            <a:spAutoFit/>
          </a:bodyPr>
          <a:lstStyle/>
          <a:p>
            <a:pPr algn="ctr"/>
            <a:r>
              <a:rPr lang="he-IL" sz="5200" dirty="0">
                <a:solidFill>
                  <a:srgbClr val="071B43"/>
                </a:solidFill>
                <a:latin typeface="Almoni Tzar ML v5 AAA Medium" panose="00000606000000000000" pitchFamily="50" charset="-79"/>
                <a:cs typeface="Almoni Tzar ML v5 AAA Medium" panose="00000606000000000000" pitchFamily="50" charset="-79"/>
              </a:rPr>
              <a:t>ולפעמים לתקופות ארוכות, למשל:</a:t>
            </a:r>
          </a:p>
        </p:txBody>
      </p:sp>
      <p:grpSp>
        <p:nvGrpSpPr>
          <p:cNvPr id="2" name="קבוצה 1">
            <a:extLst>
              <a:ext uri="{FF2B5EF4-FFF2-40B4-BE49-F238E27FC236}">
                <a16:creationId xmlns:a16="http://schemas.microsoft.com/office/drawing/2014/main" id="{E90C3938-BF50-4CB4-BBCB-DDF2F26A8B6E}"/>
              </a:ext>
            </a:extLst>
          </p:cNvPr>
          <p:cNvGrpSpPr/>
          <p:nvPr/>
        </p:nvGrpSpPr>
        <p:grpSpPr>
          <a:xfrm>
            <a:off x="5946864" y="2185827"/>
            <a:ext cx="4837385" cy="4074300"/>
            <a:chOff x="5946864" y="2185827"/>
            <a:chExt cx="4837385" cy="4074300"/>
          </a:xfrm>
        </p:grpSpPr>
        <p:grpSp>
          <p:nvGrpSpPr>
            <p:cNvPr id="21" name="קבוצה 20">
              <a:extLst>
                <a:ext uri="{FF2B5EF4-FFF2-40B4-BE49-F238E27FC236}">
                  <a16:creationId xmlns:a16="http://schemas.microsoft.com/office/drawing/2014/main" id="{7D7A76A3-E279-4AE2-8C3C-658D1E024911}"/>
                </a:ext>
              </a:extLst>
            </p:cNvPr>
            <p:cNvGrpSpPr/>
            <p:nvPr/>
          </p:nvGrpSpPr>
          <p:grpSpPr>
            <a:xfrm>
              <a:off x="6529949" y="2185827"/>
              <a:ext cx="4254300" cy="4074300"/>
              <a:chOff x="818459" y="2249080"/>
              <a:chExt cx="4254300" cy="4074300"/>
            </a:xfrm>
          </p:grpSpPr>
          <p:sp>
            <p:nvSpPr>
              <p:cNvPr id="22" name="אליפסה 21">
                <a:extLst>
                  <a:ext uri="{FF2B5EF4-FFF2-40B4-BE49-F238E27FC236}">
                    <a16:creationId xmlns:a16="http://schemas.microsoft.com/office/drawing/2014/main" id="{6293D04A-0977-456B-AF57-6B3F9F1233A7}"/>
                  </a:ext>
                </a:extLst>
              </p:cNvPr>
              <p:cNvSpPr/>
              <p:nvPr/>
            </p:nvSpPr>
            <p:spPr>
              <a:xfrm>
                <a:off x="818459" y="2249080"/>
                <a:ext cx="4140000" cy="3960000"/>
              </a:xfrm>
              <a:prstGeom prst="ellipse">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תיבת טקסט 22">
                <a:extLst>
                  <a:ext uri="{FF2B5EF4-FFF2-40B4-BE49-F238E27FC236}">
                    <a16:creationId xmlns:a16="http://schemas.microsoft.com/office/drawing/2014/main" id="{EBBF1642-CB5A-444B-961C-A12A911ECDC9}"/>
                  </a:ext>
                </a:extLst>
              </p:cNvPr>
              <p:cNvSpPr txBox="1"/>
              <p:nvPr/>
            </p:nvSpPr>
            <p:spPr>
              <a:xfrm>
                <a:off x="2474184" y="3194160"/>
                <a:ext cx="2598575" cy="1038746"/>
              </a:xfrm>
              <a:prstGeom prst="rect">
                <a:avLst/>
              </a:prstGeom>
              <a:noFill/>
            </p:spPr>
            <p:txBody>
              <a:bodyPr wrap="square">
                <a:spAutoFit/>
              </a:bodyPr>
              <a:lstStyle/>
              <a:p>
                <a:pPr algn="ctr">
                  <a:lnSpc>
                    <a:spcPts val="36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מעבר דירה</a:t>
                </a:r>
              </a:p>
              <a:p>
                <a:pPr algn="ctr">
                  <a:lnSpc>
                    <a:spcPts val="36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לאזור חדש</a:t>
                </a:r>
              </a:p>
            </p:txBody>
          </p:sp>
          <p:sp>
            <p:nvSpPr>
              <p:cNvPr id="24" name="אליפסה 23">
                <a:extLst>
                  <a:ext uri="{FF2B5EF4-FFF2-40B4-BE49-F238E27FC236}">
                    <a16:creationId xmlns:a16="http://schemas.microsoft.com/office/drawing/2014/main" id="{9C8AFD73-A722-46A5-9093-9DB6A49328D3}"/>
                  </a:ext>
                </a:extLst>
              </p:cNvPr>
              <p:cNvSpPr/>
              <p:nvPr/>
            </p:nvSpPr>
            <p:spPr>
              <a:xfrm>
                <a:off x="875609" y="2363380"/>
                <a:ext cx="4140000" cy="3960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26" name="תמונה 25" descr="תמונה שמכילה טקסט, ארון תיקים&#10;&#10;התיאור נוצר באופן אוטומטי">
              <a:extLst>
                <a:ext uri="{FF2B5EF4-FFF2-40B4-BE49-F238E27FC236}">
                  <a16:creationId xmlns:a16="http://schemas.microsoft.com/office/drawing/2014/main" id="{391749CE-FF5A-411F-A4BE-214679043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864" y="2700484"/>
              <a:ext cx="3015428" cy="3447561"/>
            </a:xfrm>
            <a:prstGeom prst="rect">
              <a:avLst/>
            </a:prstGeom>
          </p:spPr>
        </p:pic>
        <p:pic>
          <p:nvPicPr>
            <p:cNvPr id="10" name="תמונה 9" descr="תמונה שמכילה טקסט&#10;&#10;התיאור נוצר באופן אוטומטי">
              <a:extLst>
                <a:ext uri="{FF2B5EF4-FFF2-40B4-BE49-F238E27FC236}">
                  <a16:creationId xmlns:a16="http://schemas.microsoft.com/office/drawing/2014/main" id="{E02157C6-2104-4305-971F-0786D022C1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095" y="4424265"/>
              <a:ext cx="2962104" cy="1807708"/>
            </a:xfrm>
            <a:prstGeom prst="rect">
              <a:avLst/>
            </a:prstGeom>
          </p:spPr>
        </p:pic>
      </p:grpSp>
      <p:grpSp>
        <p:nvGrpSpPr>
          <p:cNvPr id="4" name="קבוצה 3">
            <a:extLst>
              <a:ext uri="{FF2B5EF4-FFF2-40B4-BE49-F238E27FC236}">
                <a16:creationId xmlns:a16="http://schemas.microsoft.com/office/drawing/2014/main" id="{B7B77E6B-B92A-4F49-94E2-356DD3C38A7B}"/>
              </a:ext>
            </a:extLst>
          </p:cNvPr>
          <p:cNvGrpSpPr/>
          <p:nvPr/>
        </p:nvGrpSpPr>
        <p:grpSpPr>
          <a:xfrm>
            <a:off x="1014403" y="2185827"/>
            <a:ext cx="4197150" cy="4074300"/>
            <a:chOff x="818459" y="2249080"/>
            <a:chExt cx="4197150" cy="4074300"/>
          </a:xfrm>
        </p:grpSpPr>
        <p:sp>
          <p:nvSpPr>
            <p:cNvPr id="16" name="אליפסה 15">
              <a:extLst>
                <a:ext uri="{FF2B5EF4-FFF2-40B4-BE49-F238E27FC236}">
                  <a16:creationId xmlns:a16="http://schemas.microsoft.com/office/drawing/2014/main" id="{51AEA28A-7B55-4CED-9383-C7139131160A}"/>
                </a:ext>
              </a:extLst>
            </p:cNvPr>
            <p:cNvSpPr/>
            <p:nvPr/>
          </p:nvSpPr>
          <p:spPr>
            <a:xfrm>
              <a:off x="818459" y="2249080"/>
              <a:ext cx="4140000" cy="3960000"/>
            </a:xfrm>
            <a:prstGeom prst="rect">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C93401F7-CBF9-4CE8-9A1F-7330D928A2DB}"/>
                </a:ext>
              </a:extLst>
            </p:cNvPr>
            <p:cNvSpPr txBox="1"/>
            <p:nvPr/>
          </p:nvSpPr>
          <p:spPr>
            <a:xfrm>
              <a:off x="888083" y="3194160"/>
              <a:ext cx="2065573" cy="1962076"/>
            </a:xfrm>
            <a:prstGeom prst="rect">
              <a:avLst/>
            </a:prstGeom>
            <a:noFill/>
          </p:spPr>
          <p:txBody>
            <a:bodyPr wrap="square">
              <a:spAutoFit/>
            </a:bodyPr>
            <a:lstStyle/>
            <a:p>
              <a:pPr algn="ctr">
                <a:lnSpc>
                  <a:spcPts val="36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התחלת</a:t>
              </a:r>
            </a:p>
            <a:p>
              <a:pPr algn="ctr">
                <a:lnSpc>
                  <a:spcPts val="36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לימודים</a:t>
              </a:r>
            </a:p>
            <a:p>
              <a:pPr algn="ctr">
                <a:lnSpc>
                  <a:spcPts val="36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בבית ספר</a:t>
              </a:r>
            </a:p>
            <a:p>
              <a:pPr algn="ctr">
                <a:lnSpc>
                  <a:spcPts val="36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חדש</a:t>
              </a:r>
            </a:p>
          </p:txBody>
        </p:sp>
        <p:sp>
          <p:nvSpPr>
            <p:cNvPr id="17" name="אליפסה 16">
              <a:extLst>
                <a:ext uri="{FF2B5EF4-FFF2-40B4-BE49-F238E27FC236}">
                  <a16:creationId xmlns:a16="http://schemas.microsoft.com/office/drawing/2014/main" id="{A03EF258-2760-48E0-AA8E-5CC37654664A}"/>
                </a:ext>
              </a:extLst>
            </p:cNvPr>
            <p:cNvSpPr/>
            <p:nvPr/>
          </p:nvSpPr>
          <p:spPr>
            <a:xfrm>
              <a:off x="875609" y="2363380"/>
              <a:ext cx="4140000" cy="39600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19" name="תמונה 18" descr="תמונה שמכילה טקסט&#10;&#10;התיאור נוצר באופן אוטומטי">
            <a:extLst>
              <a:ext uri="{FF2B5EF4-FFF2-40B4-BE49-F238E27FC236}">
                <a16:creationId xmlns:a16="http://schemas.microsoft.com/office/drawing/2014/main" id="{C02710A6-CB0C-47D0-AD58-D108DD32A313}"/>
              </a:ext>
            </a:extLst>
          </p:cNvPr>
          <p:cNvPicPr>
            <a:picLocks noChangeAspect="1"/>
          </p:cNvPicPr>
          <p:nvPr/>
        </p:nvPicPr>
        <p:blipFill rotWithShape="1">
          <a:blip r:embed="rId6">
            <a:extLst>
              <a:ext uri="{28A0092B-C50C-407E-A947-70E740481C1C}">
                <a14:useLocalDpi xmlns:a14="http://schemas.microsoft.com/office/drawing/2010/main" val="0"/>
              </a:ext>
            </a:extLst>
          </a:blip>
          <a:srcRect l="51524" r="2265" b="57552"/>
          <a:stretch/>
        </p:blipFill>
        <p:spPr>
          <a:xfrm>
            <a:off x="2822980" y="2522597"/>
            <a:ext cx="2331423" cy="2882657"/>
          </a:xfrm>
          <a:prstGeom prst="rect">
            <a:avLst/>
          </a:prstGeom>
        </p:spPr>
      </p:pic>
    </p:spTree>
    <p:extLst>
      <p:ext uri="{BB962C8B-B14F-4D97-AF65-F5344CB8AC3E}">
        <p14:creationId xmlns:p14="http://schemas.microsoft.com/office/powerpoint/2010/main" val="392396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000"/>
                                        <p:tgtEl>
                                          <p:spTgt spid="9"/>
                                        </p:tgtEl>
                                      </p:cBhvr>
                                    </p:animEffect>
                                  </p:childTnLst>
                                </p:cTn>
                              </p:par>
                            </p:childTnLst>
                          </p:cTn>
                        </p:par>
                        <p:par>
                          <p:cTn id="8" fill="hold">
                            <p:stCondLst>
                              <p:cond delay="1000"/>
                            </p:stCondLst>
                            <p:childTnLst>
                              <p:par>
                                <p:cTn id="9" presetID="31" presetClass="entr" presetSubtype="0" fill="hold" nodeType="after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879655" y="734192"/>
            <a:ext cx="10432690" cy="2585323"/>
          </a:xfrm>
          <a:prstGeom prst="rect">
            <a:avLst/>
          </a:prstGeom>
          <a:noFill/>
        </p:spPr>
        <p:txBody>
          <a:bodyPr wrap="square">
            <a:spAutoFit/>
          </a:bodyPr>
          <a:lstStyle/>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מכיוון שהכול קורה בהשגחה פרטית, גם המקומות שאליהם אנחנו מגיעים, הם בהשגחה פרטית מוחלטת. </a:t>
            </a:r>
          </a:p>
          <a:p>
            <a:pPr algn="ctr"/>
            <a:r>
              <a:rPr lang="he-IL" sz="5400" dirty="0">
                <a:solidFill>
                  <a:srgbClr val="C00000"/>
                </a:solidFill>
                <a:latin typeface="Almoni Tzar ML v5 AAA" panose="00000806000000000000" pitchFamily="50" charset="-79"/>
                <a:cs typeface="Almoni Tzar ML v5 AAA" panose="00000806000000000000" pitchFamily="50" charset="-79"/>
              </a:rPr>
              <a:t>בשביל מה? האם יש לנו שם תפקיד מסוים? </a:t>
            </a:r>
          </a:p>
        </p:txBody>
      </p:sp>
      <p:pic>
        <p:nvPicPr>
          <p:cNvPr id="5" name="תמונה 4" descr="תמונה שמכילה גרפיקה וקטורית&#10;&#10;התיאור נוצר באופן אוטומטי">
            <a:extLst>
              <a:ext uri="{FF2B5EF4-FFF2-40B4-BE49-F238E27FC236}">
                <a16:creationId xmlns:a16="http://schemas.microsoft.com/office/drawing/2014/main" id="{08E5F174-A28C-4474-89A4-0276A4693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6116" y="2298700"/>
            <a:ext cx="5825730" cy="6400800"/>
          </a:xfrm>
          <a:prstGeom prst="rect">
            <a:avLst/>
          </a:prstGeom>
        </p:spPr>
      </p:pic>
    </p:spTree>
    <p:extLst>
      <p:ext uri="{BB962C8B-B14F-4D97-AF65-F5344CB8AC3E}">
        <p14:creationId xmlns:p14="http://schemas.microsoft.com/office/powerpoint/2010/main" val="322969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181FC35-6F2C-4BE2-B58D-340A5E9AC5A7}"/>
              </a:ext>
            </a:extLst>
          </p:cNvPr>
          <p:cNvPicPr>
            <a:picLocks noChangeAspect="1"/>
          </p:cNvPicPr>
          <p:nvPr/>
        </p:nvPicPr>
        <p:blipFill rotWithShape="1">
          <a:blip r:embed="rId3">
            <a:extLst>
              <a:ext uri="{28A0092B-C50C-407E-A947-70E740481C1C}">
                <a14:useLocalDpi xmlns:a14="http://schemas.microsoft.com/office/drawing/2010/main" val="0"/>
              </a:ext>
            </a:extLst>
          </a:blip>
          <a:srcRect l="17828" t="1225" r="17828" b="22768"/>
          <a:stretch/>
        </p:blipFill>
        <p:spPr>
          <a:xfrm>
            <a:off x="-1" y="0"/>
            <a:ext cx="12192001" cy="6858000"/>
          </a:xfrm>
          <a:prstGeom prst="rect">
            <a:avLst/>
          </a:prstGeom>
        </p:spPr>
      </p:pic>
      <p:pic>
        <p:nvPicPr>
          <p:cNvPr id="4" name="תמונה 3" descr="תמונה שמכילה גרפיקה וקטורית&#10;&#10;התיאור נוצר באופן אוטומטי">
            <a:extLst>
              <a:ext uri="{FF2B5EF4-FFF2-40B4-BE49-F238E27FC236}">
                <a16:creationId xmlns:a16="http://schemas.microsoft.com/office/drawing/2014/main" id="{FB7CC705-B0DC-4588-B77A-28015FD3BD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0161" y="4216079"/>
            <a:ext cx="3686958" cy="4050904"/>
          </a:xfrm>
          <a:prstGeom prst="rect">
            <a:avLst/>
          </a:prstGeom>
        </p:spPr>
      </p:pic>
      <p:sp>
        <p:nvSpPr>
          <p:cNvPr id="5" name="מלבן 4">
            <a:extLst>
              <a:ext uri="{FF2B5EF4-FFF2-40B4-BE49-F238E27FC236}">
                <a16:creationId xmlns:a16="http://schemas.microsoft.com/office/drawing/2014/main" id="{AA2F3722-06AF-4231-AC08-2E280CAB1E85}"/>
              </a:ext>
            </a:extLst>
          </p:cNvPr>
          <p:cNvSpPr/>
          <p:nvPr/>
        </p:nvSpPr>
        <p:spPr>
          <a:xfrm rot="1039198">
            <a:off x="6849986" y="5062190"/>
            <a:ext cx="875561" cy="1065676"/>
          </a:xfrm>
          <a:prstGeom prst="rect">
            <a:avLst/>
          </a:prstGeom>
          <a:noFill/>
        </p:spPr>
        <p:txBody>
          <a:bodyPr wrap="none" lIns="91440" tIns="45720" rIns="91440" bIns="45720">
            <a:spAutoFit/>
          </a:bodyPr>
          <a:lstStyle/>
          <a:p>
            <a:pPr algn="ctr">
              <a:lnSpc>
                <a:spcPts val="4600"/>
              </a:lnSpc>
            </a:pPr>
            <a:r>
              <a:rPr lang="he-IL" sz="13800" b="1" cap="none" spc="0" dirty="0">
                <a:ln w="0"/>
                <a:solidFill>
                  <a:srgbClr val="FF3737"/>
                </a:solidFill>
                <a:effectLst>
                  <a:outerShdw sx="104000" sy="104000" algn="ctr" rotWithShape="0">
                    <a:schemeClr val="bg1">
                      <a:alpha val="40000"/>
                    </a:schemeClr>
                  </a:outerShdw>
                </a:effectLst>
                <a:latin typeface="Ploni Yad v2 AAA" panose="00000500000000000000" pitchFamily="50" charset="-79"/>
                <a:cs typeface="Alpha" pitchFamily="2" charset="-79"/>
              </a:rPr>
              <a:t>?</a:t>
            </a:r>
          </a:p>
        </p:txBody>
      </p:sp>
      <p:sp>
        <p:nvSpPr>
          <p:cNvPr id="6" name="מלבן 5">
            <a:extLst>
              <a:ext uri="{FF2B5EF4-FFF2-40B4-BE49-F238E27FC236}">
                <a16:creationId xmlns:a16="http://schemas.microsoft.com/office/drawing/2014/main" id="{9539C4B0-DCB2-4EA2-9045-3506F660674D}"/>
              </a:ext>
            </a:extLst>
          </p:cNvPr>
          <p:cNvSpPr/>
          <p:nvPr/>
        </p:nvSpPr>
        <p:spPr>
          <a:xfrm rot="20378163">
            <a:off x="4571674" y="5276640"/>
            <a:ext cx="875561" cy="1065676"/>
          </a:xfrm>
          <a:prstGeom prst="rect">
            <a:avLst/>
          </a:prstGeom>
          <a:noFill/>
        </p:spPr>
        <p:txBody>
          <a:bodyPr wrap="none" lIns="91440" tIns="45720" rIns="91440" bIns="45720">
            <a:spAutoFit/>
          </a:bodyPr>
          <a:lstStyle/>
          <a:p>
            <a:pPr algn="ctr">
              <a:lnSpc>
                <a:spcPts val="4600"/>
              </a:lnSpc>
            </a:pPr>
            <a:r>
              <a:rPr lang="he-IL" sz="13800" b="1" cap="none" spc="0" dirty="0">
                <a:ln w="0"/>
                <a:solidFill>
                  <a:srgbClr val="FF3737"/>
                </a:solidFill>
                <a:effectLst>
                  <a:outerShdw sx="104000" sy="104000" algn="ctr" rotWithShape="0">
                    <a:schemeClr val="bg1">
                      <a:alpha val="40000"/>
                    </a:schemeClr>
                  </a:outerShdw>
                </a:effectLst>
                <a:latin typeface="Ploni Yad v2 AAA" panose="00000500000000000000" pitchFamily="50" charset="-79"/>
                <a:cs typeface="Alpha" pitchFamily="2" charset="-79"/>
              </a:rPr>
              <a:t>?</a:t>
            </a:r>
          </a:p>
        </p:txBody>
      </p:sp>
      <p:pic>
        <p:nvPicPr>
          <p:cNvPr id="10" name="תמונה 9" descr="תמונה שמכילה טקסט, כרטיס ביקור&#10;&#10;התיאור נוצר באופן אוטומטי">
            <a:hlinkClick r:id="rId5" action="ppaction://hlinksldjump"/>
            <a:extLst>
              <a:ext uri="{FF2B5EF4-FFF2-40B4-BE49-F238E27FC236}">
                <a16:creationId xmlns:a16="http://schemas.microsoft.com/office/drawing/2014/main" id="{10E637CC-92CD-4BC0-8A0E-C0DCD954F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4851" y="4019549"/>
            <a:ext cx="2155765" cy="1260000"/>
          </a:xfrm>
          <a:prstGeom prst="rect">
            <a:avLst/>
          </a:prstGeom>
          <a:effectLst>
            <a:outerShdw blurRad="63500" sx="102000" sy="102000" algn="ctr" rotWithShape="0">
              <a:prstClr val="black">
                <a:alpha val="40000"/>
              </a:prstClr>
            </a:outerShdw>
          </a:effectLst>
        </p:spPr>
      </p:pic>
      <p:pic>
        <p:nvPicPr>
          <p:cNvPr id="13" name="תמונה 12" descr="תמונה שמכילה טקסט, כרטיס ביקור&#10;&#10;התיאור נוצר באופן אוטומטי">
            <a:hlinkClick r:id="rId7" action="ppaction://hlinksldjump"/>
            <a:extLst>
              <a:ext uri="{FF2B5EF4-FFF2-40B4-BE49-F238E27FC236}">
                <a16:creationId xmlns:a16="http://schemas.microsoft.com/office/drawing/2014/main" id="{80BE2066-6610-4A76-900C-924372D0EE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76122" y="4018403"/>
            <a:ext cx="2155768" cy="1260000"/>
          </a:xfrm>
          <a:prstGeom prst="rect">
            <a:avLst/>
          </a:prstGeom>
          <a:effectLst>
            <a:outerShdw blurRad="63500" sx="102000" sy="102000" algn="ctr" rotWithShape="0">
              <a:prstClr val="black">
                <a:alpha val="40000"/>
              </a:prstClr>
            </a:outerShdw>
          </a:effectLst>
        </p:spPr>
      </p:pic>
      <p:pic>
        <p:nvPicPr>
          <p:cNvPr id="15" name="תמונה 14" descr="תמונה שמכילה טקסט, כרטיס ביקור&#10;&#10;התיאור נוצר באופן אוטומטי">
            <a:hlinkClick r:id="rId9" action="ppaction://hlinksldjump"/>
            <a:extLst>
              <a:ext uri="{FF2B5EF4-FFF2-40B4-BE49-F238E27FC236}">
                <a16:creationId xmlns:a16="http://schemas.microsoft.com/office/drawing/2014/main" id="{E6193DF2-A12C-4E13-B537-9512144E88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5018116" y="2311665"/>
            <a:ext cx="2155768" cy="1260000"/>
          </a:xfrm>
          <a:prstGeom prst="rect">
            <a:avLst/>
          </a:prstGeom>
          <a:effectLst>
            <a:outerShdw blurRad="63500" sx="102000" sy="102000" algn="ctr" rotWithShape="0">
              <a:prstClr val="black">
                <a:alpha val="40000"/>
              </a:prstClr>
            </a:outerShdw>
          </a:effectLst>
        </p:spPr>
      </p:pic>
      <p:sp>
        <p:nvSpPr>
          <p:cNvPr id="9" name="מלבן 8">
            <a:extLst>
              <a:ext uri="{FF2B5EF4-FFF2-40B4-BE49-F238E27FC236}">
                <a16:creationId xmlns:a16="http://schemas.microsoft.com/office/drawing/2014/main" id="{1F056424-39CC-489C-B0AD-F93982EF591C}"/>
              </a:ext>
            </a:extLst>
          </p:cNvPr>
          <p:cNvSpPr/>
          <p:nvPr/>
        </p:nvSpPr>
        <p:spPr>
          <a:xfrm>
            <a:off x="-449581" y="381000"/>
            <a:ext cx="13091160" cy="1343400"/>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0387690D-6E0A-4B80-B40B-A227674E3C2C}"/>
              </a:ext>
            </a:extLst>
          </p:cNvPr>
          <p:cNvSpPr txBox="1"/>
          <p:nvPr/>
        </p:nvSpPr>
        <p:spPr>
          <a:xfrm>
            <a:off x="1193800" y="426720"/>
            <a:ext cx="9779000" cy="1286250"/>
          </a:xfrm>
          <a:prstGeom prst="rect">
            <a:avLst/>
          </a:prstGeom>
          <a:noFill/>
        </p:spPr>
        <p:txBody>
          <a:bodyPr wrap="square">
            <a:spAutoFit/>
          </a:bodyPr>
          <a:lstStyle/>
          <a:p>
            <a:pPr algn="ctr">
              <a:lnSpc>
                <a:spcPts val="4600"/>
              </a:lnSpc>
            </a:pPr>
            <a:r>
              <a:rPr lang="he-IL" sz="4200" dirty="0">
                <a:solidFill>
                  <a:srgbClr val="071B43"/>
                </a:solidFill>
                <a:latin typeface="Almoni Tzar ML v5 AAA Medium" panose="00000606000000000000" pitchFamily="50" charset="-79"/>
                <a:cs typeface="Almoni Tzar ML v5 AAA Medium" panose="00000606000000000000" pitchFamily="50" charset="-79"/>
              </a:rPr>
              <a:t>איזו דרך תוביל אותנו לתשובה הנכונה?</a:t>
            </a:r>
          </a:p>
          <a:p>
            <a:pPr algn="ctr">
              <a:lnSpc>
                <a:spcPts val="4600"/>
              </a:lnSpc>
            </a:pPr>
            <a:r>
              <a:rPr lang="he-IL" sz="4200" dirty="0">
                <a:solidFill>
                  <a:srgbClr val="071B43"/>
                </a:solidFill>
                <a:latin typeface="Almoni Tzar ML v5 AAA Medium" panose="00000606000000000000" pitchFamily="50" charset="-79"/>
                <a:cs typeface="Almoni Tzar ML v5 AAA Medium" panose="00000606000000000000" pitchFamily="50" charset="-79"/>
              </a:rPr>
              <a:t>נחפש את הכיוון בו נתקדם... </a:t>
            </a:r>
          </a:p>
        </p:txBody>
      </p:sp>
      <p:grpSp>
        <p:nvGrpSpPr>
          <p:cNvPr id="12" name="קבוצה 11">
            <a:extLst>
              <a:ext uri="{FF2B5EF4-FFF2-40B4-BE49-F238E27FC236}">
                <a16:creationId xmlns:a16="http://schemas.microsoft.com/office/drawing/2014/main" id="{6BDB6105-3D49-4FC1-87E9-A05D9AD7F2BF}"/>
              </a:ext>
            </a:extLst>
          </p:cNvPr>
          <p:cNvGrpSpPr/>
          <p:nvPr/>
        </p:nvGrpSpPr>
        <p:grpSpPr>
          <a:xfrm>
            <a:off x="1250950" y="199643"/>
            <a:ext cx="1113765" cy="1113765"/>
            <a:chOff x="6288507" y="1828800"/>
            <a:chExt cx="1113765" cy="1113765"/>
          </a:xfrm>
        </p:grpSpPr>
        <p:pic>
          <p:nvPicPr>
            <p:cNvPr id="14" name="תמונה 13">
              <a:extLst>
                <a:ext uri="{FF2B5EF4-FFF2-40B4-BE49-F238E27FC236}">
                  <a16:creationId xmlns:a16="http://schemas.microsoft.com/office/drawing/2014/main" id="{1B13661B-267F-47A8-BE66-DCBCE979410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6" name="מלבן 15">
              <a:extLst>
                <a:ext uri="{FF2B5EF4-FFF2-40B4-BE49-F238E27FC236}">
                  <a16:creationId xmlns:a16="http://schemas.microsoft.com/office/drawing/2014/main" id="{E6C292DE-7813-4D3A-B9A3-53491708056C}"/>
                </a:ext>
              </a:extLst>
            </p:cNvPr>
            <p:cNvSpPr/>
            <p:nvPr/>
          </p:nvSpPr>
          <p:spPr>
            <a:xfrm>
              <a:off x="6463555" y="1914859"/>
              <a:ext cx="373820"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1</a:t>
              </a:r>
            </a:p>
          </p:txBody>
        </p:sp>
      </p:grpSp>
      <p:sp>
        <p:nvSpPr>
          <p:cNvPr id="17" name="תיבת טקסט 16">
            <a:extLst>
              <a:ext uri="{FF2B5EF4-FFF2-40B4-BE49-F238E27FC236}">
                <a16:creationId xmlns:a16="http://schemas.microsoft.com/office/drawing/2014/main" id="{34E5465B-DB7C-4EAE-AF6C-DE1A239E100D}"/>
              </a:ext>
            </a:extLst>
          </p:cNvPr>
          <p:cNvSpPr txBox="1"/>
          <p:nvPr/>
        </p:nvSpPr>
        <p:spPr>
          <a:xfrm>
            <a:off x="754911" y="1288987"/>
            <a:ext cx="2105842" cy="478977"/>
          </a:xfrm>
          <a:prstGeom prst="rect">
            <a:avLst/>
          </a:prstGeom>
          <a:noFill/>
        </p:spPr>
        <p:txBody>
          <a:bodyPr wrap="square">
            <a:spAutoFit/>
          </a:bodyPr>
          <a:lstStyle/>
          <a:p>
            <a:pPr algn="ctr">
              <a:lnSpc>
                <a:spcPts val="2900"/>
              </a:lnSpc>
            </a:pPr>
            <a:r>
              <a:rPr lang="he-IL" sz="2800" dirty="0">
                <a:solidFill>
                  <a:srgbClr val="071B43"/>
                </a:solidFill>
                <a:latin typeface="Almoni Tzar ML v5 AAA Light" panose="00000406000000000000" pitchFamily="50" charset="-79"/>
                <a:cs typeface="Almoni Tzar ML v5 AAA Light" panose="00000406000000000000" pitchFamily="50" charset="-79"/>
              </a:rPr>
              <a:t>לחצו על החץ הנכון</a:t>
            </a:r>
          </a:p>
        </p:txBody>
      </p:sp>
      <p:pic>
        <p:nvPicPr>
          <p:cNvPr id="18" name="תמונה 17">
            <a:extLst>
              <a:ext uri="{FF2B5EF4-FFF2-40B4-BE49-F238E27FC236}">
                <a16:creationId xmlns:a16="http://schemas.microsoft.com/office/drawing/2014/main" id="{36A07001-6733-4EF9-A2EC-A16942E8C19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Tree>
    <p:extLst>
      <p:ext uri="{BB962C8B-B14F-4D97-AF65-F5344CB8AC3E}">
        <p14:creationId xmlns:p14="http://schemas.microsoft.com/office/powerpoint/2010/main" val="988200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1250"/>
                                        <p:tgtEl>
                                          <p:spTgt spid="11"/>
                                        </p:tgtEl>
                                      </p:cBhvr>
                                    </p:animEffect>
                                  </p:childTnLst>
                                </p:cTn>
                              </p:par>
                            </p:childTnLst>
                          </p:cTn>
                        </p:par>
                        <p:par>
                          <p:cTn id="11" fill="hold">
                            <p:stCondLst>
                              <p:cond delay="1250"/>
                            </p:stCondLst>
                            <p:childTnLst>
                              <p:par>
                                <p:cTn id="12" presetID="53" presetClass="entr" presetSubtype="16"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par>
                          <p:cTn id="17" fill="hold">
                            <p:stCondLst>
                              <p:cond delay="1750"/>
                            </p:stCondLst>
                            <p:childTnLst>
                              <p:par>
                                <p:cTn id="18" presetID="53"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225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2750"/>
                            </p:stCondLst>
                            <p:childTnLst>
                              <p:par>
                                <p:cTn id="30" presetID="10"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par>
                          <p:cTn id="33" fill="hold">
                            <p:stCondLst>
                              <p:cond delay="325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3750"/>
                            </p:stCondLst>
                            <p:childTnLst>
                              <p:par>
                                <p:cTn id="38" presetID="1" presetClass="entr" presetSubtype="0" fill="hold" nodeType="afterEffect">
                                  <p:stCondLst>
                                    <p:cond delay="250"/>
                                  </p:stCondLst>
                                  <p:childTnLst>
                                    <p:set>
                                      <p:cBhvr>
                                        <p:cTn id="39" dur="1" fill="hold">
                                          <p:stCondLst>
                                            <p:cond delay="0"/>
                                          </p:stCondLst>
                                        </p:cTn>
                                        <p:tgtEl>
                                          <p:spTgt spid="12"/>
                                        </p:tgtEl>
                                        <p:attrNameLst>
                                          <p:attrName>style.visibility</p:attrName>
                                        </p:attrNameLst>
                                      </p:cBhvr>
                                      <p:to>
                                        <p:strVal val="visible"/>
                                      </p:to>
                                    </p:set>
                                  </p:childTnLst>
                                </p:cTn>
                              </p:par>
                            </p:childTnLst>
                          </p:cTn>
                        </p:par>
                        <p:par>
                          <p:cTn id="40" fill="hold">
                            <p:stCondLst>
                              <p:cond delay="4000"/>
                            </p:stCondLst>
                            <p:childTnLst>
                              <p:par>
                                <p:cTn id="41" presetID="32" presetClass="emph" presetSubtype="0" fill="hold" nodeType="after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124899__greencouch__beeps-18-1.wav"/>
                                        </p:tgtEl>
                                      </p:cMediaNode>
                                    </p:audio>
                                  </p:sub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P spid="11"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3A4CBE9A-A76E-4E9D-9023-73009CBBB2D1}"/>
              </a:ext>
            </a:extLst>
          </p:cNvPr>
          <p:cNvPicPr>
            <a:picLocks noChangeAspect="1"/>
          </p:cNvPicPr>
          <p:nvPr/>
        </p:nvPicPr>
        <p:blipFill rotWithShape="1">
          <a:blip r:embed="rId2">
            <a:extLst>
              <a:ext uri="{28A0092B-C50C-407E-A947-70E740481C1C}">
                <a14:useLocalDpi xmlns:a14="http://schemas.microsoft.com/office/drawing/2010/main" val="0"/>
              </a:ext>
            </a:extLst>
          </a:blip>
          <a:srcRect t="10151" r="65368" b="48941"/>
          <a:stretch/>
        </p:blipFill>
        <p:spPr>
          <a:xfrm>
            <a:off x="0" y="0"/>
            <a:ext cx="12192000" cy="6858000"/>
          </a:xfrm>
          <a:prstGeom prst="rect">
            <a:avLst/>
          </a:prstGeom>
        </p:spPr>
      </p:pic>
      <p:pic>
        <p:nvPicPr>
          <p:cNvPr id="25" name="תמונה 24" descr="תמונה שמכילה טקסט&#10;&#10;התיאור נוצר באופן אוטומטי">
            <a:extLst>
              <a:ext uri="{FF2B5EF4-FFF2-40B4-BE49-F238E27FC236}">
                <a16:creationId xmlns:a16="http://schemas.microsoft.com/office/drawing/2014/main" id="{FA583A24-F7D0-4085-9F9D-2DB78146FC50}"/>
              </a:ext>
            </a:extLst>
          </p:cNvPr>
          <p:cNvPicPr>
            <a:picLocks noChangeAspect="1"/>
          </p:cNvPicPr>
          <p:nvPr/>
        </p:nvPicPr>
        <p:blipFill rotWithShape="1">
          <a:blip r:embed="rId3">
            <a:extLst>
              <a:ext uri="{28A0092B-C50C-407E-A947-70E740481C1C}">
                <a14:useLocalDpi xmlns:a14="http://schemas.microsoft.com/office/drawing/2010/main" val="0"/>
              </a:ext>
            </a:extLst>
          </a:blip>
          <a:srcRect t="57467"/>
          <a:stretch/>
        </p:blipFill>
        <p:spPr>
          <a:xfrm>
            <a:off x="4726949" y="3600450"/>
            <a:ext cx="2700000" cy="3746055"/>
          </a:xfrm>
          <a:prstGeom prst="rect">
            <a:avLst/>
          </a:prstGeom>
        </p:spPr>
      </p:pic>
      <p:pic>
        <p:nvPicPr>
          <p:cNvPr id="18" name="תמונה 17">
            <a:extLst>
              <a:ext uri="{FF2B5EF4-FFF2-40B4-BE49-F238E27FC236}">
                <a16:creationId xmlns:a16="http://schemas.microsoft.com/office/drawing/2014/main" id="{70C20142-8F3A-4CC5-A04B-55385B881B1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21" name="תמונה 20">
            <a:extLst>
              <a:ext uri="{FF2B5EF4-FFF2-40B4-BE49-F238E27FC236}">
                <a16:creationId xmlns:a16="http://schemas.microsoft.com/office/drawing/2014/main" id="{48DA7C00-D34C-4330-8B17-7A022B922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998" y="351477"/>
            <a:ext cx="4495802" cy="4495802"/>
          </a:xfrm>
          <a:prstGeom prst="rect">
            <a:avLst/>
          </a:prstGeom>
          <a:effectLst>
            <a:outerShdw blurRad="63500" sx="102000" sy="102000" algn="ctr" rotWithShape="0">
              <a:prstClr val="black">
                <a:alpha val="40000"/>
              </a:prstClr>
            </a:outerShdw>
          </a:effectLst>
        </p:spPr>
      </p:pic>
      <p:sp>
        <p:nvSpPr>
          <p:cNvPr id="12" name="תיבת טקסט 11">
            <a:extLst>
              <a:ext uri="{FF2B5EF4-FFF2-40B4-BE49-F238E27FC236}">
                <a16:creationId xmlns:a16="http://schemas.microsoft.com/office/drawing/2014/main" id="{3BFBD3DC-3181-4151-B760-1C70BF673C88}"/>
              </a:ext>
            </a:extLst>
          </p:cNvPr>
          <p:cNvSpPr txBox="1"/>
          <p:nvPr/>
        </p:nvSpPr>
        <p:spPr>
          <a:xfrm>
            <a:off x="3771898" y="1445788"/>
            <a:ext cx="4495802" cy="2995051"/>
          </a:xfrm>
          <a:prstGeom prst="rect">
            <a:avLst/>
          </a:prstGeom>
          <a:noFill/>
        </p:spPr>
        <p:txBody>
          <a:bodyPr wrap="square">
            <a:spAutoFit/>
          </a:bodyPr>
          <a:lstStyle/>
          <a:p>
            <a:pPr algn="ctr">
              <a:lnSpc>
                <a:spcPts val="4400"/>
              </a:lnSpc>
            </a:pPr>
            <a:r>
              <a:rPr lang="he-IL" sz="4200" dirty="0">
                <a:solidFill>
                  <a:srgbClr val="C00000"/>
                </a:solidFill>
                <a:latin typeface="Almoni Tzar ML v5 AAA" panose="00000806000000000000" pitchFamily="50" charset="-79"/>
                <a:cs typeface="Almoni Tzar ML v5 AAA" panose="00000806000000000000" pitchFamily="50" charset="-79"/>
              </a:rPr>
              <a:t>אוי, זה לא הכיוון הנכון.</a:t>
            </a:r>
          </a:p>
          <a:p>
            <a:pPr algn="ctr">
              <a:lnSpc>
                <a:spcPts val="4400"/>
              </a:lnSpc>
            </a:pPr>
            <a:r>
              <a:rPr lang="he-IL" sz="4200" dirty="0">
                <a:latin typeface="Almoni Tzar ML v5 AAA Medium" panose="00000606000000000000" pitchFamily="50" charset="-79"/>
                <a:cs typeface="Almoni Tzar ML v5 AAA Medium" panose="00000606000000000000" pitchFamily="50" charset="-79"/>
              </a:rPr>
              <a:t>לא נורא, הגענו לכאן</a:t>
            </a:r>
          </a:p>
          <a:p>
            <a:pPr algn="ctr">
              <a:lnSpc>
                <a:spcPts val="4400"/>
              </a:lnSpc>
            </a:pPr>
            <a:r>
              <a:rPr lang="he-IL" sz="4200" dirty="0">
                <a:latin typeface="Almoni Tzar ML v5 AAA Medium" panose="00000606000000000000" pitchFamily="50" charset="-79"/>
                <a:cs typeface="Almoni Tzar ML v5 AAA Medium" panose="00000606000000000000" pitchFamily="50" charset="-79"/>
              </a:rPr>
              <a:t>בהשגחה פרטית</a:t>
            </a:r>
          </a:p>
          <a:p>
            <a:pPr algn="ctr">
              <a:lnSpc>
                <a:spcPts val="4400"/>
              </a:lnSpc>
            </a:pPr>
            <a:r>
              <a:rPr lang="he-IL" sz="4200" dirty="0">
                <a:latin typeface="Almoni Tzar ML v5 AAA Medium" panose="00000606000000000000" pitchFamily="50" charset="-79"/>
                <a:cs typeface="Almoni Tzar ML v5 AAA Medium" panose="00000606000000000000" pitchFamily="50" charset="-79"/>
              </a:rPr>
              <a:t>כדי ללמוד שתמיד אפשר</a:t>
            </a:r>
          </a:p>
          <a:p>
            <a:pPr algn="ctr">
              <a:lnSpc>
                <a:spcPts val="4400"/>
              </a:lnSpc>
            </a:pPr>
            <a:r>
              <a:rPr lang="he-IL" sz="4200" dirty="0">
                <a:latin typeface="Almoni Tzar ML v5 AAA Medium" panose="00000606000000000000" pitchFamily="50" charset="-79"/>
                <a:cs typeface="Almoni Tzar ML v5 AAA Medium" panose="00000606000000000000" pitchFamily="50" charset="-79"/>
              </a:rPr>
              <a:t>לנסות שוב.</a:t>
            </a:r>
          </a:p>
        </p:txBody>
      </p:sp>
      <p:pic>
        <p:nvPicPr>
          <p:cNvPr id="8" name="תמונה 7" descr="תמונה שמכילה גרפיקה וקטורית&#10;&#10;התיאור נוצר באופן אוטומטי">
            <a:extLst>
              <a:ext uri="{FF2B5EF4-FFF2-40B4-BE49-F238E27FC236}">
                <a16:creationId xmlns:a16="http://schemas.microsoft.com/office/drawing/2014/main" id="{FF75C80F-10A5-43FE-925D-628C4955AA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412" y="3026581"/>
            <a:ext cx="4587187" cy="5040000"/>
          </a:xfrm>
          <a:prstGeom prst="rect">
            <a:avLst/>
          </a:prstGeom>
        </p:spPr>
      </p:pic>
      <p:pic>
        <p:nvPicPr>
          <p:cNvPr id="11" name="תמונה 10" descr="תמונה שמכילה טקסט, כרטיס ביקור&#10;&#10;התיאור נוצר באופן אוטומטי">
            <a:hlinkClick r:id="rId7" action="ppaction://hlinksldjump"/>
            <a:extLst>
              <a:ext uri="{FF2B5EF4-FFF2-40B4-BE49-F238E27FC236}">
                <a16:creationId xmlns:a16="http://schemas.microsoft.com/office/drawing/2014/main" id="{3B1D7C80-A061-42E9-B917-09EF38E45E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12316" y="4830777"/>
            <a:ext cx="2155768" cy="1260000"/>
          </a:xfrm>
          <a:prstGeom prst="rect">
            <a:avLst/>
          </a:prstGeom>
          <a:effectLst>
            <a:outerShdw blurRad="63500" sx="102000" sy="102000" algn="ctr" rotWithShape="0">
              <a:prstClr val="black">
                <a:alpha val="40000"/>
              </a:prstClr>
            </a:outerShdw>
          </a:effectLst>
        </p:spPr>
      </p:pic>
      <p:sp>
        <p:nvSpPr>
          <p:cNvPr id="10" name="תיבת טקסט 9">
            <a:hlinkClick r:id="rId7" action="ppaction://hlinksldjump"/>
            <a:extLst>
              <a:ext uri="{FF2B5EF4-FFF2-40B4-BE49-F238E27FC236}">
                <a16:creationId xmlns:a16="http://schemas.microsoft.com/office/drawing/2014/main" id="{30460921-2A3B-4BAB-9E25-BBD55F78ED83}"/>
              </a:ext>
            </a:extLst>
          </p:cNvPr>
          <p:cNvSpPr txBox="1"/>
          <p:nvPr/>
        </p:nvSpPr>
        <p:spPr>
          <a:xfrm>
            <a:off x="9571435" y="5267380"/>
            <a:ext cx="1133298" cy="467436"/>
          </a:xfrm>
          <a:prstGeom prst="rect">
            <a:avLst/>
          </a:prstGeom>
          <a:noFill/>
        </p:spPr>
        <p:txBody>
          <a:bodyPr wrap="square">
            <a:spAutoFit/>
          </a:bodyPr>
          <a:lstStyle/>
          <a:p>
            <a:pPr algn="ctr">
              <a:lnSpc>
                <a:spcPts val="2700"/>
              </a:lnSpc>
            </a:pPr>
            <a:r>
              <a:rPr lang="he-IL" sz="3000" dirty="0">
                <a:solidFill>
                  <a:schemeClr val="bg1"/>
                </a:solidFill>
                <a:latin typeface="Almoni Tzar ML v5 AAA Medium" panose="00000606000000000000" pitchFamily="50" charset="-79"/>
                <a:cs typeface="Almoni Tzar ML v5 AAA Medium" panose="00000606000000000000" pitchFamily="50" charset="-79"/>
              </a:rPr>
              <a:t>נסו שוב</a:t>
            </a:r>
          </a:p>
        </p:txBody>
      </p:sp>
    </p:spTree>
    <p:extLst>
      <p:ext uri="{BB962C8B-B14F-4D97-AF65-F5344CB8AC3E}">
        <p14:creationId xmlns:p14="http://schemas.microsoft.com/office/powerpoint/2010/main" val="251895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A549129-E2B0-4501-A0DC-D4C3BDC8A0B7}"/>
              </a:ext>
            </a:extLst>
          </p:cNvPr>
          <p:cNvPicPr>
            <a:picLocks noChangeAspect="1"/>
          </p:cNvPicPr>
          <p:nvPr/>
        </p:nvPicPr>
        <p:blipFill rotWithShape="1">
          <a:blip r:embed="rId2">
            <a:extLst>
              <a:ext uri="{28A0092B-C50C-407E-A947-70E740481C1C}">
                <a14:useLocalDpi xmlns:a14="http://schemas.microsoft.com/office/drawing/2010/main" val="0"/>
              </a:ext>
            </a:extLst>
          </a:blip>
          <a:srcRect l="67786" t="13716" r="335" b="47957"/>
          <a:stretch/>
        </p:blipFill>
        <p:spPr>
          <a:xfrm>
            <a:off x="0" y="0"/>
            <a:ext cx="12192000" cy="6979920"/>
          </a:xfrm>
          <a:prstGeom prst="rect">
            <a:avLst/>
          </a:prstGeom>
        </p:spPr>
      </p:pic>
      <p:pic>
        <p:nvPicPr>
          <p:cNvPr id="25" name="תמונה 24" descr="תמונה שמכילה טקסט&#10;&#10;התיאור נוצר באופן אוטומטי">
            <a:extLst>
              <a:ext uri="{FF2B5EF4-FFF2-40B4-BE49-F238E27FC236}">
                <a16:creationId xmlns:a16="http://schemas.microsoft.com/office/drawing/2014/main" id="{FA583A24-F7D0-4085-9F9D-2DB78146FC50}"/>
              </a:ext>
            </a:extLst>
          </p:cNvPr>
          <p:cNvPicPr>
            <a:picLocks noChangeAspect="1"/>
          </p:cNvPicPr>
          <p:nvPr/>
        </p:nvPicPr>
        <p:blipFill rotWithShape="1">
          <a:blip r:embed="rId3">
            <a:extLst>
              <a:ext uri="{28A0092B-C50C-407E-A947-70E740481C1C}">
                <a14:useLocalDpi xmlns:a14="http://schemas.microsoft.com/office/drawing/2010/main" val="0"/>
              </a:ext>
            </a:extLst>
          </a:blip>
          <a:srcRect t="57467"/>
          <a:stretch/>
        </p:blipFill>
        <p:spPr>
          <a:xfrm>
            <a:off x="4726949" y="3638550"/>
            <a:ext cx="2700000" cy="3746055"/>
          </a:xfrm>
          <a:prstGeom prst="rect">
            <a:avLst/>
          </a:prstGeom>
        </p:spPr>
      </p:pic>
      <p:pic>
        <p:nvPicPr>
          <p:cNvPr id="18" name="תמונה 17">
            <a:extLst>
              <a:ext uri="{FF2B5EF4-FFF2-40B4-BE49-F238E27FC236}">
                <a16:creationId xmlns:a16="http://schemas.microsoft.com/office/drawing/2014/main" id="{70C20142-8F3A-4CC5-A04B-55385B881B1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21" name="תמונה 20">
            <a:extLst>
              <a:ext uri="{FF2B5EF4-FFF2-40B4-BE49-F238E27FC236}">
                <a16:creationId xmlns:a16="http://schemas.microsoft.com/office/drawing/2014/main" id="{48DA7C00-D34C-4330-8B17-7A022B922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998" y="389577"/>
            <a:ext cx="4495802" cy="4495802"/>
          </a:xfrm>
          <a:prstGeom prst="rect">
            <a:avLst/>
          </a:prstGeom>
          <a:effectLst>
            <a:outerShdw blurRad="63500" sx="102000" sy="102000" algn="ctr" rotWithShape="0">
              <a:prstClr val="black">
                <a:alpha val="40000"/>
              </a:prstClr>
            </a:outerShdw>
          </a:effectLst>
        </p:spPr>
      </p:pic>
      <p:sp>
        <p:nvSpPr>
          <p:cNvPr id="12" name="תיבת טקסט 11">
            <a:extLst>
              <a:ext uri="{FF2B5EF4-FFF2-40B4-BE49-F238E27FC236}">
                <a16:creationId xmlns:a16="http://schemas.microsoft.com/office/drawing/2014/main" id="{3BFBD3DC-3181-4151-B760-1C70BF673C88}"/>
              </a:ext>
            </a:extLst>
          </p:cNvPr>
          <p:cNvSpPr txBox="1"/>
          <p:nvPr/>
        </p:nvSpPr>
        <p:spPr>
          <a:xfrm>
            <a:off x="3771898" y="1483888"/>
            <a:ext cx="4495802" cy="2995051"/>
          </a:xfrm>
          <a:prstGeom prst="rect">
            <a:avLst/>
          </a:prstGeom>
          <a:noFill/>
        </p:spPr>
        <p:txBody>
          <a:bodyPr wrap="square">
            <a:spAutoFit/>
          </a:bodyPr>
          <a:lstStyle/>
          <a:p>
            <a:pPr algn="ctr">
              <a:lnSpc>
                <a:spcPts val="4400"/>
              </a:lnSpc>
            </a:pPr>
            <a:r>
              <a:rPr lang="he-IL" sz="4200" dirty="0">
                <a:solidFill>
                  <a:srgbClr val="C00000"/>
                </a:solidFill>
                <a:latin typeface="Almoni Tzar ML v5 AAA" panose="00000806000000000000" pitchFamily="50" charset="-79"/>
                <a:cs typeface="Almoni Tzar ML v5 AAA" panose="00000806000000000000" pitchFamily="50" charset="-79"/>
              </a:rPr>
              <a:t>אוי, זה לא הכיוון הנכון.</a:t>
            </a:r>
          </a:p>
          <a:p>
            <a:pPr algn="ctr">
              <a:lnSpc>
                <a:spcPts val="4400"/>
              </a:lnSpc>
            </a:pPr>
            <a:r>
              <a:rPr lang="he-IL" sz="4200" dirty="0">
                <a:latin typeface="Almoni Tzar ML v5 AAA Medium" panose="00000606000000000000" pitchFamily="50" charset="-79"/>
                <a:cs typeface="Almoni Tzar ML v5 AAA Medium" panose="00000606000000000000" pitchFamily="50" charset="-79"/>
              </a:rPr>
              <a:t>לא נורא, הגענו לכאן</a:t>
            </a:r>
          </a:p>
          <a:p>
            <a:pPr algn="ctr">
              <a:lnSpc>
                <a:spcPts val="4400"/>
              </a:lnSpc>
            </a:pPr>
            <a:r>
              <a:rPr lang="he-IL" sz="4200" dirty="0">
                <a:latin typeface="Almoni Tzar ML v5 AAA Medium" panose="00000606000000000000" pitchFamily="50" charset="-79"/>
                <a:cs typeface="Almoni Tzar ML v5 AAA Medium" panose="00000606000000000000" pitchFamily="50" charset="-79"/>
              </a:rPr>
              <a:t>בהשגחה פרטית</a:t>
            </a:r>
          </a:p>
          <a:p>
            <a:pPr algn="ctr">
              <a:lnSpc>
                <a:spcPts val="4400"/>
              </a:lnSpc>
            </a:pPr>
            <a:r>
              <a:rPr lang="he-IL" sz="4200" dirty="0">
                <a:latin typeface="Almoni Tzar ML v5 AAA Medium" panose="00000606000000000000" pitchFamily="50" charset="-79"/>
                <a:cs typeface="Almoni Tzar ML v5 AAA Medium" panose="00000606000000000000" pitchFamily="50" charset="-79"/>
              </a:rPr>
              <a:t>כדי ללמוד שתמיד אפשר</a:t>
            </a:r>
          </a:p>
          <a:p>
            <a:pPr algn="ctr">
              <a:lnSpc>
                <a:spcPts val="4400"/>
              </a:lnSpc>
            </a:pPr>
            <a:r>
              <a:rPr lang="he-IL" sz="4200" dirty="0">
                <a:latin typeface="Almoni Tzar ML v5 AAA Medium" panose="00000606000000000000" pitchFamily="50" charset="-79"/>
                <a:cs typeface="Almoni Tzar ML v5 AAA Medium" panose="00000606000000000000" pitchFamily="50" charset="-79"/>
              </a:rPr>
              <a:t>לנסות שוב.</a:t>
            </a:r>
          </a:p>
        </p:txBody>
      </p:sp>
      <p:pic>
        <p:nvPicPr>
          <p:cNvPr id="4" name="תמונה 3" descr="תמונה שמכילה גרפיקה וקטורית&#10;&#10;התיאור נוצר באופן אוטומטי">
            <a:extLst>
              <a:ext uri="{FF2B5EF4-FFF2-40B4-BE49-F238E27FC236}">
                <a16:creationId xmlns:a16="http://schemas.microsoft.com/office/drawing/2014/main" id="{B93253B0-C5BA-47F0-83A6-F420690E0B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1712" y="2971799"/>
            <a:ext cx="4587187" cy="5040000"/>
          </a:xfrm>
          <a:prstGeom prst="rect">
            <a:avLst/>
          </a:prstGeom>
        </p:spPr>
      </p:pic>
      <p:pic>
        <p:nvPicPr>
          <p:cNvPr id="8" name="תמונה 7" descr="תמונה שמכילה טקסט, כרטיס ביקור&#10;&#10;התיאור נוצר באופן אוטומטי">
            <a:hlinkClick r:id="rId7" action="ppaction://hlinksldjump"/>
            <a:extLst>
              <a:ext uri="{FF2B5EF4-FFF2-40B4-BE49-F238E27FC236}">
                <a16:creationId xmlns:a16="http://schemas.microsoft.com/office/drawing/2014/main" id="{1D474F8E-F590-4DCB-9D53-36508A9150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2829" y="4605939"/>
            <a:ext cx="2155765" cy="1260000"/>
          </a:xfrm>
          <a:prstGeom prst="rect">
            <a:avLst/>
          </a:prstGeom>
          <a:effectLst>
            <a:outerShdw blurRad="63500" sx="102000" sy="102000" algn="ctr" rotWithShape="0">
              <a:prstClr val="black">
                <a:alpha val="40000"/>
              </a:prstClr>
            </a:outerShdw>
          </a:effectLst>
        </p:spPr>
      </p:pic>
      <p:sp>
        <p:nvSpPr>
          <p:cNvPr id="13" name="תיבת טקסט 12">
            <a:hlinkClick r:id="rId7" action="ppaction://hlinksldjump"/>
            <a:extLst>
              <a:ext uri="{FF2B5EF4-FFF2-40B4-BE49-F238E27FC236}">
                <a16:creationId xmlns:a16="http://schemas.microsoft.com/office/drawing/2014/main" id="{52E6BFD7-99C4-43F3-BE9B-037796E819D7}"/>
              </a:ext>
            </a:extLst>
          </p:cNvPr>
          <p:cNvSpPr txBox="1"/>
          <p:nvPr/>
        </p:nvSpPr>
        <p:spPr>
          <a:xfrm>
            <a:off x="1612992" y="5027621"/>
            <a:ext cx="1133298" cy="467436"/>
          </a:xfrm>
          <a:prstGeom prst="rect">
            <a:avLst/>
          </a:prstGeom>
          <a:noFill/>
        </p:spPr>
        <p:txBody>
          <a:bodyPr wrap="square">
            <a:spAutoFit/>
          </a:bodyPr>
          <a:lstStyle/>
          <a:p>
            <a:pPr algn="ctr">
              <a:lnSpc>
                <a:spcPts val="2700"/>
              </a:lnSpc>
            </a:pPr>
            <a:r>
              <a:rPr lang="he-IL" sz="3000" dirty="0">
                <a:solidFill>
                  <a:schemeClr val="bg1"/>
                </a:solidFill>
                <a:latin typeface="Almoni Tzar ML v5 AAA Medium" panose="00000606000000000000" pitchFamily="50" charset="-79"/>
                <a:cs typeface="Almoni Tzar ML v5 AAA Medium" panose="00000606000000000000" pitchFamily="50" charset="-79"/>
              </a:rPr>
              <a:t>נסו שוב</a:t>
            </a:r>
          </a:p>
        </p:txBody>
      </p:sp>
    </p:spTree>
    <p:extLst>
      <p:ext uri="{BB962C8B-B14F-4D97-AF65-F5344CB8AC3E}">
        <p14:creationId xmlns:p14="http://schemas.microsoft.com/office/powerpoint/2010/main" val="1736275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181FC35-6F2C-4BE2-B58D-340A5E9AC5A7}"/>
              </a:ext>
            </a:extLst>
          </p:cNvPr>
          <p:cNvPicPr>
            <a:picLocks noChangeAspect="1"/>
          </p:cNvPicPr>
          <p:nvPr/>
        </p:nvPicPr>
        <p:blipFill rotWithShape="1">
          <a:blip r:embed="rId2">
            <a:extLst>
              <a:ext uri="{28A0092B-C50C-407E-A947-70E740481C1C}">
                <a14:useLocalDpi xmlns:a14="http://schemas.microsoft.com/office/drawing/2010/main" val="0"/>
              </a:ext>
            </a:extLst>
          </a:blip>
          <a:srcRect l="35001" t="14830" r="35003" b="48820"/>
          <a:stretch/>
        </p:blipFill>
        <p:spPr>
          <a:xfrm>
            <a:off x="-1" y="-177558"/>
            <a:ext cx="12192001" cy="7035558"/>
          </a:xfrm>
          <a:prstGeom prst="rect">
            <a:avLst/>
          </a:prstGeom>
        </p:spPr>
      </p:pic>
      <p:pic>
        <p:nvPicPr>
          <p:cNvPr id="18" name="תמונה 17">
            <a:extLst>
              <a:ext uri="{FF2B5EF4-FFF2-40B4-BE49-F238E27FC236}">
                <a16:creationId xmlns:a16="http://schemas.microsoft.com/office/drawing/2014/main" id="{70C20142-8F3A-4CC5-A04B-55385B881B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11" name="תמונה 10">
            <a:extLst>
              <a:ext uri="{FF2B5EF4-FFF2-40B4-BE49-F238E27FC236}">
                <a16:creationId xmlns:a16="http://schemas.microsoft.com/office/drawing/2014/main" id="{42190BC1-03C0-4683-BA72-023A2D67012F}"/>
              </a:ext>
            </a:extLst>
          </p:cNvPr>
          <p:cNvPicPr>
            <a:picLocks noChangeAspect="1"/>
          </p:cNvPicPr>
          <p:nvPr/>
        </p:nvPicPr>
        <p:blipFill rotWithShape="1">
          <a:blip r:embed="rId4">
            <a:extLst>
              <a:ext uri="{28A0092B-C50C-407E-A947-70E740481C1C}">
                <a14:useLocalDpi xmlns:a14="http://schemas.microsoft.com/office/drawing/2010/main" val="0"/>
              </a:ext>
            </a:extLst>
          </a:blip>
          <a:srcRect t="17202"/>
          <a:stretch/>
        </p:blipFill>
        <p:spPr>
          <a:xfrm>
            <a:off x="752082" y="590209"/>
            <a:ext cx="10611636" cy="5097984"/>
          </a:xfrm>
          <a:prstGeom prst="rect">
            <a:avLst/>
          </a:prstGeom>
        </p:spPr>
      </p:pic>
      <p:sp>
        <p:nvSpPr>
          <p:cNvPr id="12" name="תיבת טקסט 11">
            <a:extLst>
              <a:ext uri="{FF2B5EF4-FFF2-40B4-BE49-F238E27FC236}">
                <a16:creationId xmlns:a16="http://schemas.microsoft.com/office/drawing/2014/main" id="{3BFBD3DC-3181-4151-B760-1C70BF673C88}"/>
              </a:ext>
            </a:extLst>
          </p:cNvPr>
          <p:cNvSpPr txBox="1"/>
          <p:nvPr/>
        </p:nvSpPr>
        <p:spPr>
          <a:xfrm>
            <a:off x="2456733" y="1163048"/>
            <a:ext cx="7151468" cy="2067874"/>
          </a:xfrm>
          <a:prstGeom prst="rect">
            <a:avLst/>
          </a:prstGeom>
          <a:noFill/>
        </p:spPr>
        <p:txBody>
          <a:bodyPr wrap="square">
            <a:spAutoFit/>
          </a:bodyPr>
          <a:lstStyle/>
          <a:p>
            <a:pPr algn="ctr">
              <a:lnSpc>
                <a:spcPts val="5100"/>
              </a:lnSpc>
            </a:pPr>
            <a:r>
              <a:rPr lang="he-IL" sz="5400" dirty="0">
                <a:solidFill>
                  <a:srgbClr val="C00000"/>
                </a:solidFill>
                <a:latin typeface="Almoni Tzar ML v5 AAA" panose="00000806000000000000" pitchFamily="50" charset="-79"/>
                <a:cs typeface="Almoni Tzar ML v5 AAA" panose="00000806000000000000" pitchFamily="50" charset="-79"/>
              </a:rPr>
              <a:t>יפה מאוד! זו הדרך הנכונה.</a:t>
            </a:r>
          </a:p>
          <a:p>
            <a:pPr algn="ctr">
              <a:lnSpc>
                <a:spcPts val="5100"/>
              </a:lnSpc>
            </a:pPr>
            <a:r>
              <a:rPr lang="he-IL" sz="4600" dirty="0">
                <a:latin typeface="Almoni Tzar ML v5 AAA Medium" panose="00000606000000000000" pitchFamily="50" charset="-79"/>
                <a:cs typeface="Almoni Tzar ML v5 AAA Medium" panose="00000606000000000000" pitchFamily="50" charset="-79"/>
              </a:rPr>
              <a:t>כאן נוכל למצוא את התשובה לשאלה:</a:t>
            </a:r>
          </a:p>
          <a:p>
            <a:pPr algn="ctr">
              <a:lnSpc>
                <a:spcPts val="5100"/>
              </a:lnSpc>
            </a:pPr>
            <a:r>
              <a:rPr lang="he-IL" sz="4600" dirty="0">
                <a:latin typeface="Almoni Tzar ML v5 AAA Medium" panose="00000606000000000000" pitchFamily="50" charset="-79"/>
                <a:cs typeface="Almoni Tzar ML v5 AAA Medium" panose="00000606000000000000" pitchFamily="50" charset="-79"/>
              </a:rPr>
              <a:t>לשם מה אנו מגיעים לאותם מקומות?</a:t>
            </a:r>
          </a:p>
        </p:txBody>
      </p:sp>
      <p:pic>
        <p:nvPicPr>
          <p:cNvPr id="13" name="תמונה 12" descr="תמונה שמכילה גרפיקה וקטורית&#10;&#10;התיאור נוצר באופן אוטומטי">
            <a:extLst>
              <a:ext uri="{FF2B5EF4-FFF2-40B4-BE49-F238E27FC236}">
                <a16:creationId xmlns:a16="http://schemas.microsoft.com/office/drawing/2014/main" id="{D52254EE-E671-4D41-A1BC-945A1758B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4939" y="3139201"/>
            <a:ext cx="4982119" cy="5473919"/>
          </a:xfrm>
          <a:prstGeom prst="rect">
            <a:avLst/>
          </a:prstGeom>
        </p:spPr>
      </p:pic>
    </p:spTree>
    <p:extLst>
      <p:ext uri="{BB962C8B-B14F-4D97-AF65-F5344CB8AC3E}">
        <p14:creationId xmlns:p14="http://schemas.microsoft.com/office/powerpoint/2010/main" val="30172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181FC35-6F2C-4BE2-B58D-340A5E9AC5A7}"/>
              </a:ext>
            </a:extLst>
          </p:cNvPr>
          <p:cNvPicPr>
            <a:picLocks noChangeAspect="1"/>
          </p:cNvPicPr>
          <p:nvPr/>
        </p:nvPicPr>
        <p:blipFill rotWithShape="1">
          <a:blip r:embed="rId2">
            <a:extLst>
              <a:ext uri="{28A0092B-C50C-407E-A947-70E740481C1C}">
                <a14:useLocalDpi xmlns:a14="http://schemas.microsoft.com/office/drawing/2010/main" val="0"/>
              </a:ext>
            </a:extLst>
          </a:blip>
          <a:srcRect l="35001" t="14830" r="35003" b="48820"/>
          <a:stretch/>
        </p:blipFill>
        <p:spPr>
          <a:xfrm>
            <a:off x="-1" y="-177558"/>
            <a:ext cx="12192001" cy="7035558"/>
          </a:xfrm>
          <a:prstGeom prst="rect">
            <a:avLst/>
          </a:prstGeom>
        </p:spPr>
      </p:pic>
      <p:pic>
        <p:nvPicPr>
          <p:cNvPr id="18" name="תמונה 17">
            <a:extLst>
              <a:ext uri="{FF2B5EF4-FFF2-40B4-BE49-F238E27FC236}">
                <a16:creationId xmlns:a16="http://schemas.microsoft.com/office/drawing/2014/main" id="{70C20142-8F3A-4CC5-A04B-55385B881B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11" name="תמונה 10">
            <a:extLst>
              <a:ext uri="{FF2B5EF4-FFF2-40B4-BE49-F238E27FC236}">
                <a16:creationId xmlns:a16="http://schemas.microsoft.com/office/drawing/2014/main" id="{42190BC1-03C0-4683-BA72-023A2D67012F}"/>
              </a:ext>
            </a:extLst>
          </p:cNvPr>
          <p:cNvPicPr>
            <a:picLocks noChangeAspect="1"/>
          </p:cNvPicPr>
          <p:nvPr/>
        </p:nvPicPr>
        <p:blipFill rotWithShape="1">
          <a:blip r:embed="rId4">
            <a:extLst>
              <a:ext uri="{28A0092B-C50C-407E-A947-70E740481C1C}">
                <a14:useLocalDpi xmlns:a14="http://schemas.microsoft.com/office/drawing/2010/main" val="0"/>
              </a:ext>
            </a:extLst>
          </a:blip>
          <a:srcRect t="17202"/>
          <a:stretch/>
        </p:blipFill>
        <p:spPr>
          <a:xfrm>
            <a:off x="752082" y="590209"/>
            <a:ext cx="10611636" cy="5097984"/>
          </a:xfrm>
          <a:prstGeom prst="rect">
            <a:avLst/>
          </a:prstGeom>
        </p:spPr>
      </p:pic>
      <p:sp>
        <p:nvSpPr>
          <p:cNvPr id="12" name="תיבת טקסט 11">
            <a:extLst>
              <a:ext uri="{FF2B5EF4-FFF2-40B4-BE49-F238E27FC236}">
                <a16:creationId xmlns:a16="http://schemas.microsoft.com/office/drawing/2014/main" id="{3BFBD3DC-3181-4151-B760-1C70BF673C88}"/>
              </a:ext>
            </a:extLst>
          </p:cNvPr>
          <p:cNvSpPr txBox="1"/>
          <p:nvPr/>
        </p:nvSpPr>
        <p:spPr>
          <a:xfrm>
            <a:off x="2456733" y="1163048"/>
            <a:ext cx="7151468" cy="2067874"/>
          </a:xfrm>
          <a:prstGeom prst="rect">
            <a:avLst/>
          </a:prstGeom>
          <a:noFill/>
        </p:spPr>
        <p:txBody>
          <a:bodyPr wrap="square">
            <a:spAutoFit/>
          </a:bodyPr>
          <a:lstStyle/>
          <a:p>
            <a:pPr algn="ctr">
              <a:lnSpc>
                <a:spcPts val="5100"/>
              </a:lnSpc>
            </a:pPr>
            <a:r>
              <a:rPr lang="he-IL" sz="4600" dirty="0">
                <a:latin typeface="Almoni Tzar ML v5 AAA Medium" panose="00000606000000000000" pitchFamily="50" charset="-79"/>
                <a:cs typeface="Almoni Tzar ML v5 AAA Medium" panose="00000606000000000000" pitchFamily="50" charset="-79"/>
              </a:rPr>
              <a:t>בספר דברים מופיע הפסוק הבא:</a:t>
            </a:r>
          </a:p>
          <a:p>
            <a:pPr algn="ctr">
              <a:lnSpc>
                <a:spcPts val="5100"/>
              </a:lnSpc>
            </a:pPr>
            <a:r>
              <a:rPr lang="he-IL" sz="4600" dirty="0">
                <a:latin typeface="Almoni Tzar ML v5 AAA" panose="00000806000000000000" pitchFamily="50" charset="-79"/>
                <a:cs typeface="Almoni Tzar ML v5 AAA" panose="00000806000000000000" pitchFamily="50" charset="-79"/>
              </a:rPr>
              <a:t>"והלכת אל המקום אשר יבחר ה' אלוקיך לשכן שמו שם" </a:t>
            </a:r>
            <a:r>
              <a:rPr lang="he-IL" sz="4600" dirty="0">
                <a:latin typeface="Almoni Tzar ML v5 AAA Medium" panose="00000606000000000000" pitchFamily="50" charset="-79"/>
                <a:cs typeface="Almoni Tzar ML v5 AAA Medium" panose="00000606000000000000" pitchFamily="50" charset="-79"/>
              </a:rPr>
              <a:t>(דברים </a:t>
            </a:r>
            <a:r>
              <a:rPr lang="he-IL" sz="4600" dirty="0" err="1">
                <a:latin typeface="Almoni Tzar ML v5 AAA Medium" panose="00000606000000000000" pitchFamily="50" charset="-79"/>
                <a:cs typeface="Almoni Tzar ML v5 AAA Medium" panose="00000606000000000000" pitchFamily="50" charset="-79"/>
              </a:rPr>
              <a:t>כו</a:t>
            </a:r>
            <a:r>
              <a:rPr lang="he-IL" sz="4600" dirty="0">
                <a:latin typeface="Almoni Tzar ML v5 AAA Medium" panose="00000606000000000000" pitchFamily="50" charset="-79"/>
                <a:cs typeface="Almoni Tzar ML v5 AAA Medium" panose="00000606000000000000" pitchFamily="50" charset="-79"/>
              </a:rPr>
              <a:t>, ב)</a:t>
            </a:r>
          </a:p>
        </p:txBody>
      </p:sp>
    </p:spTree>
    <p:extLst>
      <p:ext uri="{BB962C8B-B14F-4D97-AF65-F5344CB8AC3E}">
        <p14:creationId xmlns:p14="http://schemas.microsoft.com/office/powerpoint/2010/main" val="130995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קבוצה 4">
            <a:extLst>
              <a:ext uri="{FF2B5EF4-FFF2-40B4-BE49-F238E27FC236}">
                <a16:creationId xmlns:a16="http://schemas.microsoft.com/office/drawing/2014/main" id="{581CA7AB-FBED-4B4A-B12B-235FEDF10D0F}"/>
              </a:ext>
            </a:extLst>
          </p:cNvPr>
          <p:cNvGrpSpPr/>
          <p:nvPr/>
        </p:nvGrpSpPr>
        <p:grpSpPr>
          <a:xfrm>
            <a:off x="2497583" y="2067120"/>
            <a:ext cx="7063668" cy="3082500"/>
            <a:chOff x="2559727" y="1925076"/>
            <a:chExt cx="7063668" cy="3082500"/>
          </a:xfrm>
        </p:grpSpPr>
        <p:sp>
          <p:nvSpPr>
            <p:cNvPr id="2" name="תיבת טקסט 1">
              <a:extLst>
                <a:ext uri="{FF2B5EF4-FFF2-40B4-BE49-F238E27FC236}">
                  <a16:creationId xmlns:a16="http://schemas.microsoft.com/office/drawing/2014/main" id="{F39AA513-05AB-44F8-9D6E-D206A3B3015E}"/>
                </a:ext>
              </a:extLst>
            </p:cNvPr>
            <p:cNvSpPr txBox="1"/>
            <p:nvPr/>
          </p:nvSpPr>
          <p:spPr>
            <a:xfrm>
              <a:off x="2586361" y="1960588"/>
              <a:ext cx="7037034" cy="3046988"/>
            </a:xfrm>
            <a:prstGeom prst="rect">
              <a:avLst/>
            </a:prstGeom>
            <a:noFill/>
          </p:spPr>
          <p:txBody>
            <a:bodyPr wrap="square" rtlCol="1">
              <a:spAutoFit/>
            </a:bodyPr>
            <a:lstStyle/>
            <a:p>
              <a:pPr algn="ctr"/>
              <a:r>
                <a:rPr lang="he-IL" sz="9600" dirty="0">
                  <a:solidFill>
                    <a:srgbClr val="071B43"/>
                  </a:solidFill>
                  <a:latin typeface="Almoni Tzar ML v5 AAA" panose="00000806000000000000" pitchFamily="50" charset="-79"/>
                  <a:cs typeface="Almoni Tzar ML v5 AAA" panose="00000806000000000000" pitchFamily="50" charset="-79"/>
                </a:rPr>
                <a:t>הגעת לכאן  -</a:t>
              </a:r>
            </a:p>
            <a:p>
              <a:pPr algn="ctr"/>
              <a:r>
                <a:rPr lang="he-IL" sz="9600" dirty="0">
                  <a:solidFill>
                    <a:srgbClr val="071B43"/>
                  </a:solidFill>
                  <a:latin typeface="Almoni Tzar ML v5 AAA" panose="00000806000000000000" pitchFamily="50" charset="-79"/>
                  <a:cs typeface="Almoni Tzar ML v5 AAA" panose="00000806000000000000" pitchFamily="50" charset="-79"/>
                </a:rPr>
                <a:t>ממש משמים!</a:t>
              </a:r>
            </a:p>
          </p:txBody>
        </p:sp>
        <p:sp>
          <p:nvSpPr>
            <p:cNvPr id="3" name="תיבת טקסט 2">
              <a:extLst>
                <a:ext uri="{FF2B5EF4-FFF2-40B4-BE49-F238E27FC236}">
                  <a16:creationId xmlns:a16="http://schemas.microsoft.com/office/drawing/2014/main" id="{3E320CA8-0F09-4B80-981B-382C8CE00600}"/>
                </a:ext>
              </a:extLst>
            </p:cNvPr>
            <p:cNvSpPr txBox="1"/>
            <p:nvPr/>
          </p:nvSpPr>
          <p:spPr>
            <a:xfrm>
              <a:off x="2559727" y="1925076"/>
              <a:ext cx="7037034" cy="3046988"/>
            </a:xfrm>
            <a:prstGeom prst="rect">
              <a:avLst/>
            </a:prstGeom>
            <a:noFill/>
          </p:spPr>
          <p:txBody>
            <a:bodyPr wrap="square" rtlCol="1">
              <a:spAutoFit/>
            </a:bodyPr>
            <a:lstStyle/>
            <a:p>
              <a:pPr algn="ctr"/>
              <a:r>
                <a:rPr lang="he-IL" sz="9600" dirty="0">
                  <a:solidFill>
                    <a:schemeClr val="bg1"/>
                  </a:solidFill>
                  <a:latin typeface="Almoni Tzar ML v5 AAA" panose="00000806000000000000" pitchFamily="50" charset="-79"/>
                  <a:cs typeface="Almoni Tzar ML v5 AAA" panose="00000806000000000000" pitchFamily="50" charset="-79"/>
                </a:rPr>
                <a:t>הגעת לכאן –</a:t>
              </a:r>
            </a:p>
            <a:p>
              <a:pPr algn="ctr"/>
              <a:r>
                <a:rPr lang="he-IL" sz="9600" dirty="0">
                  <a:solidFill>
                    <a:schemeClr val="bg1"/>
                  </a:solidFill>
                  <a:latin typeface="Almoni Tzar ML v5 AAA" panose="00000806000000000000" pitchFamily="50" charset="-79"/>
                  <a:cs typeface="Almoni Tzar ML v5 AAA" panose="00000806000000000000" pitchFamily="50" charset="-79"/>
                </a:rPr>
                <a:t>ממש משמים!</a:t>
              </a:r>
            </a:p>
          </p:txBody>
        </p:sp>
      </p:grpSp>
      <p:pic>
        <p:nvPicPr>
          <p:cNvPr id="4" name="תמונה 3" descr="תמונה שמכילה טקסט&#10;&#10;התיאור נוצר באופן אוטומטי">
            <a:extLst>
              <a:ext uri="{FF2B5EF4-FFF2-40B4-BE49-F238E27FC236}">
                <a16:creationId xmlns:a16="http://schemas.microsoft.com/office/drawing/2014/main" id="{62AA7B4B-548F-4A2E-A09D-BE3FE64E58B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2454" y="327310"/>
            <a:ext cx="1035728" cy="632838"/>
          </a:xfrm>
          <a:prstGeom prst="rect">
            <a:avLst/>
          </a:prstGeom>
        </p:spPr>
      </p:pic>
      <p:sp>
        <p:nvSpPr>
          <p:cNvPr id="6" name="תיבת טקסט 5">
            <a:extLst>
              <a:ext uri="{FF2B5EF4-FFF2-40B4-BE49-F238E27FC236}">
                <a16:creationId xmlns:a16="http://schemas.microsoft.com/office/drawing/2014/main" id="{026A5315-303E-4564-96E9-FBACCB244773}"/>
              </a:ext>
            </a:extLst>
          </p:cNvPr>
          <p:cNvSpPr txBox="1"/>
          <p:nvPr/>
        </p:nvSpPr>
        <p:spPr>
          <a:xfrm>
            <a:off x="11327907" y="159798"/>
            <a:ext cx="612559" cy="369332"/>
          </a:xfrm>
          <a:prstGeom prst="rect">
            <a:avLst/>
          </a:prstGeom>
          <a:noFill/>
        </p:spPr>
        <p:txBody>
          <a:bodyPr wrap="square" rtlCol="1">
            <a:spAutoFit/>
          </a:bodyPr>
          <a:lstStyle/>
          <a:p>
            <a:r>
              <a:rPr lang="he-IL" dirty="0">
                <a:solidFill>
                  <a:srgbClr val="457BBF"/>
                </a:solidFill>
                <a:latin typeface="Almoni Tzar ML v5 AAA Medium" panose="00000606000000000000" pitchFamily="50" charset="-79"/>
                <a:cs typeface="Almoni Tzar ML v5 AAA Medium" panose="00000606000000000000" pitchFamily="50" charset="-79"/>
              </a:rPr>
              <a:t>ב"ה</a:t>
            </a:r>
          </a:p>
        </p:txBody>
      </p:sp>
    </p:spTree>
    <p:extLst>
      <p:ext uri="{BB962C8B-B14F-4D97-AF65-F5344CB8AC3E}">
        <p14:creationId xmlns:p14="http://schemas.microsoft.com/office/powerpoint/2010/main" val="3150445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181FC35-6F2C-4BE2-B58D-340A5E9AC5A7}"/>
              </a:ext>
            </a:extLst>
          </p:cNvPr>
          <p:cNvPicPr>
            <a:picLocks noChangeAspect="1"/>
          </p:cNvPicPr>
          <p:nvPr/>
        </p:nvPicPr>
        <p:blipFill rotWithShape="1">
          <a:blip r:embed="rId2">
            <a:extLst>
              <a:ext uri="{28A0092B-C50C-407E-A947-70E740481C1C}">
                <a14:useLocalDpi xmlns:a14="http://schemas.microsoft.com/office/drawing/2010/main" val="0"/>
              </a:ext>
            </a:extLst>
          </a:blip>
          <a:srcRect l="35001" t="14830" r="35003" b="48820"/>
          <a:stretch/>
        </p:blipFill>
        <p:spPr>
          <a:xfrm>
            <a:off x="-1" y="-177558"/>
            <a:ext cx="12192001" cy="7035558"/>
          </a:xfrm>
          <a:prstGeom prst="rect">
            <a:avLst/>
          </a:prstGeom>
        </p:spPr>
      </p:pic>
      <p:pic>
        <p:nvPicPr>
          <p:cNvPr id="18" name="תמונה 17">
            <a:extLst>
              <a:ext uri="{FF2B5EF4-FFF2-40B4-BE49-F238E27FC236}">
                <a16:creationId xmlns:a16="http://schemas.microsoft.com/office/drawing/2014/main" id="{70C20142-8F3A-4CC5-A04B-55385B881B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11" name="תמונה 10">
            <a:extLst>
              <a:ext uri="{FF2B5EF4-FFF2-40B4-BE49-F238E27FC236}">
                <a16:creationId xmlns:a16="http://schemas.microsoft.com/office/drawing/2014/main" id="{42190BC1-03C0-4683-BA72-023A2D67012F}"/>
              </a:ext>
            </a:extLst>
          </p:cNvPr>
          <p:cNvPicPr>
            <a:picLocks noChangeAspect="1"/>
          </p:cNvPicPr>
          <p:nvPr/>
        </p:nvPicPr>
        <p:blipFill rotWithShape="1">
          <a:blip r:embed="rId4">
            <a:extLst>
              <a:ext uri="{28A0092B-C50C-407E-A947-70E740481C1C}">
                <a14:useLocalDpi xmlns:a14="http://schemas.microsoft.com/office/drawing/2010/main" val="0"/>
              </a:ext>
            </a:extLst>
          </a:blip>
          <a:srcRect t="17202"/>
          <a:stretch/>
        </p:blipFill>
        <p:spPr>
          <a:xfrm>
            <a:off x="752082" y="590209"/>
            <a:ext cx="10611636" cy="5097984"/>
          </a:xfrm>
          <a:prstGeom prst="rect">
            <a:avLst/>
          </a:prstGeom>
        </p:spPr>
      </p:pic>
      <p:sp>
        <p:nvSpPr>
          <p:cNvPr id="12" name="תיבת טקסט 11">
            <a:extLst>
              <a:ext uri="{FF2B5EF4-FFF2-40B4-BE49-F238E27FC236}">
                <a16:creationId xmlns:a16="http://schemas.microsoft.com/office/drawing/2014/main" id="{3BFBD3DC-3181-4151-B760-1C70BF673C88}"/>
              </a:ext>
            </a:extLst>
          </p:cNvPr>
          <p:cNvSpPr txBox="1"/>
          <p:nvPr/>
        </p:nvSpPr>
        <p:spPr>
          <a:xfrm>
            <a:off x="2456733" y="1163048"/>
            <a:ext cx="7151468" cy="2067874"/>
          </a:xfrm>
          <a:prstGeom prst="rect">
            <a:avLst/>
          </a:prstGeom>
          <a:noFill/>
        </p:spPr>
        <p:txBody>
          <a:bodyPr wrap="square">
            <a:spAutoFit/>
          </a:bodyPr>
          <a:lstStyle/>
          <a:p>
            <a:pPr algn="ctr">
              <a:lnSpc>
                <a:spcPts val="5100"/>
              </a:lnSpc>
            </a:pPr>
            <a:r>
              <a:rPr lang="he-IL" sz="4600" dirty="0">
                <a:latin typeface="Almoni Tzar ML v5 AAA Medium" panose="00000606000000000000" pitchFamily="50" charset="-79"/>
                <a:cs typeface="Almoni Tzar ML v5 AAA Medium" panose="00000606000000000000" pitchFamily="50" charset="-79"/>
              </a:rPr>
              <a:t>הפסוק הזה נאמר</a:t>
            </a:r>
          </a:p>
          <a:p>
            <a:pPr algn="ctr">
              <a:lnSpc>
                <a:spcPts val="5100"/>
              </a:lnSpc>
            </a:pPr>
            <a:r>
              <a:rPr lang="he-IL" sz="4600" dirty="0">
                <a:latin typeface="Almoni Tzar ML v5 AAA Medium" panose="00000606000000000000" pitchFamily="50" charset="-79"/>
                <a:cs typeface="Almoni Tzar ML v5 AAA Medium" panose="00000606000000000000" pitchFamily="50" charset="-79"/>
              </a:rPr>
              <a:t>בקשר למצוות ביכורים,</a:t>
            </a:r>
          </a:p>
          <a:p>
            <a:pPr algn="ctr">
              <a:lnSpc>
                <a:spcPts val="5100"/>
              </a:lnSpc>
            </a:pPr>
            <a:r>
              <a:rPr lang="he-IL" sz="4600" dirty="0">
                <a:latin typeface="Almoni Tzar ML v5 AAA Medium" panose="00000606000000000000" pitchFamily="50" charset="-79"/>
                <a:cs typeface="Almoni Tzar ML v5 AAA Medium" panose="00000606000000000000" pitchFamily="50" charset="-79"/>
              </a:rPr>
              <a:t>והוא מתייחס להליכה לבית המקדש. </a:t>
            </a:r>
          </a:p>
        </p:txBody>
      </p:sp>
    </p:spTree>
    <p:extLst>
      <p:ext uri="{BB962C8B-B14F-4D97-AF65-F5344CB8AC3E}">
        <p14:creationId xmlns:p14="http://schemas.microsoft.com/office/powerpoint/2010/main" val="184359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181FC35-6F2C-4BE2-B58D-340A5E9AC5A7}"/>
              </a:ext>
            </a:extLst>
          </p:cNvPr>
          <p:cNvPicPr>
            <a:picLocks noChangeAspect="1"/>
          </p:cNvPicPr>
          <p:nvPr/>
        </p:nvPicPr>
        <p:blipFill rotWithShape="1">
          <a:blip r:embed="rId3">
            <a:extLst>
              <a:ext uri="{28A0092B-C50C-407E-A947-70E740481C1C}">
                <a14:useLocalDpi xmlns:a14="http://schemas.microsoft.com/office/drawing/2010/main" val="0"/>
              </a:ext>
            </a:extLst>
          </a:blip>
          <a:srcRect l="35001" t="14830" r="35003" b="48820"/>
          <a:stretch/>
        </p:blipFill>
        <p:spPr>
          <a:xfrm>
            <a:off x="-1" y="-177558"/>
            <a:ext cx="12192001" cy="7035558"/>
          </a:xfrm>
          <a:prstGeom prst="rect">
            <a:avLst/>
          </a:prstGeom>
        </p:spPr>
      </p:pic>
      <p:pic>
        <p:nvPicPr>
          <p:cNvPr id="18" name="תמונה 17">
            <a:extLst>
              <a:ext uri="{FF2B5EF4-FFF2-40B4-BE49-F238E27FC236}">
                <a16:creationId xmlns:a16="http://schemas.microsoft.com/office/drawing/2014/main" id="{70C20142-8F3A-4CC5-A04B-55385B881B1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11" name="תמונה 10">
            <a:extLst>
              <a:ext uri="{FF2B5EF4-FFF2-40B4-BE49-F238E27FC236}">
                <a16:creationId xmlns:a16="http://schemas.microsoft.com/office/drawing/2014/main" id="{42190BC1-03C0-4683-BA72-023A2D67012F}"/>
              </a:ext>
            </a:extLst>
          </p:cNvPr>
          <p:cNvPicPr>
            <a:picLocks noChangeAspect="1"/>
          </p:cNvPicPr>
          <p:nvPr/>
        </p:nvPicPr>
        <p:blipFill rotWithShape="1">
          <a:blip r:embed="rId5">
            <a:extLst>
              <a:ext uri="{28A0092B-C50C-407E-A947-70E740481C1C}">
                <a14:useLocalDpi xmlns:a14="http://schemas.microsoft.com/office/drawing/2010/main" val="0"/>
              </a:ext>
            </a:extLst>
          </a:blip>
          <a:srcRect t="17202"/>
          <a:stretch/>
        </p:blipFill>
        <p:spPr>
          <a:xfrm>
            <a:off x="752082" y="590209"/>
            <a:ext cx="10611636" cy="5097984"/>
          </a:xfrm>
          <a:prstGeom prst="rect">
            <a:avLst/>
          </a:prstGeom>
        </p:spPr>
      </p:pic>
      <p:sp>
        <p:nvSpPr>
          <p:cNvPr id="12" name="תיבת טקסט 11">
            <a:extLst>
              <a:ext uri="{FF2B5EF4-FFF2-40B4-BE49-F238E27FC236}">
                <a16:creationId xmlns:a16="http://schemas.microsoft.com/office/drawing/2014/main" id="{3BFBD3DC-3181-4151-B760-1C70BF673C88}"/>
              </a:ext>
            </a:extLst>
          </p:cNvPr>
          <p:cNvSpPr txBox="1"/>
          <p:nvPr/>
        </p:nvSpPr>
        <p:spPr>
          <a:xfrm>
            <a:off x="2456733" y="1163048"/>
            <a:ext cx="7151468" cy="2067874"/>
          </a:xfrm>
          <a:prstGeom prst="rect">
            <a:avLst/>
          </a:prstGeom>
          <a:noFill/>
        </p:spPr>
        <p:txBody>
          <a:bodyPr wrap="square">
            <a:spAutoFit/>
          </a:bodyPr>
          <a:lstStyle/>
          <a:p>
            <a:pPr algn="ctr">
              <a:lnSpc>
                <a:spcPts val="5100"/>
              </a:lnSpc>
            </a:pPr>
            <a:r>
              <a:rPr lang="he-IL" sz="4600" dirty="0">
                <a:latin typeface="Almoni Tzar ML v5 AAA Medium" panose="00000606000000000000" pitchFamily="50" charset="-79"/>
                <a:cs typeface="Almoni Tzar ML v5 AAA Medium" panose="00000606000000000000" pitchFamily="50" charset="-79"/>
              </a:rPr>
              <a:t>לפי הפירוש הפנימי של הבעל שם טוב,</a:t>
            </a:r>
          </a:p>
          <a:p>
            <a:pPr algn="ctr">
              <a:lnSpc>
                <a:spcPts val="5100"/>
              </a:lnSpc>
            </a:pPr>
            <a:r>
              <a:rPr lang="he-IL" sz="4600" dirty="0">
                <a:latin typeface="Almoni Tzar ML v5 AAA Medium" panose="00000606000000000000" pitchFamily="50" charset="-79"/>
                <a:cs typeface="Almoni Tzar ML v5 AAA Medium" panose="00000606000000000000" pitchFamily="50" charset="-79"/>
              </a:rPr>
              <a:t>כפי שמובא ב"היום יום",</a:t>
            </a:r>
          </a:p>
          <a:p>
            <a:pPr algn="ctr">
              <a:lnSpc>
                <a:spcPts val="5100"/>
              </a:lnSpc>
            </a:pPr>
            <a:r>
              <a:rPr lang="he-IL" sz="4600" dirty="0">
                <a:latin typeface="Almoni Tzar ML v5 AAA Medium" panose="00000606000000000000" pitchFamily="50" charset="-79"/>
                <a:cs typeface="Almoni Tzar ML v5 AAA Medium" panose="00000606000000000000" pitchFamily="50" charset="-79"/>
              </a:rPr>
              <a:t>ניתן לחלק את הפסוק לשלושה חלקים:</a:t>
            </a:r>
          </a:p>
        </p:txBody>
      </p:sp>
      <p:grpSp>
        <p:nvGrpSpPr>
          <p:cNvPr id="6" name="קבוצה 5">
            <a:extLst>
              <a:ext uri="{FF2B5EF4-FFF2-40B4-BE49-F238E27FC236}">
                <a16:creationId xmlns:a16="http://schemas.microsoft.com/office/drawing/2014/main" id="{AEBAF41F-4C31-42AD-BCE6-80D02F77F710}"/>
              </a:ext>
            </a:extLst>
          </p:cNvPr>
          <p:cNvGrpSpPr/>
          <p:nvPr/>
        </p:nvGrpSpPr>
        <p:grpSpPr>
          <a:xfrm>
            <a:off x="5450519" y="3230922"/>
            <a:ext cx="1290960" cy="1290958"/>
            <a:chOff x="6288507" y="1828800"/>
            <a:chExt cx="1113765" cy="1113765"/>
          </a:xfrm>
        </p:grpSpPr>
        <p:pic>
          <p:nvPicPr>
            <p:cNvPr id="7" name="תמונה 6">
              <a:extLst>
                <a:ext uri="{FF2B5EF4-FFF2-40B4-BE49-F238E27FC236}">
                  <a16:creationId xmlns:a16="http://schemas.microsoft.com/office/drawing/2014/main" id="{0003C2AD-8EED-4F74-A321-A95C45A1C8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8" name="מלבן 7">
              <a:extLst>
                <a:ext uri="{FF2B5EF4-FFF2-40B4-BE49-F238E27FC236}">
                  <a16:creationId xmlns:a16="http://schemas.microsoft.com/office/drawing/2014/main" id="{1F566BFC-C5BE-4CD2-B151-CCE91ED92C2E}"/>
                </a:ext>
              </a:extLst>
            </p:cNvPr>
            <p:cNvSpPr/>
            <p:nvPr/>
          </p:nvSpPr>
          <p:spPr>
            <a:xfrm>
              <a:off x="6462241" y="2011317"/>
              <a:ext cx="376447" cy="743490"/>
            </a:xfrm>
            <a:prstGeom prst="rect">
              <a:avLst/>
            </a:prstGeom>
            <a:noFill/>
          </p:spPr>
          <p:txBody>
            <a:bodyPr wrap="none" lIns="91440" tIns="45720" rIns="91440" bIns="45720">
              <a:spAutoFit/>
            </a:bodyPr>
            <a:lstStyle/>
            <a:p>
              <a:pPr algn="ctr" rtl="0"/>
              <a:r>
                <a:rPr lang="he-IL" sz="5000" b="0" cap="none" spc="0" dirty="0">
                  <a:ln w="0"/>
                  <a:solidFill>
                    <a:srgbClr val="FF0000"/>
                  </a:solidFill>
                  <a:latin typeface="Almoni Tzar ML v5 AAA" panose="00000806000000000000" pitchFamily="50" charset="-79"/>
                  <a:cs typeface="Almoni Tzar ML v5 AAA" panose="00000806000000000000" pitchFamily="50" charset="-79"/>
                </a:rPr>
                <a:t>2</a:t>
              </a:r>
            </a:p>
          </p:txBody>
        </p:sp>
      </p:grpSp>
    </p:spTree>
    <p:extLst>
      <p:ext uri="{BB962C8B-B14F-4D97-AF65-F5344CB8AC3E}">
        <p14:creationId xmlns:p14="http://schemas.microsoft.com/office/powerpoint/2010/main" val="49381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32" presetClass="emph" presetSubtype="0" fill="hold" nodeType="after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803564" y="734192"/>
            <a:ext cx="10584872" cy="4247317"/>
          </a:xfrm>
          <a:prstGeom prst="rect">
            <a:avLst/>
          </a:prstGeom>
          <a:noFill/>
        </p:spPr>
        <p:txBody>
          <a:bodyPr wrap="square">
            <a:spAutoFit/>
          </a:bodyPr>
          <a:lstStyle/>
          <a:p>
            <a:pPr algn="ctr"/>
            <a:r>
              <a:rPr lang="he-IL" sz="5400" dirty="0">
                <a:solidFill>
                  <a:srgbClr val="071B43"/>
                </a:solidFill>
                <a:effectLst>
                  <a:outerShdw blurRad="38100" dist="38100" dir="2700000" algn="tl">
                    <a:srgbClr val="000000">
                      <a:alpha val="43137"/>
                    </a:srgbClr>
                  </a:outerShdw>
                </a:effectLst>
                <a:latin typeface="Almoni Tzar ML v5 AAA Medium" panose="00000606000000000000" pitchFamily="50" charset="-79"/>
                <a:cs typeface="Almoni Tzar ML v5 AAA Medium" panose="00000606000000000000" pitchFamily="50" charset="-79"/>
              </a:rPr>
              <a:t>ומה הסיפור שלך?</a:t>
            </a:r>
          </a:p>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האם קרה לך שהגעת למקום לכאורה בטעות,</a:t>
            </a:r>
          </a:p>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ופתאום הבנת מה המשמעות? (ראית מישהו ששמח להניח תפילין / פגשת ילד שזקוק לעזרה)</a:t>
            </a:r>
          </a:p>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שתף אותנו!</a:t>
            </a:r>
          </a:p>
        </p:txBody>
      </p:sp>
      <p:pic>
        <p:nvPicPr>
          <p:cNvPr id="5" name="תמונה 4" descr="תמונה שמכילה גרפיקה וקטורית&#10;&#10;התיאור נוצר באופן אוטומטי">
            <a:extLst>
              <a:ext uri="{FF2B5EF4-FFF2-40B4-BE49-F238E27FC236}">
                <a16:creationId xmlns:a16="http://schemas.microsoft.com/office/drawing/2014/main" id="{08E5F174-A28C-4474-89A4-0276A4693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6475" y="3133153"/>
            <a:ext cx="4345525" cy="4774481"/>
          </a:xfrm>
          <a:prstGeom prst="rect">
            <a:avLst/>
          </a:prstGeom>
        </p:spPr>
      </p:pic>
    </p:spTree>
    <p:extLst>
      <p:ext uri="{BB962C8B-B14F-4D97-AF65-F5344CB8AC3E}">
        <p14:creationId xmlns:p14="http://schemas.microsoft.com/office/powerpoint/2010/main" val="90547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879655" y="886592"/>
            <a:ext cx="10432690" cy="923330"/>
          </a:xfrm>
          <a:prstGeom prst="rect">
            <a:avLst/>
          </a:prstGeom>
          <a:noFill/>
        </p:spPr>
        <p:txBody>
          <a:bodyPr wrap="square">
            <a:spAutoFit/>
          </a:bodyPr>
          <a:lstStyle/>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מזדהה עם אחד ההיגדים?</a:t>
            </a:r>
          </a:p>
        </p:txBody>
      </p:sp>
      <p:pic>
        <p:nvPicPr>
          <p:cNvPr id="6" name="תמונה 5" descr="תמונה שמכילה גרפיקה וקטורית&#10;&#10;התיאור נוצר באופן אוטומטי">
            <a:extLst>
              <a:ext uri="{FF2B5EF4-FFF2-40B4-BE49-F238E27FC236}">
                <a16:creationId xmlns:a16="http://schemas.microsoft.com/office/drawing/2014/main" id="{25CAC38C-6ACB-437F-B3FA-F798EEDB7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779" y="3225912"/>
            <a:ext cx="3839673" cy="4218698"/>
          </a:xfrm>
          <a:prstGeom prst="rect">
            <a:avLst/>
          </a:prstGeom>
        </p:spPr>
      </p:pic>
      <p:sp>
        <p:nvSpPr>
          <p:cNvPr id="4" name="בועת מחשבה: ענן 3">
            <a:extLst>
              <a:ext uri="{FF2B5EF4-FFF2-40B4-BE49-F238E27FC236}">
                <a16:creationId xmlns:a16="http://schemas.microsoft.com/office/drawing/2014/main" id="{DAE1D7BD-6C94-4BE7-BD9D-C47A674314CB}"/>
              </a:ext>
            </a:extLst>
          </p:cNvPr>
          <p:cNvSpPr/>
          <p:nvPr/>
        </p:nvSpPr>
        <p:spPr>
          <a:xfrm>
            <a:off x="8583523" y="1891532"/>
            <a:ext cx="2872596" cy="163901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071B43"/>
                </a:solidFill>
                <a:latin typeface="Almoni Tzar ML v5 AAA Medium" panose="00000606000000000000" pitchFamily="50" charset="-79"/>
                <a:cs typeface="Almoni Tzar ML v5 AAA Medium" panose="00000606000000000000" pitchFamily="50" charset="-79"/>
              </a:rPr>
              <a:t>למה יש לי אח כזה מעצבן?</a:t>
            </a:r>
          </a:p>
        </p:txBody>
      </p:sp>
      <p:sp>
        <p:nvSpPr>
          <p:cNvPr id="9" name="בועת מחשבה: ענן 8">
            <a:extLst>
              <a:ext uri="{FF2B5EF4-FFF2-40B4-BE49-F238E27FC236}">
                <a16:creationId xmlns:a16="http://schemas.microsoft.com/office/drawing/2014/main" id="{FD6370E5-A137-4A9D-B253-766841DD21E7}"/>
              </a:ext>
            </a:extLst>
          </p:cNvPr>
          <p:cNvSpPr/>
          <p:nvPr/>
        </p:nvSpPr>
        <p:spPr>
          <a:xfrm>
            <a:off x="4173415" y="2891164"/>
            <a:ext cx="4228639" cy="211171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071B43"/>
                </a:solidFill>
                <a:latin typeface="Almoni Tzar ML v5 AAA Medium" panose="00000606000000000000" pitchFamily="50" charset="-79"/>
                <a:cs typeface="Almoni Tzar ML v5 AAA Medium" panose="00000606000000000000" pitchFamily="50" charset="-79"/>
              </a:rPr>
              <a:t>אולי נולדתי בטעות למשפחה הזו... אף אחד לא מבין אותי</a:t>
            </a:r>
          </a:p>
        </p:txBody>
      </p:sp>
      <p:sp>
        <p:nvSpPr>
          <p:cNvPr id="10" name="בועת מחשבה: ענן 9">
            <a:extLst>
              <a:ext uri="{FF2B5EF4-FFF2-40B4-BE49-F238E27FC236}">
                <a16:creationId xmlns:a16="http://schemas.microsoft.com/office/drawing/2014/main" id="{E8744908-0901-4A59-8A2D-9C95AF98EB16}"/>
              </a:ext>
            </a:extLst>
          </p:cNvPr>
          <p:cNvSpPr/>
          <p:nvPr/>
        </p:nvSpPr>
        <p:spPr>
          <a:xfrm>
            <a:off x="1212693" y="1672952"/>
            <a:ext cx="3839672" cy="188088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071B43"/>
                </a:solidFill>
                <a:latin typeface="Almoni Tzar ML v5 AAA Medium" panose="00000606000000000000" pitchFamily="50" charset="-79"/>
                <a:cs typeface="Almoni Tzar ML v5 AAA Medium" panose="00000606000000000000" pitchFamily="50" charset="-79"/>
              </a:rPr>
              <a:t>מה אני בכלל עושה בכיתה הזו? לא מתחבר</a:t>
            </a:r>
          </a:p>
        </p:txBody>
      </p:sp>
      <p:sp>
        <p:nvSpPr>
          <p:cNvPr id="11" name="בועת מחשבה: ענן 10">
            <a:extLst>
              <a:ext uri="{FF2B5EF4-FFF2-40B4-BE49-F238E27FC236}">
                <a16:creationId xmlns:a16="http://schemas.microsoft.com/office/drawing/2014/main" id="{18CE104E-1DAD-461A-85A1-68A996D7CA3D}"/>
              </a:ext>
            </a:extLst>
          </p:cNvPr>
          <p:cNvSpPr/>
          <p:nvPr/>
        </p:nvSpPr>
        <p:spPr>
          <a:xfrm>
            <a:off x="8118550" y="3903417"/>
            <a:ext cx="3658202" cy="210114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071B43"/>
                </a:solidFill>
                <a:latin typeface="Almoni Tzar ML v5 AAA Medium" panose="00000606000000000000" pitchFamily="50" charset="-79"/>
                <a:cs typeface="Almoni Tzar ML v5 AAA Medium" panose="00000606000000000000" pitchFamily="50" charset="-79"/>
              </a:rPr>
              <a:t>חבל שאנחנו לא גרים בעיר אחרת...</a:t>
            </a:r>
          </a:p>
        </p:txBody>
      </p:sp>
    </p:spTree>
    <p:extLst>
      <p:ext uri="{BB962C8B-B14F-4D97-AF65-F5344CB8AC3E}">
        <p14:creationId xmlns:p14="http://schemas.microsoft.com/office/powerpoint/2010/main" val="25151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181FC35-6F2C-4BE2-B58D-340A5E9AC5A7}"/>
              </a:ext>
            </a:extLst>
          </p:cNvPr>
          <p:cNvPicPr>
            <a:picLocks noChangeAspect="1"/>
          </p:cNvPicPr>
          <p:nvPr/>
        </p:nvPicPr>
        <p:blipFill rotWithShape="1">
          <a:blip r:embed="rId3">
            <a:extLst>
              <a:ext uri="{28A0092B-C50C-407E-A947-70E740481C1C}">
                <a14:useLocalDpi xmlns:a14="http://schemas.microsoft.com/office/drawing/2010/main" val="0"/>
              </a:ext>
            </a:extLst>
          </a:blip>
          <a:srcRect t="10151" r="65368" b="48941"/>
          <a:stretch/>
        </p:blipFill>
        <p:spPr>
          <a:xfrm>
            <a:off x="0" y="0"/>
            <a:ext cx="12192000" cy="6858000"/>
          </a:xfrm>
          <a:prstGeom prst="rect">
            <a:avLst/>
          </a:prstGeom>
        </p:spPr>
      </p:pic>
      <p:pic>
        <p:nvPicPr>
          <p:cNvPr id="4" name="תמונה 3">
            <a:extLst>
              <a:ext uri="{FF2B5EF4-FFF2-40B4-BE49-F238E27FC236}">
                <a16:creationId xmlns:a16="http://schemas.microsoft.com/office/drawing/2014/main" id="{B76335F0-71AF-4654-A971-778E0B83E6FA}"/>
              </a:ext>
            </a:extLst>
          </p:cNvPr>
          <p:cNvPicPr>
            <a:picLocks noChangeAspect="1"/>
          </p:cNvPicPr>
          <p:nvPr/>
        </p:nvPicPr>
        <p:blipFill rotWithShape="1">
          <a:blip r:embed="rId4">
            <a:extLst>
              <a:ext uri="{28A0092B-C50C-407E-A947-70E740481C1C}">
                <a14:useLocalDpi xmlns:a14="http://schemas.microsoft.com/office/drawing/2010/main" val="0"/>
              </a:ext>
            </a:extLst>
          </a:blip>
          <a:srcRect t="17202"/>
          <a:stretch/>
        </p:blipFill>
        <p:spPr>
          <a:xfrm>
            <a:off x="-229386" y="216115"/>
            <a:ext cx="10611636" cy="6320571"/>
          </a:xfrm>
          <a:prstGeom prst="rect">
            <a:avLst/>
          </a:prstGeom>
        </p:spPr>
      </p:pic>
      <p:pic>
        <p:nvPicPr>
          <p:cNvPr id="18" name="תמונה 17">
            <a:extLst>
              <a:ext uri="{FF2B5EF4-FFF2-40B4-BE49-F238E27FC236}">
                <a16:creationId xmlns:a16="http://schemas.microsoft.com/office/drawing/2014/main" id="{70C20142-8F3A-4CC5-A04B-55385B881B1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20" name="תיבת טקסט 19">
            <a:extLst>
              <a:ext uri="{FF2B5EF4-FFF2-40B4-BE49-F238E27FC236}">
                <a16:creationId xmlns:a16="http://schemas.microsoft.com/office/drawing/2014/main" id="{2017A9F9-1AFC-42D8-9E10-61143DC52F25}"/>
              </a:ext>
            </a:extLst>
          </p:cNvPr>
          <p:cNvSpPr txBox="1"/>
          <p:nvPr/>
        </p:nvSpPr>
        <p:spPr>
          <a:xfrm>
            <a:off x="1366773" y="962940"/>
            <a:ext cx="7343118" cy="2569934"/>
          </a:xfrm>
          <a:prstGeom prst="rect">
            <a:avLst/>
          </a:prstGeom>
          <a:noFill/>
        </p:spPr>
        <p:txBody>
          <a:bodyPr wrap="square">
            <a:spAutoFit/>
          </a:bodyPr>
          <a:lstStyle/>
          <a:p>
            <a:pPr algn="ctr">
              <a:lnSpc>
                <a:spcPts val="4800"/>
              </a:lnSpc>
            </a:pPr>
            <a:r>
              <a:rPr lang="he-IL" sz="4400" dirty="0">
                <a:latin typeface="Almoni Tzar ML v5 AAA Medium" panose="00000606000000000000" pitchFamily="50" charset="-79"/>
                <a:cs typeface="Almoni Tzar ML v5 AAA Medium" panose="00000606000000000000" pitchFamily="50" charset="-79"/>
              </a:rPr>
              <a:t>כדי לעזור </a:t>
            </a:r>
            <a:r>
              <a:rPr lang="he-IL" sz="4400" dirty="0">
                <a:latin typeface="Almoni Tzar ML v5 AAA" panose="00000806000000000000" pitchFamily="50" charset="-79"/>
                <a:cs typeface="Almoni Tzar ML v5 AAA" panose="00000806000000000000" pitchFamily="50" charset="-79"/>
              </a:rPr>
              <a:t>לנשמה שלנו </a:t>
            </a:r>
            <a:r>
              <a:rPr lang="he-IL" sz="4400" dirty="0">
                <a:latin typeface="Almoni Tzar ML v5 AAA Medium" panose="00000606000000000000" pitchFamily="50" charset="-79"/>
                <a:cs typeface="Almoni Tzar ML v5 AAA Medium" panose="00000606000000000000" pitchFamily="50" charset="-79"/>
              </a:rPr>
              <a:t>למלא את </a:t>
            </a:r>
            <a:r>
              <a:rPr lang="he-IL" sz="4400" dirty="0">
                <a:latin typeface="Almoni Tzar ML v5 AAA" panose="00000806000000000000" pitchFamily="50" charset="-79"/>
                <a:cs typeface="Almoni Tzar ML v5 AAA" panose="00000806000000000000" pitchFamily="50" charset="-79"/>
              </a:rPr>
              <a:t>התפקיד שלה</a:t>
            </a:r>
            <a:r>
              <a:rPr lang="he-IL" sz="4400" dirty="0">
                <a:latin typeface="Almoni Tzar ML v5 AAA Medium" panose="00000606000000000000" pitchFamily="50" charset="-79"/>
                <a:cs typeface="Almoni Tzar ML v5 AAA Medium" panose="00000606000000000000" pitchFamily="50" charset="-79"/>
              </a:rPr>
              <a:t>, לתקן ולקדש את העולם, ההשגחה הפרטית מובילה את צעדינו בכל יום מחדש,</a:t>
            </a:r>
          </a:p>
          <a:p>
            <a:pPr algn="ctr">
              <a:lnSpc>
                <a:spcPts val="4800"/>
              </a:lnSpc>
            </a:pPr>
            <a:r>
              <a:rPr lang="he-IL" sz="4400" dirty="0">
                <a:latin typeface="Almoni Tzar ML v5 AAA Medium" panose="00000606000000000000" pitchFamily="50" charset="-79"/>
                <a:cs typeface="Almoni Tzar ML v5 AAA Medium" panose="00000606000000000000" pitchFamily="50" charset="-79"/>
              </a:rPr>
              <a:t>למקומות שבהן הנשמה תוכל למלא את תפקידה. </a:t>
            </a:r>
          </a:p>
        </p:txBody>
      </p:sp>
      <p:grpSp>
        <p:nvGrpSpPr>
          <p:cNvPr id="6" name="קבוצה 5">
            <a:extLst>
              <a:ext uri="{FF2B5EF4-FFF2-40B4-BE49-F238E27FC236}">
                <a16:creationId xmlns:a16="http://schemas.microsoft.com/office/drawing/2014/main" id="{2EB85DB6-D7C9-42BC-B5EB-F6B95DE47F9C}"/>
              </a:ext>
            </a:extLst>
          </p:cNvPr>
          <p:cNvGrpSpPr/>
          <p:nvPr/>
        </p:nvGrpSpPr>
        <p:grpSpPr>
          <a:xfrm>
            <a:off x="4519549" y="3532874"/>
            <a:ext cx="1113765" cy="1113765"/>
            <a:chOff x="6288507" y="1828800"/>
            <a:chExt cx="1113765" cy="1113765"/>
          </a:xfrm>
        </p:grpSpPr>
        <p:pic>
          <p:nvPicPr>
            <p:cNvPr id="7" name="תמונה 6">
              <a:extLst>
                <a:ext uri="{FF2B5EF4-FFF2-40B4-BE49-F238E27FC236}">
                  <a16:creationId xmlns:a16="http://schemas.microsoft.com/office/drawing/2014/main" id="{497EBC6E-FD9B-4672-8168-DD75DCE388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8" name="מלבן 7">
              <a:extLst>
                <a:ext uri="{FF2B5EF4-FFF2-40B4-BE49-F238E27FC236}">
                  <a16:creationId xmlns:a16="http://schemas.microsoft.com/office/drawing/2014/main" id="{6A1C0742-40FA-43D4-9D17-6DD4FDBDFCC2}"/>
                </a:ext>
              </a:extLst>
            </p:cNvPr>
            <p:cNvSpPr/>
            <p:nvPr/>
          </p:nvSpPr>
          <p:spPr>
            <a:xfrm>
              <a:off x="6432296" y="1914859"/>
              <a:ext cx="436338"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4</a:t>
              </a:r>
            </a:p>
          </p:txBody>
        </p:sp>
      </p:grpSp>
    </p:spTree>
    <p:extLst>
      <p:ext uri="{BB962C8B-B14F-4D97-AF65-F5344CB8AC3E}">
        <p14:creationId xmlns:p14="http://schemas.microsoft.com/office/powerpoint/2010/main" val="302560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32" presetClass="emph" presetSubtype="0" fill="hold" nodeType="after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3181048" y="512151"/>
            <a:ext cx="8680176" cy="5940088"/>
          </a:xfrm>
          <a:prstGeom prst="rect">
            <a:avLst/>
          </a:prstGeom>
          <a:noFill/>
        </p:spPr>
        <p:txBody>
          <a:bodyPr wrap="square">
            <a:spAutoFit/>
          </a:bodyPr>
          <a:lstStyle/>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הקב"ה בחר את הנשמה שלך,</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בחר את ההורים שלך,</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קבע את התכונות של ההורים,</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וגם הגדיר בדיוק אילו אחיות ואחים.</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כל אלו הכי </a:t>
            </a:r>
            <a:r>
              <a:rPr lang="he-IL" sz="3800" dirty="0" err="1">
                <a:solidFill>
                  <a:srgbClr val="071B43"/>
                </a:solidFill>
                <a:latin typeface="Almoni Tzar ML v5 AAA Medium" panose="00000606000000000000" pitchFamily="50" charset="-79"/>
                <a:cs typeface="Almoni Tzar ML v5 AAA Medium" panose="00000606000000000000" pitchFamily="50" charset="-79"/>
              </a:rPr>
              <a:t>מדוייקים</a:t>
            </a:r>
            <a:r>
              <a:rPr lang="he-IL" sz="3800" dirty="0">
                <a:solidFill>
                  <a:srgbClr val="071B43"/>
                </a:solidFill>
                <a:latin typeface="Almoni Tzar ML v5 AAA Medium" panose="00000606000000000000" pitchFamily="50" charset="-79"/>
                <a:cs typeface="Almoni Tzar ML v5 AAA Medium" panose="00000606000000000000" pitchFamily="50" charset="-79"/>
              </a:rPr>
              <a:t> בשבילך -</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למסלול החיים של נשמתך!</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וגם אם נראה לך קצת מתסכל,</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אולי זו הזדמנות במבט אחר להסתכל...</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לחשוב: איך אתה יכול למצוא בתוכך את הכוח,</a:t>
            </a:r>
          </a:p>
          <a:p>
            <a:pPr algn="ctr"/>
            <a:r>
              <a:rPr lang="he-IL" sz="3800" dirty="0">
                <a:solidFill>
                  <a:srgbClr val="071B43"/>
                </a:solidFill>
                <a:latin typeface="Almoni Tzar ML v5 AAA Medium" panose="00000606000000000000" pitchFamily="50" charset="-79"/>
                <a:cs typeface="Almoni Tzar ML v5 AAA Medium" panose="00000606000000000000" pitchFamily="50" charset="-79"/>
              </a:rPr>
              <a:t>ודווקא מהמשפחה / כיתה / מקום מגורים הזה – לצמוח!</a:t>
            </a:r>
          </a:p>
        </p:txBody>
      </p:sp>
      <p:grpSp>
        <p:nvGrpSpPr>
          <p:cNvPr id="9" name="קבוצה 8">
            <a:extLst>
              <a:ext uri="{FF2B5EF4-FFF2-40B4-BE49-F238E27FC236}">
                <a16:creationId xmlns:a16="http://schemas.microsoft.com/office/drawing/2014/main" id="{1BF4208B-FB7E-498B-BD6C-33F51715886D}"/>
              </a:ext>
            </a:extLst>
          </p:cNvPr>
          <p:cNvGrpSpPr/>
          <p:nvPr/>
        </p:nvGrpSpPr>
        <p:grpSpPr>
          <a:xfrm>
            <a:off x="473716" y="547527"/>
            <a:ext cx="4197150" cy="4074300"/>
            <a:chOff x="818459" y="2249080"/>
            <a:chExt cx="4197150" cy="4074300"/>
          </a:xfrm>
        </p:grpSpPr>
        <p:sp>
          <p:nvSpPr>
            <p:cNvPr id="11" name="אליפסה 10">
              <a:extLst>
                <a:ext uri="{FF2B5EF4-FFF2-40B4-BE49-F238E27FC236}">
                  <a16:creationId xmlns:a16="http://schemas.microsoft.com/office/drawing/2014/main" id="{E4901A67-2327-42AA-8263-25C53882D213}"/>
                </a:ext>
              </a:extLst>
            </p:cNvPr>
            <p:cNvSpPr/>
            <p:nvPr/>
          </p:nvSpPr>
          <p:spPr>
            <a:xfrm>
              <a:off x="818459" y="2249080"/>
              <a:ext cx="4140000" cy="3960000"/>
            </a:xfrm>
            <a:prstGeom prst="ellipse">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תיבת טקסט 11">
              <a:extLst>
                <a:ext uri="{FF2B5EF4-FFF2-40B4-BE49-F238E27FC236}">
                  <a16:creationId xmlns:a16="http://schemas.microsoft.com/office/drawing/2014/main" id="{4C6CCBCE-88E4-4980-8271-7F9AA3DAD6F0}"/>
                </a:ext>
              </a:extLst>
            </p:cNvPr>
            <p:cNvSpPr txBox="1"/>
            <p:nvPr/>
          </p:nvSpPr>
          <p:spPr>
            <a:xfrm>
              <a:off x="1557971" y="2946837"/>
              <a:ext cx="2520384" cy="2554545"/>
            </a:xfrm>
            <a:prstGeom prst="rect">
              <a:avLst/>
            </a:prstGeom>
            <a:noFill/>
          </p:spPr>
          <p:txBody>
            <a:bodyPr wrap="square">
              <a:spAutoFit/>
            </a:bodyPr>
            <a:lstStyle/>
            <a:p>
              <a:pPr algn="ctr"/>
              <a:r>
                <a:rPr lang="he-IL" sz="8000" dirty="0">
                  <a:solidFill>
                    <a:schemeClr val="bg1"/>
                  </a:solidFill>
                  <a:latin typeface="Almoni Tzar ML v5 AAA Medium" panose="00000606000000000000" pitchFamily="50" charset="-79"/>
                  <a:cs typeface="Almoni Tzar ML v5 AAA Medium" panose="00000606000000000000" pitchFamily="50" charset="-79"/>
                </a:rPr>
                <a:t>זה לא בטעות!</a:t>
              </a:r>
            </a:p>
          </p:txBody>
        </p:sp>
        <p:sp>
          <p:nvSpPr>
            <p:cNvPr id="13" name="אליפסה 12">
              <a:extLst>
                <a:ext uri="{FF2B5EF4-FFF2-40B4-BE49-F238E27FC236}">
                  <a16:creationId xmlns:a16="http://schemas.microsoft.com/office/drawing/2014/main" id="{249C80AA-FC2C-4FA6-AA06-31F88E279344}"/>
                </a:ext>
              </a:extLst>
            </p:cNvPr>
            <p:cNvSpPr/>
            <p:nvPr/>
          </p:nvSpPr>
          <p:spPr>
            <a:xfrm>
              <a:off x="875609" y="2363380"/>
              <a:ext cx="4140000" cy="3960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42918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181FC35-6F2C-4BE2-B58D-340A5E9AC5A7}"/>
              </a:ext>
            </a:extLst>
          </p:cNvPr>
          <p:cNvPicPr>
            <a:picLocks noChangeAspect="1"/>
          </p:cNvPicPr>
          <p:nvPr/>
        </p:nvPicPr>
        <p:blipFill rotWithShape="1">
          <a:blip r:embed="rId2">
            <a:extLst>
              <a:ext uri="{28A0092B-C50C-407E-A947-70E740481C1C}">
                <a14:useLocalDpi xmlns:a14="http://schemas.microsoft.com/office/drawing/2010/main" val="0"/>
              </a:ext>
            </a:extLst>
          </a:blip>
          <a:srcRect l="67786" t="13716" r="335" b="47957"/>
          <a:stretch/>
        </p:blipFill>
        <p:spPr>
          <a:xfrm>
            <a:off x="0" y="0"/>
            <a:ext cx="12192000" cy="6979920"/>
          </a:xfrm>
          <a:prstGeom prst="rect">
            <a:avLst/>
          </a:prstGeom>
        </p:spPr>
      </p:pic>
      <p:pic>
        <p:nvPicPr>
          <p:cNvPr id="8" name="תמונה 7">
            <a:extLst>
              <a:ext uri="{FF2B5EF4-FFF2-40B4-BE49-F238E27FC236}">
                <a16:creationId xmlns:a16="http://schemas.microsoft.com/office/drawing/2014/main" id="{9E559531-2445-41E4-B8CA-11253383A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960" y="356598"/>
            <a:ext cx="8290107" cy="5778756"/>
          </a:xfrm>
          <a:prstGeom prst="rect">
            <a:avLst/>
          </a:prstGeom>
        </p:spPr>
      </p:pic>
      <p:sp>
        <p:nvSpPr>
          <p:cNvPr id="18" name="תיבת טקסט 17">
            <a:extLst>
              <a:ext uri="{FF2B5EF4-FFF2-40B4-BE49-F238E27FC236}">
                <a16:creationId xmlns:a16="http://schemas.microsoft.com/office/drawing/2014/main" id="{077BBC4E-7BB4-4F0B-8392-942FD8DFA7F6}"/>
              </a:ext>
            </a:extLst>
          </p:cNvPr>
          <p:cNvSpPr txBox="1"/>
          <p:nvPr/>
        </p:nvSpPr>
        <p:spPr>
          <a:xfrm>
            <a:off x="3628282" y="557711"/>
            <a:ext cx="5722382" cy="2015936"/>
          </a:xfrm>
          <a:prstGeom prst="rect">
            <a:avLst/>
          </a:prstGeom>
          <a:noFill/>
        </p:spPr>
        <p:txBody>
          <a:bodyPr wrap="square">
            <a:spAutoFit/>
          </a:bodyPr>
          <a:lstStyle/>
          <a:p>
            <a:pPr algn="ctr">
              <a:lnSpc>
                <a:spcPts val="5000"/>
              </a:lnSpc>
            </a:pPr>
            <a:r>
              <a:rPr lang="he-IL" sz="4000" dirty="0">
                <a:latin typeface="Almoni Tzar ML v5 AAA Medium" panose="00000606000000000000" pitchFamily="50" charset="-79"/>
                <a:cs typeface="Almoni Tzar ML v5 AAA Medium" panose="00000606000000000000" pitchFamily="50" charset="-79"/>
              </a:rPr>
              <a:t>כל המקומות שאליהם אנחנו מגיעים, הם בהשגחה פרטית מוחלטת, כדי שנמלא את המטרה - לפרסם אלוקות בעולם. </a:t>
            </a:r>
          </a:p>
        </p:txBody>
      </p:sp>
      <p:pic>
        <p:nvPicPr>
          <p:cNvPr id="7" name="תמונה 6">
            <a:extLst>
              <a:ext uri="{FF2B5EF4-FFF2-40B4-BE49-F238E27FC236}">
                <a16:creationId xmlns:a16="http://schemas.microsoft.com/office/drawing/2014/main" id="{B484780C-1FF8-4574-9D46-A819E5DB57C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6" name="מלבן: פינות מעוגלות 5">
            <a:extLst>
              <a:ext uri="{FF2B5EF4-FFF2-40B4-BE49-F238E27FC236}">
                <a16:creationId xmlns:a16="http://schemas.microsoft.com/office/drawing/2014/main" id="{02CF83BA-343E-46BE-B6FB-A2775B0E4F48}"/>
              </a:ext>
            </a:extLst>
          </p:cNvPr>
          <p:cNvSpPr/>
          <p:nvPr/>
        </p:nvSpPr>
        <p:spPr>
          <a:xfrm>
            <a:off x="-419100" y="4088228"/>
            <a:ext cx="12763500" cy="1632309"/>
          </a:xfrm>
          <a:prstGeom prst="roundRect">
            <a:avLst>
              <a:gd name="adj" fmla="val 13583"/>
            </a:avLst>
          </a:prstGeom>
          <a:solidFill>
            <a:srgbClr val="FFFFFF">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תיבת טקסט 8">
            <a:extLst>
              <a:ext uri="{FF2B5EF4-FFF2-40B4-BE49-F238E27FC236}">
                <a16:creationId xmlns:a16="http://schemas.microsoft.com/office/drawing/2014/main" id="{6A78C5F5-7A13-4380-B74F-AEEF6B35855F}"/>
              </a:ext>
            </a:extLst>
          </p:cNvPr>
          <p:cNvSpPr txBox="1"/>
          <p:nvPr/>
        </p:nvSpPr>
        <p:spPr>
          <a:xfrm>
            <a:off x="762000" y="4168245"/>
            <a:ext cx="10528300" cy="1374735"/>
          </a:xfrm>
          <a:prstGeom prst="rect">
            <a:avLst/>
          </a:prstGeom>
          <a:noFill/>
        </p:spPr>
        <p:txBody>
          <a:bodyPr wrap="square">
            <a:spAutoFit/>
          </a:bodyPr>
          <a:lstStyle/>
          <a:p>
            <a:pPr algn="ctr">
              <a:lnSpc>
                <a:spcPts val="5000"/>
              </a:lnSpc>
            </a:pPr>
            <a:r>
              <a:rPr lang="he-IL" sz="4000" dirty="0">
                <a:latin typeface="Almoni Tzar ML v5 AAA Medium" panose="00000606000000000000" pitchFamily="50" charset="-79"/>
                <a:cs typeface="Almoni Tzar ML v5 AAA Medium" panose="00000606000000000000" pitchFamily="50" charset="-79"/>
              </a:rPr>
              <a:t>"חסיד יוצר סביבה" - אומר הרבי </a:t>
            </a:r>
            <a:r>
              <a:rPr lang="he-IL" sz="4000" dirty="0" err="1">
                <a:latin typeface="Almoni Tzar ML v5 AAA Medium" panose="00000606000000000000" pitchFamily="50" charset="-79"/>
                <a:cs typeface="Almoni Tzar ML v5 AAA Medium" panose="00000606000000000000" pitchFamily="50" charset="-79"/>
              </a:rPr>
              <a:t>הרש"ב</a:t>
            </a:r>
            <a:r>
              <a:rPr lang="he-IL" sz="4000" dirty="0">
                <a:latin typeface="Almoni Tzar ML v5 AAA Medium" panose="00000606000000000000" pitchFamily="50" charset="-79"/>
                <a:cs typeface="Almoni Tzar ML v5 AAA Medium" panose="00000606000000000000" pitchFamily="50" charset="-79"/>
              </a:rPr>
              <a:t> (היום-יום ל' אדר א'). עלינו להסתכל סביבנו ולהחליט - איך ובמה אנחנו יכולים להשפיע לטובה? </a:t>
            </a:r>
          </a:p>
        </p:txBody>
      </p:sp>
    </p:spTree>
    <p:extLst>
      <p:ext uri="{BB962C8B-B14F-4D97-AF65-F5344CB8AC3E}">
        <p14:creationId xmlns:p14="http://schemas.microsoft.com/office/powerpoint/2010/main" val="306457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100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מלבן: פינות מעוגלות 7">
            <a:extLst>
              <a:ext uri="{FF2B5EF4-FFF2-40B4-BE49-F238E27FC236}">
                <a16:creationId xmlns:a16="http://schemas.microsoft.com/office/drawing/2014/main" id="{BEB8D038-0745-48FA-9B2B-C22C28ABE0F6}"/>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תיבת טקסט 8">
            <a:extLst>
              <a:ext uri="{FF2B5EF4-FFF2-40B4-BE49-F238E27FC236}">
                <a16:creationId xmlns:a16="http://schemas.microsoft.com/office/drawing/2014/main" id="{2A6844E6-A54E-4BFB-A896-32AE509B30C9}"/>
              </a:ext>
            </a:extLst>
          </p:cNvPr>
          <p:cNvSpPr txBox="1"/>
          <p:nvPr/>
        </p:nvSpPr>
        <p:spPr>
          <a:xfrm>
            <a:off x="743380" y="461964"/>
            <a:ext cx="10693402" cy="1508105"/>
          </a:xfrm>
          <a:prstGeom prst="rect">
            <a:avLst/>
          </a:prstGeom>
          <a:noFill/>
        </p:spPr>
        <p:txBody>
          <a:bodyPr wrap="square">
            <a:spAutoFit/>
          </a:bodyPr>
          <a:lstStyle/>
          <a:p>
            <a:pPr algn="ctr"/>
            <a:r>
              <a:rPr lang="he-IL" sz="5200" dirty="0">
                <a:solidFill>
                  <a:srgbClr val="071B43"/>
                </a:solidFill>
                <a:latin typeface="Almoni Tzar ML v5 AAA Medium" panose="00000606000000000000" pitchFamily="50" charset="-79"/>
                <a:cs typeface="Almoni Tzar ML v5 AAA Medium" panose="00000606000000000000" pitchFamily="50" charset="-79"/>
              </a:rPr>
              <a:t>איך עושים את זה בפועל?</a:t>
            </a:r>
          </a:p>
          <a:p>
            <a:pPr algn="ctr"/>
            <a:r>
              <a:rPr lang="he-IL" sz="4000" dirty="0">
                <a:solidFill>
                  <a:srgbClr val="071B43"/>
                </a:solidFill>
                <a:latin typeface="Almoni Tzar ML v5 AAA Medium" panose="00000606000000000000" pitchFamily="50" charset="-79"/>
                <a:cs typeface="Almoni Tzar ML v5 AAA Medium" panose="00000606000000000000" pitchFamily="50" charset="-79"/>
              </a:rPr>
              <a:t>הגעת לאיזה מקום, איך תשפיע לטובה?</a:t>
            </a:r>
          </a:p>
        </p:txBody>
      </p:sp>
      <p:grpSp>
        <p:nvGrpSpPr>
          <p:cNvPr id="4" name="קבוצה 3">
            <a:extLst>
              <a:ext uri="{FF2B5EF4-FFF2-40B4-BE49-F238E27FC236}">
                <a16:creationId xmlns:a16="http://schemas.microsoft.com/office/drawing/2014/main" id="{B7B77E6B-B92A-4F49-94E2-356DD3C38A7B}"/>
              </a:ext>
            </a:extLst>
          </p:cNvPr>
          <p:cNvGrpSpPr/>
          <p:nvPr/>
        </p:nvGrpSpPr>
        <p:grpSpPr>
          <a:xfrm>
            <a:off x="1014403" y="2185827"/>
            <a:ext cx="4647650" cy="4184586"/>
            <a:chOff x="818459" y="2249080"/>
            <a:chExt cx="4647650" cy="4184586"/>
          </a:xfrm>
        </p:grpSpPr>
        <p:sp>
          <p:nvSpPr>
            <p:cNvPr id="16" name="אליפסה 15">
              <a:extLst>
                <a:ext uri="{FF2B5EF4-FFF2-40B4-BE49-F238E27FC236}">
                  <a16:creationId xmlns:a16="http://schemas.microsoft.com/office/drawing/2014/main" id="{51AEA28A-7B55-4CED-9383-C7139131160A}"/>
                </a:ext>
              </a:extLst>
            </p:cNvPr>
            <p:cNvSpPr/>
            <p:nvPr/>
          </p:nvSpPr>
          <p:spPr>
            <a:xfrm>
              <a:off x="818459" y="2249080"/>
              <a:ext cx="4140000" cy="3960000"/>
            </a:xfrm>
            <a:prstGeom prst="ellipse">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C93401F7-CBF9-4CE8-9A1F-7330D928A2DB}"/>
                </a:ext>
              </a:extLst>
            </p:cNvPr>
            <p:cNvSpPr txBox="1"/>
            <p:nvPr/>
          </p:nvSpPr>
          <p:spPr>
            <a:xfrm>
              <a:off x="1058148" y="2767128"/>
              <a:ext cx="3660622" cy="646331"/>
            </a:xfrm>
            <a:prstGeom prst="rect">
              <a:avLst/>
            </a:prstGeom>
            <a:noFill/>
          </p:spPr>
          <p:txBody>
            <a:bodyPr wrap="square">
              <a:spAutoFit/>
            </a:bodyPr>
            <a:lstStyle/>
            <a:p>
              <a:pPr algn="ctr"/>
              <a:r>
                <a:rPr lang="he-IL" sz="3600" dirty="0">
                  <a:solidFill>
                    <a:schemeClr val="bg1"/>
                  </a:solidFill>
                  <a:latin typeface="Almoni Tzar ML v5 AAA Medium" panose="00000606000000000000" pitchFamily="50" charset="-79"/>
                  <a:cs typeface="Almoni Tzar ML v5 AAA Medium" panose="00000606000000000000" pitchFamily="50" charset="-79"/>
                </a:rPr>
                <a:t>מבצעים</a:t>
              </a:r>
            </a:p>
          </p:txBody>
        </p:sp>
        <p:sp>
          <p:nvSpPr>
            <p:cNvPr id="17" name="אליפסה 16">
              <a:extLst>
                <a:ext uri="{FF2B5EF4-FFF2-40B4-BE49-F238E27FC236}">
                  <a16:creationId xmlns:a16="http://schemas.microsoft.com/office/drawing/2014/main" id="{A03EF258-2760-48E0-AA8E-5CC37654664A}"/>
                </a:ext>
              </a:extLst>
            </p:cNvPr>
            <p:cNvSpPr/>
            <p:nvPr/>
          </p:nvSpPr>
          <p:spPr>
            <a:xfrm>
              <a:off x="875609" y="2363380"/>
              <a:ext cx="4140000" cy="3960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descr="תמונה שמכילה טקסט&#10;&#10;התיאור נוצר באופן אוטומטי">
              <a:extLst>
                <a:ext uri="{FF2B5EF4-FFF2-40B4-BE49-F238E27FC236}">
                  <a16:creationId xmlns:a16="http://schemas.microsoft.com/office/drawing/2014/main" id="{ECC50422-1CA3-4A70-9609-173FFB0B7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459" y="3306052"/>
              <a:ext cx="4647650" cy="3127614"/>
            </a:xfrm>
            <a:prstGeom prst="rect">
              <a:avLst/>
            </a:prstGeom>
          </p:spPr>
        </p:pic>
      </p:grpSp>
      <p:grpSp>
        <p:nvGrpSpPr>
          <p:cNvPr id="2" name="קבוצה 1">
            <a:extLst>
              <a:ext uri="{FF2B5EF4-FFF2-40B4-BE49-F238E27FC236}">
                <a16:creationId xmlns:a16="http://schemas.microsoft.com/office/drawing/2014/main" id="{3B44DC2F-0D8C-434A-8450-55E617F99AB4}"/>
              </a:ext>
            </a:extLst>
          </p:cNvPr>
          <p:cNvGrpSpPr/>
          <p:nvPr/>
        </p:nvGrpSpPr>
        <p:grpSpPr>
          <a:xfrm>
            <a:off x="6897484" y="2185827"/>
            <a:ext cx="4197150" cy="4074300"/>
            <a:chOff x="6701540" y="2185827"/>
            <a:chExt cx="4197150" cy="4074300"/>
          </a:xfrm>
        </p:grpSpPr>
        <p:sp>
          <p:nvSpPr>
            <p:cNvPr id="18" name="אליפסה 17">
              <a:extLst>
                <a:ext uri="{FF2B5EF4-FFF2-40B4-BE49-F238E27FC236}">
                  <a16:creationId xmlns:a16="http://schemas.microsoft.com/office/drawing/2014/main" id="{316AF46C-3D70-44D0-B466-79C800D12634}"/>
                </a:ext>
              </a:extLst>
            </p:cNvPr>
            <p:cNvSpPr/>
            <p:nvPr/>
          </p:nvSpPr>
          <p:spPr>
            <a:xfrm>
              <a:off x="6701540" y="2185827"/>
              <a:ext cx="4140000" cy="3960000"/>
            </a:xfrm>
            <a:prstGeom prst="ellipse">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a:extLst>
                <a:ext uri="{FF2B5EF4-FFF2-40B4-BE49-F238E27FC236}">
                  <a16:creationId xmlns:a16="http://schemas.microsoft.com/office/drawing/2014/main" id="{863279F4-9451-4FE0-80F2-3E9EC7DAF1BA}"/>
                </a:ext>
              </a:extLst>
            </p:cNvPr>
            <p:cNvPicPr>
              <a:picLocks noChangeAspect="1"/>
            </p:cNvPicPr>
            <p:nvPr/>
          </p:nvPicPr>
          <p:blipFill rotWithShape="1">
            <a:blip r:embed="rId5">
              <a:extLst>
                <a:ext uri="{28A0092B-C50C-407E-A947-70E740481C1C}">
                  <a14:useLocalDpi xmlns:a14="http://schemas.microsoft.com/office/drawing/2010/main" val="0"/>
                </a:ext>
              </a:extLst>
            </a:blip>
            <a:srcRect l="3460" t="611" r="1376" b="20765"/>
            <a:stretch/>
          </p:blipFill>
          <p:spPr>
            <a:xfrm>
              <a:off x="6701540" y="2185827"/>
              <a:ext cx="4140000" cy="3960000"/>
            </a:xfrm>
            <a:prstGeom prst="ellipse">
              <a:avLst/>
            </a:prstGeom>
          </p:spPr>
        </p:pic>
        <p:sp>
          <p:nvSpPr>
            <p:cNvPr id="20" name="אליפסה 19">
              <a:extLst>
                <a:ext uri="{FF2B5EF4-FFF2-40B4-BE49-F238E27FC236}">
                  <a16:creationId xmlns:a16="http://schemas.microsoft.com/office/drawing/2014/main" id="{A55BBDB8-F6E3-4089-902E-506810FE93DF}"/>
                </a:ext>
              </a:extLst>
            </p:cNvPr>
            <p:cNvSpPr/>
            <p:nvPr/>
          </p:nvSpPr>
          <p:spPr>
            <a:xfrm>
              <a:off x="6758690" y="2300127"/>
              <a:ext cx="4140000" cy="3960000"/>
            </a:xfrm>
            <a:prstGeom prst="ellipse">
              <a:avLst/>
            </a:prstGeom>
            <a:noFill/>
            <a:ln w="28575">
              <a:solidFill>
                <a:srgbClr val="565CA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תיבת טקסט 18">
              <a:extLst>
                <a:ext uri="{FF2B5EF4-FFF2-40B4-BE49-F238E27FC236}">
                  <a16:creationId xmlns:a16="http://schemas.microsoft.com/office/drawing/2014/main" id="{1C350849-10D7-4645-BAB9-F13334F17E97}"/>
                </a:ext>
              </a:extLst>
            </p:cNvPr>
            <p:cNvSpPr txBox="1"/>
            <p:nvPr/>
          </p:nvSpPr>
          <p:spPr>
            <a:xfrm>
              <a:off x="7450610" y="2903989"/>
              <a:ext cx="2756159" cy="1692000"/>
            </a:xfrm>
            <a:prstGeom prst="roundRect">
              <a:avLst>
                <a:gd name="adj" fmla="val 50000"/>
              </a:avLst>
            </a:prstGeom>
            <a:solidFill>
              <a:srgbClr val="565CA4"/>
            </a:solidFill>
            <a:effectLst>
              <a:outerShdw blurRad="63500" sx="102000" sy="102000" algn="ctr" rotWithShape="0">
                <a:prstClr val="black">
                  <a:alpha val="40000"/>
                </a:prstClr>
              </a:outerShdw>
            </a:effectLst>
          </p:spPr>
          <p:txBody>
            <a:bodyPr wrap="square">
              <a:spAutoFit/>
            </a:bodyPr>
            <a:lstStyle/>
            <a:p>
              <a:pPr algn="ctr">
                <a:lnSpc>
                  <a:spcPts val="32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שיחה עם מישהו בענייני תורה ומצוות</a:t>
              </a:r>
            </a:p>
          </p:txBody>
        </p:sp>
      </p:grpSp>
    </p:spTree>
    <p:extLst>
      <p:ext uri="{BB962C8B-B14F-4D97-AF65-F5344CB8AC3E}">
        <p14:creationId xmlns:p14="http://schemas.microsoft.com/office/powerpoint/2010/main" val="104135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000"/>
                                        <p:tgtEl>
                                          <p:spTgt spid="9"/>
                                        </p:tgtEl>
                                      </p:cBhvr>
                                    </p:animEffect>
                                  </p:childTnLst>
                                </p:cTn>
                              </p:par>
                            </p:childTnLst>
                          </p:cTn>
                        </p:par>
                        <p:par>
                          <p:cTn id="8" fill="hold">
                            <p:stCondLst>
                              <p:cond delay="1000"/>
                            </p:stCondLst>
                            <p:childTnLst>
                              <p:par>
                                <p:cTn id="9" presetID="31"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2500"/>
                            </p:stCondLst>
                            <p:childTnLst>
                              <p:par>
                                <p:cTn id="16" presetID="31" presetClass="entr" presetSubtype="0" fill="hold" nodeType="after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מלבן: פינות מעוגלות 7">
            <a:extLst>
              <a:ext uri="{FF2B5EF4-FFF2-40B4-BE49-F238E27FC236}">
                <a16:creationId xmlns:a16="http://schemas.microsoft.com/office/drawing/2014/main" id="{BEB8D038-0745-48FA-9B2B-C22C28ABE0F6}"/>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תיבת טקסט 8">
            <a:extLst>
              <a:ext uri="{FF2B5EF4-FFF2-40B4-BE49-F238E27FC236}">
                <a16:creationId xmlns:a16="http://schemas.microsoft.com/office/drawing/2014/main" id="{2A6844E6-A54E-4BFB-A896-32AE509B30C9}"/>
              </a:ext>
            </a:extLst>
          </p:cNvPr>
          <p:cNvSpPr txBox="1"/>
          <p:nvPr/>
        </p:nvSpPr>
        <p:spPr>
          <a:xfrm>
            <a:off x="743380" y="461964"/>
            <a:ext cx="10693402" cy="1508105"/>
          </a:xfrm>
          <a:prstGeom prst="rect">
            <a:avLst/>
          </a:prstGeom>
          <a:noFill/>
        </p:spPr>
        <p:txBody>
          <a:bodyPr wrap="square">
            <a:spAutoFit/>
          </a:bodyPr>
          <a:lstStyle/>
          <a:p>
            <a:pPr algn="ctr"/>
            <a:r>
              <a:rPr lang="he-IL" sz="5200" dirty="0">
                <a:solidFill>
                  <a:srgbClr val="071B43"/>
                </a:solidFill>
                <a:latin typeface="Almoni Tzar ML v5 AAA Medium" panose="00000606000000000000" pitchFamily="50" charset="-79"/>
                <a:cs typeface="Almoni Tzar ML v5 AAA Medium" panose="00000606000000000000" pitchFamily="50" charset="-79"/>
              </a:rPr>
              <a:t>איך עושים את זה בפועל?</a:t>
            </a:r>
          </a:p>
          <a:p>
            <a:pPr algn="ctr"/>
            <a:r>
              <a:rPr lang="he-IL" sz="4000" dirty="0">
                <a:solidFill>
                  <a:srgbClr val="071B43"/>
                </a:solidFill>
                <a:latin typeface="Almoni Tzar ML v5 AAA Medium" panose="00000606000000000000" pitchFamily="50" charset="-79"/>
                <a:cs typeface="Almoni Tzar ML v5 AAA Medium" panose="00000606000000000000" pitchFamily="50" charset="-79"/>
              </a:rPr>
              <a:t>הגעת לאיזה מקום, איך תשפיע לטובה?</a:t>
            </a:r>
          </a:p>
        </p:txBody>
      </p:sp>
      <p:grpSp>
        <p:nvGrpSpPr>
          <p:cNvPr id="4" name="קבוצה 3">
            <a:extLst>
              <a:ext uri="{FF2B5EF4-FFF2-40B4-BE49-F238E27FC236}">
                <a16:creationId xmlns:a16="http://schemas.microsoft.com/office/drawing/2014/main" id="{B7B77E6B-B92A-4F49-94E2-356DD3C38A7B}"/>
              </a:ext>
            </a:extLst>
          </p:cNvPr>
          <p:cNvGrpSpPr/>
          <p:nvPr/>
        </p:nvGrpSpPr>
        <p:grpSpPr>
          <a:xfrm>
            <a:off x="1014403" y="2185827"/>
            <a:ext cx="4647650" cy="4184586"/>
            <a:chOff x="818459" y="2249080"/>
            <a:chExt cx="4647650" cy="4184586"/>
          </a:xfrm>
        </p:grpSpPr>
        <p:sp>
          <p:nvSpPr>
            <p:cNvPr id="16" name="אליפסה 15">
              <a:extLst>
                <a:ext uri="{FF2B5EF4-FFF2-40B4-BE49-F238E27FC236}">
                  <a16:creationId xmlns:a16="http://schemas.microsoft.com/office/drawing/2014/main" id="{51AEA28A-7B55-4CED-9383-C7139131160A}"/>
                </a:ext>
              </a:extLst>
            </p:cNvPr>
            <p:cNvSpPr/>
            <p:nvPr/>
          </p:nvSpPr>
          <p:spPr>
            <a:xfrm>
              <a:off x="818459" y="2249080"/>
              <a:ext cx="4140000" cy="3960000"/>
            </a:xfrm>
            <a:prstGeom prst="ellipse">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C93401F7-CBF9-4CE8-9A1F-7330D928A2DB}"/>
                </a:ext>
              </a:extLst>
            </p:cNvPr>
            <p:cNvSpPr txBox="1"/>
            <p:nvPr/>
          </p:nvSpPr>
          <p:spPr>
            <a:xfrm>
              <a:off x="1669176" y="2418049"/>
              <a:ext cx="2448865" cy="1200329"/>
            </a:xfrm>
            <a:prstGeom prst="rect">
              <a:avLst/>
            </a:prstGeom>
            <a:noFill/>
          </p:spPr>
          <p:txBody>
            <a:bodyPr wrap="square">
              <a:spAutoFit/>
            </a:bodyPr>
            <a:lstStyle/>
            <a:p>
              <a:pPr algn="ctr"/>
              <a:r>
                <a:rPr lang="he-IL" sz="3600" dirty="0">
                  <a:solidFill>
                    <a:schemeClr val="bg1"/>
                  </a:solidFill>
                  <a:latin typeface="Almoni Tzar ML v5 AAA Medium" panose="00000606000000000000" pitchFamily="50" charset="-79"/>
                  <a:cs typeface="Almoni Tzar ML v5 AAA Medium" panose="00000606000000000000" pitchFamily="50" charset="-79"/>
                </a:rPr>
                <a:t>דוגמא אישית</a:t>
              </a:r>
            </a:p>
            <a:p>
              <a:pPr algn="ctr"/>
              <a:r>
                <a:rPr lang="he-IL" sz="3600" dirty="0">
                  <a:solidFill>
                    <a:schemeClr val="bg1"/>
                  </a:solidFill>
                  <a:latin typeface="Almoni Tzar ML v5 AAA Medium" panose="00000606000000000000" pitchFamily="50" charset="-79"/>
                  <a:cs typeface="Almoni Tzar ML v5 AAA Medium" panose="00000606000000000000" pitchFamily="50" charset="-79"/>
                </a:rPr>
                <a:t>של בחור חסידי</a:t>
              </a:r>
            </a:p>
          </p:txBody>
        </p:sp>
        <p:sp>
          <p:nvSpPr>
            <p:cNvPr id="17" name="אליפסה 16">
              <a:extLst>
                <a:ext uri="{FF2B5EF4-FFF2-40B4-BE49-F238E27FC236}">
                  <a16:creationId xmlns:a16="http://schemas.microsoft.com/office/drawing/2014/main" id="{A03EF258-2760-48E0-AA8E-5CC37654664A}"/>
                </a:ext>
              </a:extLst>
            </p:cNvPr>
            <p:cNvSpPr/>
            <p:nvPr/>
          </p:nvSpPr>
          <p:spPr>
            <a:xfrm>
              <a:off x="875609" y="2363380"/>
              <a:ext cx="4140000" cy="3960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descr="תמונה שמכילה טקסט&#10;&#10;התיאור נוצר באופן אוטומטי">
              <a:extLst>
                <a:ext uri="{FF2B5EF4-FFF2-40B4-BE49-F238E27FC236}">
                  <a16:creationId xmlns:a16="http://schemas.microsoft.com/office/drawing/2014/main" id="{ECC50422-1CA3-4A70-9609-173FFB0B7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459" y="3306052"/>
              <a:ext cx="4647650" cy="3127614"/>
            </a:xfrm>
            <a:prstGeom prst="rect">
              <a:avLst/>
            </a:prstGeom>
          </p:spPr>
        </p:pic>
      </p:grpSp>
      <p:grpSp>
        <p:nvGrpSpPr>
          <p:cNvPr id="2" name="קבוצה 1">
            <a:extLst>
              <a:ext uri="{FF2B5EF4-FFF2-40B4-BE49-F238E27FC236}">
                <a16:creationId xmlns:a16="http://schemas.microsoft.com/office/drawing/2014/main" id="{3B44DC2F-0D8C-434A-8450-55E617F99AB4}"/>
              </a:ext>
            </a:extLst>
          </p:cNvPr>
          <p:cNvGrpSpPr/>
          <p:nvPr/>
        </p:nvGrpSpPr>
        <p:grpSpPr>
          <a:xfrm>
            <a:off x="6897484" y="2185827"/>
            <a:ext cx="4197150" cy="4074300"/>
            <a:chOff x="6701540" y="2185827"/>
            <a:chExt cx="4197150" cy="4074300"/>
          </a:xfrm>
        </p:grpSpPr>
        <p:sp>
          <p:nvSpPr>
            <p:cNvPr id="18" name="אליפסה 17">
              <a:extLst>
                <a:ext uri="{FF2B5EF4-FFF2-40B4-BE49-F238E27FC236}">
                  <a16:creationId xmlns:a16="http://schemas.microsoft.com/office/drawing/2014/main" id="{316AF46C-3D70-44D0-B466-79C800D12634}"/>
                </a:ext>
              </a:extLst>
            </p:cNvPr>
            <p:cNvSpPr/>
            <p:nvPr/>
          </p:nvSpPr>
          <p:spPr>
            <a:xfrm>
              <a:off x="6701540" y="2185827"/>
              <a:ext cx="4140000" cy="3960000"/>
            </a:xfrm>
            <a:prstGeom prst="ellipse">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a:extLst>
                <a:ext uri="{FF2B5EF4-FFF2-40B4-BE49-F238E27FC236}">
                  <a16:creationId xmlns:a16="http://schemas.microsoft.com/office/drawing/2014/main" id="{863279F4-9451-4FE0-80F2-3E9EC7DAF1BA}"/>
                </a:ext>
              </a:extLst>
            </p:cNvPr>
            <p:cNvPicPr>
              <a:picLocks noChangeAspect="1"/>
            </p:cNvPicPr>
            <p:nvPr/>
          </p:nvPicPr>
          <p:blipFill rotWithShape="1">
            <a:blip r:embed="rId5">
              <a:extLst>
                <a:ext uri="{28A0092B-C50C-407E-A947-70E740481C1C}">
                  <a14:useLocalDpi xmlns:a14="http://schemas.microsoft.com/office/drawing/2010/main" val="0"/>
                </a:ext>
              </a:extLst>
            </a:blip>
            <a:srcRect l="3460" t="611" r="1376" b="20765"/>
            <a:stretch/>
          </p:blipFill>
          <p:spPr>
            <a:xfrm>
              <a:off x="6701540" y="2185827"/>
              <a:ext cx="4140000" cy="3960000"/>
            </a:xfrm>
            <a:prstGeom prst="ellipse">
              <a:avLst/>
            </a:prstGeom>
          </p:spPr>
        </p:pic>
        <p:sp>
          <p:nvSpPr>
            <p:cNvPr id="20" name="אליפסה 19">
              <a:extLst>
                <a:ext uri="{FF2B5EF4-FFF2-40B4-BE49-F238E27FC236}">
                  <a16:creationId xmlns:a16="http://schemas.microsoft.com/office/drawing/2014/main" id="{A55BBDB8-F6E3-4089-902E-506810FE93DF}"/>
                </a:ext>
              </a:extLst>
            </p:cNvPr>
            <p:cNvSpPr/>
            <p:nvPr/>
          </p:nvSpPr>
          <p:spPr>
            <a:xfrm>
              <a:off x="6758690" y="2300127"/>
              <a:ext cx="4140000" cy="3960000"/>
            </a:xfrm>
            <a:prstGeom prst="ellipse">
              <a:avLst/>
            </a:prstGeom>
            <a:noFill/>
            <a:ln w="28575">
              <a:solidFill>
                <a:srgbClr val="565CA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תיבת טקסט 18">
              <a:extLst>
                <a:ext uri="{FF2B5EF4-FFF2-40B4-BE49-F238E27FC236}">
                  <a16:creationId xmlns:a16="http://schemas.microsoft.com/office/drawing/2014/main" id="{1C350849-10D7-4645-BAB9-F13334F17E97}"/>
                </a:ext>
              </a:extLst>
            </p:cNvPr>
            <p:cNvSpPr txBox="1"/>
            <p:nvPr/>
          </p:nvSpPr>
          <p:spPr>
            <a:xfrm>
              <a:off x="7450610" y="2903989"/>
              <a:ext cx="2756159" cy="1911499"/>
            </a:xfrm>
            <a:prstGeom prst="roundRect">
              <a:avLst>
                <a:gd name="adj" fmla="val 50000"/>
              </a:avLst>
            </a:prstGeom>
            <a:solidFill>
              <a:srgbClr val="565CA4"/>
            </a:solidFill>
            <a:effectLst>
              <a:outerShdw blurRad="63500" sx="102000" sy="102000" algn="ctr" rotWithShape="0">
                <a:prstClr val="black">
                  <a:alpha val="40000"/>
                </a:prstClr>
              </a:outerShdw>
            </a:effectLst>
          </p:spPr>
          <p:txBody>
            <a:bodyPr wrap="square">
              <a:spAutoFit/>
            </a:bodyPr>
            <a:lstStyle/>
            <a:p>
              <a:pPr algn="ctr">
                <a:lnSpc>
                  <a:spcPts val="3200"/>
                </a:lnSpc>
              </a:pPr>
              <a:r>
                <a:rPr lang="he-IL" sz="3600" dirty="0">
                  <a:solidFill>
                    <a:schemeClr val="bg1"/>
                  </a:solidFill>
                  <a:latin typeface="Almoni Tzar ML v5 AAA Medium" panose="00000606000000000000" pitchFamily="50" charset="-79"/>
                  <a:cs typeface="Almoni Tzar ML v5 AAA Medium" panose="00000606000000000000" pitchFamily="50" charset="-79"/>
                </a:rPr>
                <a:t>מילה טובה/עזרה לזולת</a:t>
              </a:r>
            </a:p>
          </p:txBody>
        </p:sp>
      </p:grpSp>
    </p:spTree>
    <p:extLst>
      <p:ext uri="{BB962C8B-B14F-4D97-AF65-F5344CB8AC3E}">
        <p14:creationId xmlns:p14="http://schemas.microsoft.com/office/powerpoint/2010/main" val="365238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000"/>
                                        <p:tgtEl>
                                          <p:spTgt spid="9"/>
                                        </p:tgtEl>
                                      </p:cBhvr>
                                    </p:animEffect>
                                  </p:childTnLst>
                                </p:cTn>
                              </p:par>
                            </p:childTnLst>
                          </p:cTn>
                        </p:par>
                        <p:par>
                          <p:cTn id="8" fill="hold">
                            <p:stCondLst>
                              <p:cond delay="1000"/>
                            </p:stCondLst>
                            <p:childTnLst>
                              <p:par>
                                <p:cTn id="9" presetID="31"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2500"/>
                            </p:stCondLst>
                            <p:childTnLst>
                              <p:par>
                                <p:cTn id="16" presetID="31" presetClass="entr" presetSubtype="0" fill="hold" nodeType="after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1" name="תיבת טקסט 6">
            <a:extLst>
              <a:ext uri="{FF2B5EF4-FFF2-40B4-BE49-F238E27FC236}">
                <a16:creationId xmlns:a16="http://schemas.microsoft.com/office/drawing/2014/main" id="{79902FF8-ABC4-4C04-9488-7340A8CD439E}"/>
              </a:ext>
            </a:extLst>
          </p:cNvPr>
          <p:cNvSpPr txBox="1"/>
          <p:nvPr/>
        </p:nvSpPr>
        <p:spPr>
          <a:xfrm>
            <a:off x="749642" y="1840155"/>
            <a:ext cx="10680878" cy="3785652"/>
          </a:xfrm>
          <a:prstGeom prst="rect">
            <a:avLst/>
          </a:prstGeom>
          <a:noFill/>
        </p:spPr>
        <p:txBody>
          <a:bodyPr wrap="square">
            <a:spAutoFit/>
          </a:bodyPr>
          <a:lstStyle/>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זה רק נראה לך!</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לפעמים הגענו למקום ויש לנו מטרה,</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אך לנו היא לא תמיד גלויה וברורה,</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אנו נעשה השתדלות והשקעה,</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ונזכור – שלעולם אין לדעת את גודל ההשפעה.</a:t>
            </a:r>
          </a:p>
        </p:txBody>
      </p:sp>
      <p:pic>
        <p:nvPicPr>
          <p:cNvPr id="12" name="תמונה 11"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6326" y="861876"/>
            <a:ext cx="3230150" cy="3549007"/>
          </a:xfrm>
          <a:prstGeom prst="rect">
            <a:avLst/>
          </a:prstGeom>
          <a:effectLst>
            <a:outerShdw blurRad="50800" dist="38100" dir="2700000" algn="tl" rotWithShape="0">
              <a:prstClr val="black">
                <a:alpha val="40000"/>
              </a:prstClr>
            </a:outerShdw>
          </a:effectLst>
        </p:spPr>
      </p:pic>
      <p:sp>
        <p:nvSpPr>
          <p:cNvPr id="4" name="מלבן: פינות מעוגלות 3">
            <a:extLst>
              <a:ext uri="{FF2B5EF4-FFF2-40B4-BE49-F238E27FC236}">
                <a16:creationId xmlns:a16="http://schemas.microsoft.com/office/drawing/2014/main" id="{1424A307-60A3-4FC4-9F95-A86CE4504403}"/>
              </a:ext>
            </a:extLst>
          </p:cNvPr>
          <p:cNvSpPr/>
          <p:nvPr/>
        </p:nvSpPr>
        <p:spPr>
          <a:xfrm>
            <a:off x="3022600" y="785416"/>
            <a:ext cx="5833725"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6">
            <a:extLst>
              <a:ext uri="{FF2B5EF4-FFF2-40B4-BE49-F238E27FC236}">
                <a16:creationId xmlns:a16="http://schemas.microsoft.com/office/drawing/2014/main" id="{5655C7C1-CDB5-4A88-8F48-A33B5898FB48}"/>
              </a:ext>
            </a:extLst>
          </p:cNvPr>
          <p:cNvSpPr txBox="1"/>
          <p:nvPr/>
        </p:nvSpPr>
        <p:spPr>
          <a:xfrm>
            <a:off x="3149600" y="739237"/>
            <a:ext cx="5578471" cy="769441"/>
          </a:xfrm>
          <a:prstGeom prst="rect">
            <a:avLst/>
          </a:prstGeom>
          <a:noFill/>
        </p:spPr>
        <p:txBody>
          <a:bodyPr wrap="square">
            <a:spAutoFit/>
          </a:bodyPr>
          <a:lstStyle/>
          <a:p>
            <a:pPr algn="ctr"/>
            <a:r>
              <a:rPr lang="he-IL" sz="4400" dirty="0">
                <a:solidFill>
                  <a:srgbClr val="457BBF"/>
                </a:solidFill>
                <a:latin typeface="Almoni Tzar ML v5 AAA" panose="00000806000000000000" pitchFamily="50" charset="-79"/>
                <a:cs typeface="Almoni Tzar ML v5 AAA" panose="00000806000000000000" pitchFamily="50" charset="-79"/>
              </a:rPr>
              <a:t>נראה לך ש'סתם' הגעת לכאן?</a:t>
            </a:r>
          </a:p>
        </p:txBody>
      </p:sp>
    </p:spTree>
    <p:extLst>
      <p:ext uri="{BB962C8B-B14F-4D97-AF65-F5344CB8AC3E}">
        <p14:creationId xmlns:p14="http://schemas.microsoft.com/office/powerpoint/2010/main" val="37722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9D0703FA-76C1-4948-BA92-2D36212B4BA8}"/>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13" name="מלבן 12">
            <a:extLst>
              <a:ext uri="{FF2B5EF4-FFF2-40B4-BE49-F238E27FC236}">
                <a16:creationId xmlns:a16="http://schemas.microsoft.com/office/drawing/2014/main" id="{0CA637E0-BBAB-493B-9564-270BFC378F95}"/>
              </a:ext>
            </a:extLst>
          </p:cNvPr>
          <p:cNvSpPr/>
          <p:nvPr/>
        </p:nvSpPr>
        <p:spPr>
          <a:xfrm>
            <a:off x="5657354" y="2694613"/>
            <a:ext cx="3248718" cy="1587668"/>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6175415" y="2966369"/>
            <a:ext cx="1879390" cy="1200329"/>
          </a:xfrm>
          <a:prstGeom prst="rect">
            <a:avLst/>
          </a:prstGeom>
          <a:noFill/>
        </p:spPr>
        <p:txBody>
          <a:bodyPr wrap="square">
            <a:spAutoFit/>
          </a:bodyPr>
          <a:lstStyle/>
          <a:p>
            <a:pPr algn="ctr"/>
            <a:r>
              <a:rPr lang="he-IL" sz="3600" dirty="0">
                <a:solidFill>
                  <a:srgbClr val="071B43"/>
                </a:solidFill>
                <a:latin typeface="Almoni Tzar ML v5 AAA Medium" panose="00000606000000000000" pitchFamily="50" charset="-79"/>
                <a:cs typeface="Almoni Tzar ML v5 AAA Medium" panose="00000606000000000000" pitchFamily="50" charset="-79"/>
              </a:rPr>
              <a:t>"מה אתה עושה כאן?"</a:t>
            </a:r>
          </a:p>
        </p:txBody>
      </p:sp>
      <p:pic>
        <p:nvPicPr>
          <p:cNvPr id="8" name="תמונה 7">
            <a:extLst>
              <a:ext uri="{FF2B5EF4-FFF2-40B4-BE49-F238E27FC236}">
                <a16:creationId xmlns:a16="http://schemas.microsoft.com/office/drawing/2014/main" id="{37EDF6B1-2884-4009-A1E7-2949750341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2513" y="2694613"/>
            <a:ext cx="2011296" cy="4954972"/>
          </a:xfrm>
          <a:prstGeom prst="rect">
            <a:avLst/>
          </a:prstGeom>
        </p:spPr>
      </p:pic>
      <p:pic>
        <p:nvPicPr>
          <p:cNvPr id="10" name="תמונה 9" descr="תמונה שמכילה טקסט&#10;&#10;התיאור נוצר באופן אוטומטי">
            <a:extLst>
              <a:ext uri="{FF2B5EF4-FFF2-40B4-BE49-F238E27FC236}">
                <a16:creationId xmlns:a16="http://schemas.microsoft.com/office/drawing/2014/main" id="{989FC549-2202-4644-92D4-6E35F4FE3E2A}"/>
              </a:ext>
            </a:extLst>
          </p:cNvPr>
          <p:cNvPicPr>
            <a:picLocks noChangeAspect="1"/>
          </p:cNvPicPr>
          <p:nvPr/>
        </p:nvPicPr>
        <p:blipFill rotWithShape="1">
          <a:blip r:embed="rId5">
            <a:extLst>
              <a:ext uri="{28A0092B-C50C-407E-A947-70E740481C1C}">
                <a14:useLocalDpi xmlns:a14="http://schemas.microsoft.com/office/drawing/2010/main" val="0"/>
              </a:ext>
            </a:extLst>
          </a:blip>
          <a:srcRect l="17022" r="26862"/>
          <a:stretch/>
        </p:blipFill>
        <p:spPr>
          <a:xfrm flipH="1">
            <a:off x="1305613" y="2456558"/>
            <a:ext cx="2421611" cy="4491515"/>
          </a:xfrm>
          <a:prstGeom prst="rect">
            <a:avLst/>
          </a:prstGeom>
        </p:spPr>
      </p:pic>
    </p:spTree>
    <p:extLst>
      <p:ext uri="{BB962C8B-B14F-4D97-AF65-F5344CB8AC3E}">
        <p14:creationId xmlns:p14="http://schemas.microsoft.com/office/powerpoint/2010/main" val="206613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EB379BD1-3309-4D05-983B-10A82CD7DE3B}"/>
              </a:ext>
            </a:extLst>
          </p:cNvPr>
          <p:cNvSpPr txBox="1"/>
          <p:nvPr/>
        </p:nvSpPr>
        <p:spPr>
          <a:xfrm>
            <a:off x="10688715" y="79899"/>
            <a:ext cx="612559" cy="369332"/>
          </a:xfrm>
          <a:prstGeom prst="rect">
            <a:avLst/>
          </a:prstGeom>
          <a:noFill/>
        </p:spPr>
        <p:txBody>
          <a:bodyPr wrap="square" rtlCol="1">
            <a:spAutoFit/>
          </a:bodyPr>
          <a:lstStyle/>
          <a:p>
            <a:r>
              <a:rPr lang="he-IL" dirty="0">
                <a:solidFill>
                  <a:srgbClr val="457BBF"/>
                </a:solidFill>
                <a:latin typeface="Almoni Tzar ML v5 AAA Medium" panose="00000606000000000000" pitchFamily="50" charset="-79"/>
                <a:cs typeface="Almoni Tzar ML v5 AAA Medium" panose="00000606000000000000" pitchFamily="50" charset="-79"/>
              </a:rPr>
              <a:t>ב"ה</a:t>
            </a:r>
          </a:p>
        </p:txBody>
      </p:sp>
      <p:sp>
        <p:nvSpPr>
          <p:cNvPr id="6" name="תיבת טקסט 6">
            <a:extLst>
              <a:ext uri="{FF2B5EF4-FFF2-40B4-BE49-F238E27FC236}">
                <a16:creationId xmlns:a16="http://schemas.microsoft.com/office/drawing/2014/main" id="{79902FF8-ABC4-4C04-9488-7340A8CD439E}"/>
              </a:ext>
            </a:extLst>
          </p:cNvPr>
          <p:cNvSpPr txBox="1"/>
          <p:nvPr/>
        </p:nvSpPr>
        <p:spPr>
          <a:xfrm>
            <a:off x="1592062" y="3811445"/>
            <a:ext cx="9007876" cy="923330"/>
          </a:xfrm>
          <a:prstGeom prst="rect">
            <a:avLst/>
          </a:prstGeom>
          <a:noFill/>
        </p:spPr>
        <p:txBody>
          <a:bodyPr wrap="square">
            <a:spAutoFit/>
          </a:bodyPr>
          <a:lstStyle/>
          <a:p>
            <a:pPr algn="ctr"/>
            <a:r>
              <a:rPr lang="he-IL" sz="5400" dirty="0">
                <a:solidFill>
                  <a:srgbClr val="FFFFFF"/>
                </a:solidFill>
                <a:effectLst>
                  <a:outerShdw blurRad="38100" dist="38100" dir="2700000" algn="tl">
                    <a:srgbClr val="000000">
                      <a:alpha val="43137"/>
                    </a:srgbClr>
                  </a:outerShdw>
                </a:effectLst>
                <a:latin typeface="Almoni Tzar ML v5 AAA Medium" panose="00000606000000000000" pitchFamily="50" charset="-79"/>
                <a:cs typeface="Almoni Tzar ML v5 AAA Medium" panose="00000606000000000000" pitchFamily="50" charset="-79"/>
              </a:rPr>
              <a:t>נקרא את הסיפור היומי</a:t>
            </a:r>
          </a:p>
        </p:txBody>
      </p:sp>
      <p:pic>
        <p:nvPicPr>
          <p:cNvPr id="4" name="תמונה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04662" y="1451703"/>
            <a:ext cx="2170838" cy="2170836"/>
          </a:xfrm>
          <a:prstGeom prst="rect">
            <a:avLst/>
          </a:prstGeom>
        </p:spPr>
      </p:pic>
      <p:pic>
        <p:nvPicPr>
          <p:cNvPr id="7" name="תמונה 6">
            <a:extLst>
              <a:ext uri="{FF2B5EF4-FFF2-40B4-BE49-F238E27FC236}">
                <a16:creationId xmlns:a16="http://schemas.microsoft.com/office/drawing/2014/main" id="{C06CE813-FB3A-4C37-950D-F6B336B06659}"/>
              </a:ext>
            </a:extLst>
          </p:cNvPr>
          <p:cNvPicPr>
            <a:picLocks noChangeAspect="1"/>
          </p:cNvPicPr>
          <p:nvPr/>
        </p:nvPicPr>
        <p:blipFill rotWithShape="1">
          <a:blip r:embed="rId4">
            <a:extLst>
              <a:ext uri="{28A0092B-C50C-407E-A947-70E740481C1C}">
                <a14:useLocalDpi xmlns:a14="http://schemas.microsoft.com/office/drawing/2010/main" val="0"/>
              </a:ext>
            </a:extLst>
          </a:blip>
          <a:srcRect l="18445" t="6551" r="14265" b="9774"/>
          <a:stretch/>
        </p:blipFill>
        <p:spPr>
          <a:xfrm>
            <a:off x="5246703" y="2077373"/>
            <a:ext cx="918604" cy="807869"/>
          </a:xfrm>
          <a:prstGeom prst="rect">
            <a:avLst/>
          </a:prstGeom>
        </p:spPr>
      </p:pic>
    </p:spTree>
    <p:extLst>
      <p:ext uri="{BB962C8B-B14F-4D97-AF65-F5344CB8AC3E}">
        <p14:creationId xmlns:p14="http://schemas.microsoft.com/office/powerpoint/2010/main" val="2636948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C9A7193-487F-4BD6-BFBA-4F8E163D32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79034" y="-338195"/>
            <a:ext cx="7833932" cy="6422572"/>
          </a:xfrm>
          <a:prstGeom prst="rect">
            <a:avLst/>
          </a:prstGeom>
        </p:spPr>
      </p:pic>
      <p:sp>
        <p:nvSpPr>
          <p:cNvPr id="2" name="תיבת טקסט 1">
            <a:extLst>
              <a:ext uri="{FF2B5EF4-FFF2-40B4-BE49-F238E27FC236}">
                <a16:creationId xmlns:a16="http://schemas.microsoft.com/office/drawing/2014/main" id="{09F03BD7-5448-4FB4-BA4C-7E00A584D677}"/>
              </a:ext>
            </a:extLst>
          </p:cNvPr>
          <p:cNvSpPr txBox="1"/>
          <p:nvPr/>
        </p:nvSpPr>
        <p:spPr>
          <a:xfrm>
            <a:off x="11327907" y="159798"/>
            <a:ext cx="612559" cy="369332"/>
          </a:xfrm>
          <a:prstGeom prst="rect">
            <a:avLst/>
          </a:prstGeom>
          <a:noFill/>
        </p:spPr>
        <p:txBody>
          <a:bodyPr wrap="square" rtlCol="1">
            <a:spAutoFit/>
          </a:bodyPr>
          <a:lstStyle/>
          <a:p>
            <a:r>
              <a:rPr lang="he-IL" dirty="0">
                <a:solidFill>
                  <a:schemeClr val="bg1"/>
                </a:solidFill>
                <a:latin typeface="Almoni Tzar ML v5 AAA Medium" panose="00000606000000000000" pitchFamily="50" charset="-79"/>
                <a:cs typeface="Almoni Tzar ML v5 AAA Medium" panose="00000606000000000000" pitchFamily="50" charset="-79"/>
              </a:rPr>
              <a:t>ב"ה</a:t>
            </a:r>
          </a:p>
        </p:txBody>
      </p:sp>
      <p:pic>
        <p:nvPicPr>
          <p:cNvPr id="7" name="תמונה 6" descr="תמונה שמכילה טקסט&#10;&#10;התיאור נוצר באופן אוטומטי">
            <a:extLst>
              <a:ext uri="{FF2B5EF4-FFF2-40B4-BE49-F238E27FC236}">
                <a16:creationId xmlns:a16="http://schemas.microsoft.com/office/drawing/2014/main" id="{55E63C49-B595-4EB9-901F-FEEAC7F6C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pic>
        <p:nvPicPr>
          <p:cNvPr id="4" name="המשך השיר">
            <a:hlinkClick r:id="" action="ppaction://media"/>
            <a:extLst>
              <a:ext uri="{FF2B5EF4-FFF2-40B4-BE49-F238E27FC236}">
                <a16:creationId xmlns:a16="http://schemas.microsoft.com/office/drawing/2014/main" id="{17ABCDC7-34ED-4320-9D7E-72CD8B7BC6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525" y="5324475"/>
            <a:ext cx="487362" cy="487363"/>
          </a:xfrm>
          <a:prstGeom prst="rect">
            <a:avLst/>
          </a:prstGeom>
        </p:spPr>
      </p:pic>
    </p:spTree>
    <p:extLst>
      <p:ext uri="{BB962C8B-B14F-4D97-AF65-F5344CB8AC3E}">
        <p14:creationId xmlns:p14="http://schemas.microsoft.com/office/powerpoint/2010/main" val="144682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18B74509-D33A-4D00-B99A-78D6EAD1C603}"/>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13" name="מלבן 12">
            <a:extLst>
              <a:ext uri="{FF2B5EF4-FFF2-40B4-BE49-F238E27FC236}">
                <a16:creationId xmlns:a16="http://schemas.microsoft.com/office/drawing/2014/main" id="{38CEABC0-A461-43D9-9BAD-B9B69A9D8A67}"/>
              </a:ext>
            </a:extLst>
          </p:cNvPr>
          <p:cNvSpPr/>
          <p:nvPr/>
        </p:nvSpPr>
        <p:spPr>
          <a:xfrm>
            <a:off x="2847282" y="2887603"/>
            <a:ext cx="3248718" cy="1587668"/>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0" name="תיבת טקסט 9">
            <a:extLst>
              <a:ext uri="{FF2B5EF4-FFF2-40B4-BE49-F238E27FC236}">
                <a16:creationId xmlns:a16="http://schemas.microsoft.com/office/drawing/2014/main" id="{59539958-E34F-4857-A6C3-B1BBAFF8749B}"/>
              </a:ext>
            </a:extLst>
          </p:cNvPr>
          <p:cNvSpPr txBox="1"/>
          <p:nvPr/>
        </p:nvSpPr>
        <p:spPr>
          <a:xfrm>
            <a:off x="3228636" y="3081272"/>
            <a:ext cx="2486009" cy="1200329"/>
          </a:xfrm>
          <a:prstGeom prst="rect">
            <a:avLst/>
          </a:prstGeom>
          <a:noFill/>
        </p:spPr>
        <p:txBody>
          <a:bodyPr wrap="square">
            <a:spAutoFit/>
          </a:bodyPr>
          <a:lstStyle/>
          <a:p>
            <a:pPr algn="ctr" rtl="1">
              <a:spcBef>
                <a:spcPts val="0"/>
              </a:spcBef>
              <a:spcAft>
                <a:spcPts val="0"/>
              </a:spcAft>
            </a:pPr>
            <a:r>
              <a:rPr lang="he-IL" sz="3600" dirty="0">
                <a:solidFill>
                  <a:srgbClr val="071B43"/>
                </a:solidFill>
                <a:latin typeface="Almoni Tzar ML v5 AAA Medium" panose="00000606000000000000" pitchFamily="50" charset="-79"/>
                <a:cs typeface="Almoni Tzar ML v5 AAA Medium" panose="00000606000000000000" pitchFamily="50" charset="-79"/>
              </a:rPr>
              <a:t>"מה זאת אומרת? זה הבית שלי!"</a:t>
            </a:r>
          </a:p>
        </p:txBody>
      </p:sp>
      <p:pic>
        <p:nvPicPr>
          <p:cNvPr id="12" name="תמונה 11">
            <a:extLst>
              <a:ext uri="{FF2B5EF4-FFF2-40B4-BE49-F238E27FC236}">
                <a16:creationId xmlns:a16="http://schemas.microsoft.com/office/drawing/2014/main" id="{C7149461-F0A1-41B4-9F8D-BD3C0FAA3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2513" y="2694613"/>
            <a:ext cx="2011296" cy="4954972"/>
          </a:xfrm>
          <a:prstGeom prst="rect">
            <a:avLst/>
          </a:prstGeom>
        </p:spPr>
      </p:pic>
      <p:pic>
        <p:nvPicPr>
          <p:cNvPr id="9" name="תמונה 8" descr="תמונה שמכילה טקסט&#10;&#10;התיאור נוצר באופן אוטומטי">
            <a:extLst>
              <a:ext uri="{FF2B5EF4-FFF2-40B4-BE49-F238E27FC236}">
                <a16:creationId xmlns:a16="http://schemas.microsoft.com/office/drawing/2014/main" id="{A2F6046A-C9FF-4C60-85B2-0A5DDA303297}"/>
              </a:ext>
            </a:extLst>
          </p:cNvPr>
          <p:cNvPicPr>
            <a:picLocks noChangeAspect="1"/>
          </p:cNvPicPr>
          <p:nvPr/>
        </p:nvPicPr>
        <p:blipFill rotWithShape="1">
          <a:blip r:embed="rId5">
            <a:extLst>
              <a:ext uri="{28A0092B-C50C-407E-A947-70E740481C1C}">
                <a14:useLocalDpi xmlns:a14="http://schemas.microsoft.com/office/drawing/2010/main" val="0"/>
              </a:ext>
            </a:extLst>
          </a:blip>
          <a:srcRect l="17022" r="26862"/>
          <a:stretch/>
        </p:blipFill>
        <p:spPr>
          <a:xfrm flipH="1">
            <a:off x="1305613" y="2456558"/>
            <a:ext cx="2421611" cy="4491515"/>
          </a:xfrm>
          <a:prstGeom prst="rect">
            <a:avLst/>
          </a:prstGeom>
        </p:spPr>
      </p:pic>
    </p:spTree>
    <p:extLst>
      <p:ext uri="{BB962C8B-B14F-4D97-AF65-F5344CB8AC3E}">
        <p14:creationId xmlns:p14="http://schemas.microsoft.com/office/powerpoint/2010/main" val="7161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382F0B6E-EE72-443F-8674-924D29E2593E}"/>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13" name="מלבן 12">
            <a:extLst>
              <a:ext uri="{FF2B5EF4-FFF2-40B4-BE49-F238E27FC236}">
                <a16:creationId xmlns:a16="http://schemas.microsoft.com/office/drawing/2014/main" id="{38CEABC0-A461-43D9-9BAD-B9B69A9D8A67}"/>
              </a:ext>
            </a:extLst>
          </p:cNvPr>
          <p:cNvSpPr/>
          <p:nvPr/>
        </p:nvSpPr>
        <p:spPr>
          <a:xfrm>
            <a:off x="2971470" y="2694613"/>
            <a:ext cx="3801671" cy="326167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0" name="תיבת טקסט 9">
            <a:extLst>
              <a:ext uri="{FF2B5EF4-FFF2-40B4-BE49-F238E27FC236}">
                <a16:creationId xmlns:a16="http://schemas.microsoft.com/office/drawing/2014/main" id="{59539958-E34F-4857-A6C3-B1BBAFF8749B}"/>
              </a:ext>
            </a:extLst>
          </p:cNvPr>
          <p:cNvSpPr txBox="1"/>
          <p:nvPr/>
        </p:nvSpPr>
        <p:spPr>
          <a:xfrm>
            <a:off x="3388931" y="3015373"/>
            <a:ext cx="3291032" cy="2862322"/>
          </a:xfrm>
          <a:prstGeom prst="rect">
            <a:avLst/>
          </a:prstGeom>
          <a:noFill/>
        </p:spPr>
        <p:txBody>
          <a:bodyPr wrap="square">
            <a:spAutoFit/>
          </a:bodyPr>
          <a:lstStyle/>
          <a:p>
            <a:pPr algn="ctr" rtl="1">
              <a:spcBef>
                <a:spcPts val="0"/>
              </a:spcBef>
              <a:spcAft>
                <a:spcPts val="0"/>
              </a:spcAft>
            </a:pPr>
            <a:r>
              <a:rPr lang="he-IL" sz="3600" dirty="0">
                <a:solidFill>
                  <a:srgbClr val="071B43"/>
                </a:solidFill>
                <a:latin typeface="Almoni Tzar ML v5 AAA Medium" panose="00000606000000000000" pitchFamily="50" charset="-79"/>
                <a:cs typeface="Almoni Tzar ML v5 AAA Medium" panose="00000606000000000000" pitchFamily="50" charset="-79"/>
              </a:rPr>
              <a:t>אתה יודע מה, אתה צודק. לפעמים אני שואל את עצמי מה אני עושה כאן.</a:t>
            </a:r>
          </a:p>
          <a:p>
            <a:pPr algn="ctr" rtl="1">
              <a:spcBef>
                <a:spcPts val="0"/>
              </a:spcBef>
              <a:spcAft>
                <a:spcPts val="0"/>
              </a:spcAft>
            </a:pPr>
            <a:r>
              <a:rPr lang="he-IL" sz="3600" dirty="0">
                <a:solidFill>
                  <a:srgbClr val="071B43"/>
                </a:solidFill>
                <a:latin typeface="Almoni Tzar ML v5 AAA Medium" panose="00000606000000000000" pitchFamily="50" charset="-79"/>
                <a:cs typeface="Almoni Tzar ML v5 AAA Medium" panose="00000606000000000000" pitchFamily="50" charset="-79"/>
              </a:rPr>
              <a:t>אולי אני לא שייך לבית הזה...</a:t>
            </a:r>
          </a:p>
        </p:txBody>
      </p:sp>
      <p:pic>
        <p:nvPicPr>
          <p:cNvPr id="12" name="תמונה 11">
            <a:extLst>
              <a:ext uri="{FF2B5EF4-FFF2-40B4-BE49-F238E27FC236}">
                <a16:creationId xmlns:a16="http://schemas.microsoft.com/office/drawing/2014/main" id="{F5068F35-BB2E-4C1D-A3CC-2D508A85B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2513" y="2694613"/>
            <a:ext cx="2011296" cy="4954972"/>
          </a:xfrm>
          <a:prstGeom prst="rect">
            <a:avLst/>
          </a:prstGeom>
        </p:spPr>
      </p:pic>
      <p:pic>
        <p:nvPicPr>
          <p:cNvPr id="8" name="תמונה 7" descr="תמונה שמכילה טקסט&#10;&#10;התיאור נוצר באופן אוטומטי">
            <a:extLst>
              <a:ext uri="{FF2B5EF4-FFF2-40B4-BE49-F238E27FC236}">
                <a16:creationId xmlns:a16="http://schemas.microsoft.com/office/drawing/2014/main" id="{17F35453-90B9-43DE-9069-469E29108912}"/>
              </a:ext>
            </a:extLst>
          </p:cNvPr>
          <p:cNvPicPr>
            <a:picLocks noChangeAspect="1"/>
          </p:cNvPicPr>
          <p:nvPr/>
        </p:nvPicPr>
        <p:blipFill rotWithShape="1">
          <a:blip r:embed="rId5">
            <a:extLst>
              <a:ext uri="{28A0092B-C50C-407E-A947-70E740481C1C}">
                <a14:useLocalDpi xmlns:a14="http://schemas.microsoft.com/office/drawing/2010/main" val="0"/>
              </a:ext>
            </a:extLst>
          </a:blip>
          <a:srcRect l="17022" r="26862"/>
          <a:stretch/>
        </p:blipFill>
        <p:spPr>
          <a:xfrm flipH="1">
            <a:off x="1305613" y="2456558"/>
            <a:ext cx="2421611" cy="4491515"/>
          </a:xfrm>
          <a:prstGeom prst="rect">
            <a:avLst/>
          </a:prstGeom>
        </p:spPr>
      </p:pic>
    </p:spTree>
    <p:extLst>
      <p:ext uri="{BB962C8B-B14F-4D97-AF65-F5344CB8AC3E}">
        <p14:creationId xmlns:p14="http://schemas.microsoft.com/office/powerpoint/2010/main" val="221597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FB6B3B22-4B3C-41E6-8788-40BA852580B9}"/>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13" name="מלבן 12">
            <a:extLst>
              <a:ext uri="{FF2B5EF4-FFF2-40B4-BE49-F238E27FC236}">
                <a16:creationId xmlns:a16="http://schemas.microsoft.com/office/drawing/2014/main" id="{0CA637E0-BBAB-493B-9564-270BFC378F95}"/>
              </a:ext>
            </a:extLst>
          </p:cNvPr>
          <p:cNvSpPr/>
          <p:nvPr/>
        </p:nvSpPr>
        <p:spPr>
          <a:xfrm>
            <a:off x="5080000" y="3211850"/>
            <a:ext cx="3835308" cy="131396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5293558" y="3579614"/>
            <a:ext cx="2691068" cy="646331"/>
          </a:xfrm>
          <a:prstGeom prst="rect">
            <a:avLst/>
          </a:prstGeom>
          <a:noFill/>
        </p:spPr>
        <p:txBody>
          <a:bodyPr wrap="square">
            <a:spAutoFit/>
          </a:bodyPr>
          <a:lstStyle/>
          <a:p>
            <a:pPr algn="ctr"/>
            <a:r>
              <a:rPr lang="he-IL" sz="3600" dirty="0">
                <a:solidFill>
                  <a:srgbClr val="071B43"/>
                </a:solidFill>
                <a:latin typeface="Almoni Tzar ML v5 AAA Medium" panose="00000606000000000000" pitchFamily="50" charset="-79"/>
                <a:cs typeface="Almoni Tzar ML v5 AAA Medium" panose="00000606000000000000" pitchFamily="50" charset="-79"/>
              </a:rPr>
              <a:t>למה אתה חושב כך?!</a:t>
            </a:r>
          </a:p>
        </p:txBody>
      </p:sp>
      <p:pic>
        <p:nvPicPr>
          <p:cNvPr id="9" name="תמונה 8">
            <a:extLst>
              <a:ext uri="{FF2B5EF4-FFF2-40B4-BE49-F238E27FC236}">
                <a16:creationId xmlns:a16="http://schemas.microsoft.com/office/drawing/2014/main" id="{363D4BE2-D3A7-4168-A017-ED3C045AE4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2513" y="2694613"/>
            <a:ext cx="2011296" cy="4954972"/>
          </a:xfrm>
          <a:prstGeom prst="rect">
            <a:avLst/>
          </a:prstGeom>
        </p:spPr>
      </p:pic>
      <p:pic>
        <p:nvPicPr>
          <p:cNvPr id="8" name="תמונה 7" descr="תמונה שמכילה טקסט&#10;&#10;התיאור נוצר באופן אוטומטי">
            <a:extLst>
              <a:ext uri="{FF2B5EF4-FFF2-40B4-BE49-F238E27FC236}">
                <a16:creationId xmlns:a16="http://schemas.microsoft.com/office/drawing/2014/main" id="{27A46827-EFBD-4FDC-A027-93489F850A4B}"/>
              </a:ext>
            </a:extLst>
          </p:cNvPr>
          <p:cNvPicPr>
            <a:picLocks noChangeAspect="1"/>
          </p:cNvPicPr>
          <p:nvPr/>
        </p:nvPicPr>
        <p:blipFill rotWithShape="1">
          <a:blip r:embed="rId5">
            <a:extLst>
              <a:ext uri="{28A0092B-C50C-407E-A947-70E740481C1C}">
                <a14:useLocalDpi xmlns:a14="http://schemas.microsoft.com/office/drawing/2010/main" val="0"/>
              </a:ext>
            </a:extLst>
          </a:blip>
          <a:srcRect l="17022" r="26862"/>
          <a:stretch/>
        </p:blipFill>
        <p:spPr>
          <a:xfrm flipH="1">
            <a:off x="1305613" y="2456558"/>
            <a:ext cx="2421611" cy="4491515"/>
          </a:xfrm>
          <a:prstGeom prst="rect">
            <a:avLst/>
          </a:prstGeom>
        </p:spPr>
      </p:pic>
    </p:spTree>
    <p:extLst>
      <p:ext uri="{BB962C8B-B14F-4D97-AF65-F5344CB8AC3E}">
        <p14:creationId xmlns:p14="http://schemas.microsoft.com/office/powerpoint/2010/main" val="411016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799FC711-C7FA-4D81-B11E-1E0B79E5FC55}"/>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13" name="מלבן 12">
            <a:extLst>
              <a:ext uri="{FF2B5EF4-FFF2-40B4-BE49-F238E27FC236}">
                <a16:creationId xmlns:a16="http://schemas.microsoft.com/office/drawing/2014/main" id="{38CEABC0-A461-43D9-9BAD-B9B69A9D8A67}"/>
              </a:ext>
            </a:extLst>
          </p:cNvPr>
          <p:cNvSpPr/>
          <p:nvPr/>
        </p:nvSpPr>
        <p:spPr>
          <a:xfrm>
            <a:off x="1824742" y="2585488"/>
            <a:ext cx="5998458" cy="364855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0" name="תיבת טקסט 9">
            <a:extLst>
              <a:ext uri="{FF2B5EF4-FFF2-40B4-BE49-F238E27FC236}">
                <a16:creationId xmlns:a16="http://schemas.microsoft.com/office/drawing/2014/main" id="{59539958-E34F-4857-A6C3-B1BBAFF8749B}"/>
              </a:ext>
            </a:extLst>
          </p:cNvPr>
          <p:cNvSpPr txBox="1"/>
          <p:nvPr/>
        </p:nvSpPr>
        <p:spPr>
          <a:xfrm>
            <a:off x="3727224" y="2694613"/>
            <a:ext cx="3938958" cy="3539430"/>
          </a:xfrm>
          <a:prstGeom prst="rect">
            <a:avLst/>
          </a:prstGeom>
          <a:noFill/>
        </p:spPr>
        <p:txBody>
          <a:bodyPr wrap="square">
            <a:spAutoFit/>
          </a:bodyPr>
          <a:lstStyle/>
          <a:p>
            <a:pPr algn="ctr" rtl="1">
              <a:spcBef>
                <a:spcPts val="0"/>
              </a:spcBef>
              <a:spcAft>
                <a:spcPts val="0"/>
              </a:spcAft>
            </a:pPr>
            <a:r>
              <a:rPr lang="he-IL" sz="3200" dirty="0">
                <a:solidFill>
                  <a:srgbClr val="071B43"/>
                </a:solidFill>
                <a:latin typeface="Almoni Tzar ML v5 AAA Medium" panose="00000606000000000000" pitchFamily="50" charset="-79"/>
                <a:cs typeface="Almoni Tzar ML v5 AAA Medium" panose="00000606000000000000" pitchFamily="50" charset="-79"/>
              </a:rPr>
              <a:t>יש לי ויכוחים עם אבא שלי, אני מרגיש שהוא לא מבין אותי. אני יודע שהוא דואג לי אבל לפעמים זה חונק אותי הדאגה שלו... ולא רק הוא. גם אחי כל כך מעצבן. הוא יכול להוציא אותי מדעתי... אז אולי באמת בטעות נולדתי למשפחה הזו?</a:t>
            </a:r>
          </a:p>
        </p:txBody>
      </p:sp>
      <p:pic>
        <p:nvPicPr>
          <p:cNvPr id="12" name="תמונה 11">
            <a:extLst>
              <a:ext uri="{FF2B5EF4-FFF2-40B4-BE49-F238E27FC236}">
                <a16:creationId xmlns:a16="http://schemas.microsoft.com/office/drawing/2014/main" id="{B977F6EF-FEF5-4D33-B7AF-70BA4998DA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2513" y="2694613"/>
            <a:ext cx="2011296" cy="4954972"/>
          </a:xfrm>
          <a:prstGeom prst="rect">
            <a:avLst/>
          </a:prstGeom>
        </p:spPr>
      </p:pic>
      <p:pic>
        <p:nvPicPr>
          <p:cNvPr id="8" name="תמונה 7" descr="תמונה שמכילה טקסט&#10;&#10;התיאור נוצר באופן אוטומטי">
            <a:extLst>
              <a:ext uri="{FF2B5EF4-FFF2-40B4-BE49-F238E27FC236}">
                <a16:creationId xmlns:a16="http://schemas.microsoft.com/office/drawing/2014/main" id="{CBF8CB52-E4AD-4FCA-84F5-7D06ECC833AE}"/>
              </a:ext>
            </a:extLst>
          </p:cNvPr>
          <p:cNvPicPr>
            <a:picLocks noChangeAspect="1"/>
          </p:cNvPicPr>
          <p:nvPr/>
        </p:nvPicPr>
        <p:blipFill rotWithShape="1">
          <a:blip r:embed="rId5">
            <a:extLst>
              <a:ext uri="{28A0092B-C50C-407E-A947-70E740481C1C}">
                <a14:useLocalDpi xmlns:a14="http://schemas.microsoft.com/office/drawing/2010/main" val="0"/>
              </a:ext>
            </a:extLst>
          </a:blip>
          <a:srcRect l="17022" r="26862"/>
          <a:stretch/>
        </p:blipFill>
        <p:spPr>
          <a:xfrm flipH="1">
            <a:off x="1305613" y="2456558"/>
            <a:ext cx="2421611" cy="4491515"/>
          </a:xfrm>
          <a:prstGeom prst="rect">
            <a:avLst/>
          </a:prstGeom>
        </p:spPr>
      </p:pic>
    </p:spTree>
    <p:extLst>
      <p:ext uri="{BB962C8B-B14F-4D97-AF65-F5344CB8AC3E}">
        <p14:creationId xmlns:p14="http://schemas.microsoft.com/office/powerpoint/2010/main" val="158845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276263" y="2076430"/>
            <a:ext cx="6001991" cy="769441"/>
          </a:xfrm>
          <a:prstGeom prst="rect">
            <a:avLst/>
          </a:prstGeom>
          <a:noFill/>
        </p:spPr>
        <p:txBody>
          <a:bodyPr wrap="square">
            <a:spAutoFit/>
          </a:bodyPr>
          <a:lstStyle/>
          <a:p>
            <a:r>
              <a:rPr lang="he-IL" sz="4400" dirty="0">
                <a:solidFill>
                  <a:srgbClr val="071B43"/>
                </a:solidFill>
                <a:latin typeface="Almoni Tzar ML v5 AAA Medium" panose="00000606000000000000" pitchFamily="50" charset="-79"/>
                <a:cs typeface="Almoni Tzar ML v5 AAA Medium" panose="00000606000000000000" pitchFamily="50" charset="-79"/>
              </a:rPr>
              <a:t>האם יכול להיות שהגענו למקום </a:t>
            </a:r>
            <a:r>
              <a:rPr lang="he-IL" sz="4400" dirty="0">
                <a:solidFill>
                  <a:srgbClr val="C00000"/>
                </a:solidFill>
                <a:latin typeface="Almoni Tzar ML v5 AAA Medium" panose="00000606000000000000" pitchFamily="50" charset="-79"/>
                <a:cs typeface="Almoni Tzar ML v5 AAA Medium" panose="00000606000000000000" pitchFamily="50" charset="-79"/>
              </a:rPr>
              <a:t>בטעות?</a:t>
            </a:r>
          </a:p>
        </p:txBody>
      </p:sp>
      <p:pic>
        <p:nvPicPr>
          <p:cNvPr id="12" name="תמונה 11" descr="תמונה שמכילה גרפיקה וקטורית&#10;&#10;התיאור נוצר באופן אוטומטי">
            <a:extLst>
              <a:ext uri="{FF2B5EF4-FFF2-40B4-BE49-F238E27FC236}">
                <a16:creationId xmlns:a16="http://schemas.microsoft.com/office/drawing/2014/main" id="{8307088B-00EC-41F3-9D2D-E01FBF2FB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00" y="-483622"/>
            <a:ext cx="7245725" cy="7960970"/>
          </a:xfrm>
          <a:prstGeom prst="rect">
            <a:avLst/>
          </a:prstGeom>
        </p:spPr>
      </p:pic>
    </p:spTree>
    <p:extLst>
      <p:ext uri="{BB962C8B-B14F-4D97-AF65-F5344CB8AC3E}">
        <p14:creationId xmlns:p14="http://schemas.microsoft.com/office/powerpoint/2010/main" val="113635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iterate type="lt">
                                    <p:tmAbs val="30"/>
                                  </p:iterate>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B49D43D0-63D3-4B3B-9D72-C0CC42D2DA88}"/>
              </a:ext>
            </a:extLst>
          </p:cNvPr>
          <p:cNvSpPr/>
          <p:nvPr/>
        </p:nvSpPr>
        <p:spPr>
          <a:xfrm>
            <a:off x="0" y="0"/>
            <a:ext cx="12192000" cy="6858000"/>
          </a:xfrm>
          <a:prstGeom prst="rect">
            <a:avLst/>
          </a:prstGeom>
          <a:solidFill>
            <a:srgbClr val="15CC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2552758" y="1351508"/>
            <a:ext cx="8329326" cy="4154984"/>
          </a:xfrm>
          <a:prstGeom prst="rect">
            <a:avLst/>
          </a:prstGeom>
          <a:noFill/>
        </p:spPr>
        <p:txBody>
          <a:bodyPr wrap="square">
            <a:spAutoFit/>
          </a:bodyPr>
          <a:lstStyle/>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בכל מקום בו אתה נמצא,</a:t>
            </a:r>
          </a:p>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גם אם זה הבית שלך, או כיתתך,</a:t>
            </a:r>
          </a:p>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וגם אם נקלעת לאיזה מקום 'בטעות',</a:t>
            </a:r>
          </a:p>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יש לכך הרבה משמעות!</a:t>
            </a:r>
          </a:p>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יש לך תפקיד, יש מטרה -</a:t>
            </a:r>
          </a:p>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להוסיף בקדושה, ובאור של תורה!</a:t>
            </a:r>
          </a:p>
        </p:txBody>
      </p:sp>
      <p:pic>
        <p:nvPicPr>
          <p:cNvPr id="4" name="תמונה 3">
            <a:extLst>
              <a:ext uri="{FF2B5EF4-FFF2-40B4-BE49-F238E27FC236}">
                <a16:creationId xmlns:a16="http://schemas.microsoft.com/office/drawing/2014/main" id="{E1CC1CFD-DB3B-4FFD-BF1D-3EEA534E37D0}"/>
              </a:ext>
            </a:extLst>
          </p:cNvPr>
          <p:cNvPicPr>
            <a:picLocks noChangeAspect="1"/>
          </p:cNvPicPr>
          <p:nvPr/>
        </p:nvPicPr>
        <p:blipFill rotWithShape="1">
          <a:blip r:embed="rId3">
            <a:extLst>
              <a:ext uri="{28A0092B-C50C-407E-A947-70E740481C1C}">
                <a14:useLocalDpi xmlns:a14="http://schemas.microsoft.com/office/drawing/2010/main" val="0"/>
              </a:ext>
            </a:extLst>
          </a:blip>
          <a:srcRect l="63539"/>
          <a:stretch/>
        </p:blipFill>
        <p:spPr>
          <a:xfrm>
            <a:off x="187399" y="4436787"/>
            <a:ext cx="2177960" cy="3135987"/>
          </a:xfrm>
          <a:prstGeom prst="rect">
            <a:avLst/>
          </a:prstGeom>
        </p:spPr>
      </p:pic>
      <p:pic>
        <p:nvPicPr>
          <p:cNvPr id="8" name="תמונה 7" descr="תמונה שמכילה טקסט&#10;&#10;התיאור נוצר באופן אוטומטי">
            <a:extLst>
              <a:ext uri="{FF2B5EF4-FFF2-40B4-BE49-F238E27FC236}">
                <a16:creationId xmlns:a16="http://schemas.microsoft.com/office/drawing/2014/main" id="{70C5609B-4942-465D-B525-86181338265C}"/>
              </a:ext>
            </a:extLst>
          </p:cNvPr>
          <p:cNvPicPr>
            <a:picLocks noChangeAspect="1"/>
          </p:cNvPicPr>
          <p:nvPr/>
        </p:nvPicPr>
        <p:blipFill rotWithShape="1">
          <a:blip r:embed="rId4">
            <a:extLst>
              <a:ext uri="{28A0092B-C50C-407E-A947-70E740481C1C}">
                <a14:useLocalDpi xmlns:a14="http://schemas.microsoft.com/office/drawing/2010/main" val="0"/>
              </a:ext>
            </a:extLst>
          </a:blip>
          <a:srcRect t="57467"/>
          <a:stretch/>
        </p:blipFill>
        <p:spPr>
          <a:xfrm>
            <a:off x="1055242" y="4889398"/>
            <a:ext cx="1712833" cy="2376432"/>
          </a:xfrm>
          <a:prstGeom prst="rect">
            <a:avLst/>
          </a:prstGeom>
        </p:spPr>
      </p:pic>
      <p:pic>
        <p:nvPicPr>
          <p:cNvPr id="9" name="תמונה 8">
            <a:extLst>
              <a:ext uri="{FF2B5EF4-FFF2-40B4-BE49-F238E27FC236}">
                <a16:creationId xmlns:a16="http://schemas.microsoft.com/office/drawing/2014/main" id="{D2EB54E6-5B32-47A5-8B06-5CDB94FC2E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307" y="2107296"/>
            <a:ext cx="2852059" cy="2852059"/>
          </a:xfrm>
          <a:prstGeom prst="rect">
            <a:avLst/>
          </a:prstGeom>
          <a:effectLst>
            <a:outerShdw blurRad="63500" sx="102000" sy="102000" algn="ctr" rotWithShape="0">
              <a:prstClr val="black">
                <a:alpha val="40000"/>
              </a:prstClr>
            </a:outerShdw>
          </a:effectLst>
        </p:spPr>
      </p:pic>
      <p:sp>
        <p:nvSpPr>
          <p:cNvPr id="10" name="תיבת טקסט 9">
            <a:extLst>
              <a:ext uri="{FF2B5EF4-FFF2-40B4-BE49-F238E27FC236}">
                <a16:creationId xmlns:a16="http://schemas.microsoft.com/office/drawing/2014/main" id="{0E91224E-1E1E-415C-B699-88A5FEFE5E17}"/>
              </a:ext>
            </a:extLst>
          </p:cNvPr>
          <p:cNvSpPr txBox="1"/>
          <p:nvPr/>
        </p:nvSpPr>
        <p:spPr>
          <a:xfrm>
            <a:off x="582144" y="3129015"/>
            <a:ext cx="2698384" cy="738664"/>
          </a:xfrm>
          <a:prstGeom prst="rect">
            <a:avLst/>
          </a:prstGeom>
          <a:noFill/>
        </p:spPr>
        <p:txBody>
          <a:bodyPr wrap="square">
            <a:spAutoFit/>
          </a:bodyPr>
          <a:lstStyle/>
          <a:p>
            <a:pPr algn="ctr"/>
            <a:r>
              <a:rPr lang="he-IL" sz="4200" dirty="0">
                <a:solidFill>
                  <a:srgbClr val="071B43"/>
                </a:solidFill>
                <a:latin typeface="Almoni Tzar ML v5 AAA Medium" panose="00000606000000000000" pitchFamily="50" charset="-79"/>
                <a:cs typeface="Almoni Tzar ML v5 AAA Medium" panose="00000606000000000000" pitchFamily="50" charset="-79"/>
              </a:rPr>
              <a:t>הגעת אל היעד!</a:t>
            </a:r>
          </a:p>
        </p:txBody>
      </p:sp>
    </p:spTree>
    <p:extLst>
      <p:ext uri="{BB962C8B-B14F-4D97-AF65-F5344CB8AC3E}">
        <p14:creationId xmlns:p14="http://schemas.microsoft.com/office/powerpoint/2010/main" val="395298974"/>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125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3956</TotalTime>
  <Words>702</Words>
  <Application>Microsoft Office PowerPoint</Application>
  <PresentationFormat>מסך רחב</PresentationFormat>
  <Paragraphs>111</Paragraphs>
  <Slides>31</Slides>
  <Notes>0</Notes>
  <HiddenSlides>0</HiddenSlides>
  <MMClips>2</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31</vt:i4>
      </vt:variant>
    </vt:vector>
  </HeadingPairs>
  <TitlesOfParts>
    <vt:vector size="39" baseType="lpstr">
      <vt:lpstr>Almoni Tzar ML v5 AAA Medium</vt:lpstr>
      <vt:lpstr>Arial</vt:lpstr>
      <vt:lpstr>Calibri Light</vt:lpstr>
      <vt:lpstr>Ploni Yad v2 AAA</vt:lpstr>
      <vt:lpstr>Almoni Tzar ML v5 AAA Light</vt:lpstr>
      <vt:lpstr>Calibri</vt:lpstr>
      <vt:lpstr>Almoni Tzar ML v5 AAA</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שטערני פש</dc:creator>
  <cp:lastModifiedBy>שטערני פש</cp:lastModifiedBy>
  <cp:revision>179</cp:revision>
  <dcterms:created xsi:type="dcterms:W3CDTF">2021-10-24T16:47:10Z</dcterms:created>
  <dcterms:modified xsi:type="dcterms:W3CDTF">2021-11-21T00:52:32Z</dcterms:modified>
</cp:coreProperties>
</file>