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sldIdLst>
    <p:sldId id="259" r:id="rId2"/>
    <p:sldId id="257" r:id="rId3"/>
    <p:sldId id="262" r:id="rId4"/>
    <p:sldId id="260" r:id="rId5"/>
    <p:sldId id="309" r:id="rId6"/>
    <p:sldId id="301" r:id="rId7"/>
    <p:sldId id="308" r:id="rId8"/>
    <p:sldId id="265" r:id="rId9"/>
    <p:sldId id="269" r:id="rId10"/>
    <p:sldId id="275" r:id="rId11"/>
    <p:sldId id="276" r:id="rId12"/>
    <p:sldId id="307" r:id="rId13"/>
    <p:sldId id="272" r:id="rId14"/>
    <p:sldId id="277" r:id="rId15"/>
    <p:sldId id="302" r:id="rId16"/>
    <p:sldId id="278" r:id="rId17"/>
    <p:sldId id="303" r:id="rId18"/>
    <p:sldId id="285" r:id="rId19"/>
    <p:sldId id="288" r:id="rId20"/>
    <p:sldId id="296" r:id="rId21"/>
    <p:sldId id="300" r:id="rId22"/>
    <p:sldId id="299" r:id="rId23"/>
    <p:sldId id="258" r:id="rId24"/>
    <p:sldId id="311" r:id="rId25"/>
    <p:sldId id="292" r:id="rId26"/>
    <p:sldId id="310" r:id="rId27"/>
    <p:sldId id="306" r:id="rId28"/>
    <p:sldId id="294" r:id="rId29"/>
  </p:sldIdLst>
  <p:sldSz cx="12192000" cy="6858000"/>
  <p:notesSz cx="6858000" cy="9144000"/>
  <p:embeddedFontLst>
    <p:embeddedFont>
      <p:font typeface="Almoni Tzar DL 4.0 AAA Medium" panose="020B0604020202020204" charset="-79"/>
      <p:regular r:id="rId30"/>
    </p:embeddedFont>
    <p:embeddedFont>
      <p:font typeface="Almoni Tzar ML v5 AAA" panose="00000806000000000000" pitchFamily="50" charset="-79"/>
      <p:bold r:id="rId31"/>
    </p:embeddedFont>
    <p:embeddedFont>
      <p:font typeface="Almoni Tzar ML v5 AAA Medium" panose="00000606000000000000" pitchFamily="50" charset="-79"/>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B43"/>
    <a:srgbClr val="FFFFFF"/>
    <a:srgbClr val="457BBF"/>
    <a:srgbClr val="4122B2"/>
    <a:srgbClr val="28232A"/>
    <a:srgbClr val="20160F"/>
    <a:srgbClr val="DDDFDB"/>
    <a:srgbClr val="3B281B"/>
    <a:srgbClr val="35C2D8"/>
    <a:srgbClr val="EDE8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83" d="100"/>
          <a:sy n="83" d="100"/>
        </p:scale>
        <p:origin x="68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400260-6CD4-4D26-BD2A-B35F98C2B0ED}"/>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DA79C7-019F-4E28-9794-60EE14A53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A9F868C-DD97-448E-B510-7A14C5C0D209}"/>
              </a:ext>
            </a:extLst>
          </p:cNvPr>
          <p:cNvSpPr>
            <a:spLocks noGrp="1"/>
          </p:cNvSpPr>
          <p:nvPr>
            <p:ph type="dt" sz="half" idx="10"/>
          </p:nvPr>
        </p:nvSpPr>
        <p:spPr/>
        <p:txBody>
          <a:bodyPr/>
          <a:lstStyle/>
          <a:p>
            <a:fld id="{2D26C237-7F48-4595-B649-3D873516FA7C}" type="datetimeFigureOut">
              <a:rPr lang="he-IL" smtClean="0"/>
              <a:t>י"ג/כסלו/תשפ"ב</a:t>
            </a:fld>
            <a:endParaRPr lang="he-IL"/>
          </a:p>
        </p:txBody>
      </p:sp>
      <p:sp>
        <p:nvSpPr>
          <p:cNvPr id="5" name="מציין מיקום של כותרת תחתונה 4">
            <a:extLst>
              <a:ext uri="{FF2B5EF4-FFF2-40B4-BE49-F238E27FC236}">
                <a16:creationId xmlns:a16="http://schemas.microsoft.com/office/drawing/2014/main" id="{DDB9DAB5-C72F-45A6-8662-AEBB2AC150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49971B3-D351-4D9C-8E7D-21875D9F9E69}"/>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5247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C8B5E0D-D127-4C14-910F-C5B5280BD4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5716F83-75DA-4B73-958E-B68766F8DF8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571AB3D-D26C-4825-8BC9-1EFA90C0765E}"/>
              </a:ext>
            </a:extLst>
          </p:cNvPr>
          <p:cNvSpPr>
            <a:spLocks noGrp="1"/>
          </p:cNvSpPr>
          <p:nvPr>
            <p:ph type="dt" sz="half" idx="10"/>
          </p:nvPr>
        </p:nvSpPr>
        <p:spPr/>
        <p:txBody>
          <a:bodyPr/>
          <a:lstStyle/>
          <a:p>
            <a:fld id="{2D26C237-7F48-4595-B649-3D873516FA7C}" type="datetimeFigureOut">
              <a:rPr lang="he-IL" smtClean="0"/>
              <a:t>י"ג/כסלו/תשפ"ב</a:t>
            </a:fld>
            <a:endParaRPr lang="he-IL"/>
          </a:p>
        </p:txBody>
      </p:sp>
      <p:sp>
        <p:nvSpPr>
          <p:cNvPr id="5" name="מציין מיקום של כותרת תחתונה 4">
            <a:extLst>
              <a:ext uri="{FF2B5EF4-FFF2-40B4-BE49-F238E27FC236}">
                <a16:creationId xmlns:a16="http://schemas.microsoft.com/office/drawing/2014/main" id="{246E5B5F-AE4D-4637-A338-DEE077B7EF7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5D19389-A7F2-49FC-9175-8F59B895789F}"/>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56088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3E09FD6-D7C8-4675-BA8D-617C3240F06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F6D32314-AA71-4679-875B-7BF789D9B72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E61B457-9109-4F83-8F1F-48A2FD3C2709}"/>
              </a:ext>
            </a:extLst>
          </p:cNvPr>
          <p:cNvSpPr>
            <a:spLocks noGrp="1"/>
          </p:cNvSpPr>
          <p:nvPr>
            <p:ph type="dt" sz="half" idx="10"/>
          </p:nvPr>
        </p:nvSpPr>
        <p:spPr/>
        <p:txBody>
          <a:bodyPr/>
          <a:lstStyle/>
          <a:p>
            <a:fld id="{2D26C237-7F48-4595-B649-3D873516FA7C}" type="datetimeFigureOut">
              <a:rPr lang="he-IL" smtClean="0"/>
              <a:t>י"ג/כסלו/תשפ"ב</a:t>
            </a:fld>
            <a:endParaRPr lang="he-IL"/>
          </a:p>
        </p:txBody>
      </p:sp>
      <p:sp>
        <p:nvSpPr>
          <p:cNvPr id="5" name="מציין מיקום של כותרת תחתונה 4">
            <a:extLst>
              <a:ext uri="{FF2B5EF4-FFF2-40B4-BE49-F238E27FC236}">
                <a16:creationId xmlns:a16="http://schemas.microsoft.com/office/drawing/2014/main" id="{E40E2D3B-9744-47FA-BAB3-8167AF64874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D04F5C2-7833-45F0-8102-C31821852DA4}"/>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7477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B9B4D1-6D90-43B6-85E9-910999CE8AE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12BCA65-1E82-4D41-8138-C76C08E4E573}"/>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094F30D-7253-4FDF-B547-1850E9E4A265}"/>
              </a:ext>
            </a:extLst>
          </p:cNvPr>
          <p:cNvSpPr>
            <a:spLocks noGrp="1"/>
          </p:cNvSpPr>
          <p:nvPr>
            <p:ph type="dt" sz="half" idx="10"/>
          </p:nvPr>
        </p:nvSpPr>
        <p:spPr/>
        <p:txBody>
          <a:bodyPr/>
          <a:lstStyle/>
          <a:p>
            <a:fld id="{2D26C237-7F48-4595-B649-3D873516FA7C}" type="datetimeFigureOut">
              <a:rPr lang="he-IL" smtClean="0"/>
              <a:t>י"ג/כסלו/תשפ"ב</a:t>
            </a:fld>
            <a:endParaRPr lang="he-IL"/>
          </a:p>
        </p:txBody>
      </p:sp>
      <p:sp>
        <p:nvSpPr>
          <p:cNvPr id="5" name="מציין מיקום של כותרת תחתונה 4">
            <a:extLst>
              <a:ext uri="{FF2B5EF4-FFF2-40B4-BE49-F238E27FC236}">
                <a16:creationId xmlns:a16="http://schemas.microsoft.com/office/drawing/2014/main" id="{A7BCE9A6-43A3-45F1-BC60-199F1CD312B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F8E13F6-8FAE-4151-B137-27F613F64B1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253168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1E24929-28C4-4A48-BB14-7435BCB5393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F20EA09-9366-40B0-B549-1F3AFA11EF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6F110E0-18C4-4EE4-BCDD-58D045379870}"/>
              </a:ext>
            </a:extLst>
          </p:cNvPr>
          <p:cNvSpPr>
            <a:spLocks noGrp="1"/>
          </p:cNvSpPr>
          <p:nvPr>
            <p:ph type="dt" sz="half" idx="10"/>
          </p:nvPr>
        </p:nvSpPr>
        <p:spPr/>
        <p:txBody>
          <a:bodyPr/>
          <a:lstStyle/>
          <a:p>
            <a:fld id="{2D26C237-7F48-4595-B649-3D873516FA7C}" type="datetimeFigureOut">
              <a:rPr lang="he-IL" smtClean="0"/>
              <a:t>י"ג/כסלו/תשפ"ב</a:t>
            </a:fld>
            <a:endParaRPr lang="he-IL"/>
          </a:p>
        </p:txBody>
      </p:sp>
      <p:sp>
        <p:nvSpPr>
          <p:cNvPr id="5" name="מציין מיקום של כותרת תחתונה 4">
            <a:extLst>
              <a:ext uri="{FF2B5EF4-FFF2-40B4-BE49-F238E27FC236}">
                <a16:creationId xmlns:a16="http://schemas.microsoft.com/office/drawing/2014/main" id="{EFD87428-7482-4DC5-A64F-70EE9F803FA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3B01659-3D24-4392-8493-198CFD657AE6}"/>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5949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EC410B-9FF4-44D0-8C61-DD7AA2F8031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A86DAEE-E7F4-47BF-A31D-CDE80889C414}"/>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A9E8F1AA-F576-4B04-AA8A-DB9E9506A89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DB57E70-76B3-49DE-B54A-AD2B60CA8F46}"/>
              </a:ext>
            </a:extLst>
          </p:cNvPr>
          <p:cNvSpPr>
            <a:spLocks noGrp="1"/>
          </p:cNvSpPr>
          <p:nvPr>
            <p:ph type="dt" sz="half" idx="10"/>
          </p:nvPr>
        </p:nvSpPr>
        <p:spPr/>
        <p:txBody>
          <a:bodyPr/>
          <a:lstStyle/>
          <a:p>
            <a:fld id="{2D26C237-7F48-4595-B649-3D873516FA7C}" type="datetimeFigureOut">
              <a:rPr lang="he-IL" smtClean="0"/>
              <a:t>י"ג/כסלו/תשפ"ב</a:t>
            </a:fld>
            <a:endParaRPr lang="he-IL"/>
          </a:p>
        </p:txBody>
      </p:sp>
      <p:sp>
        <p:nvSpPr>
          <p:cNvPr id="6" name="מציין מיקום של כותרת תחתונה 5">
            <a:extLst>
              <a:ext uri="{FF2B5EF4-FFF2-40B4-BE49-F238E27FC236}">
                <a16:creationId xmlns:a16="http://schemas.microsoft.com/office/drawing/2014/main" id="{DB25B8F1-471B-4719-A339-567C603B497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9A9E0C6-54A7-4C84-A7B0-3C894AA4738B}"/>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2617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66E31F-97BA-4A69-955C-CF5C9743C1A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66954D9-6BA9-4126-A0A9-36799D885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AFE4666-11DC-4D37-97DE-25D550D00B8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26A7BBC-1C8A-4A1C-A881-022FE26D35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06D0807-F99D-485E-A922-23535D5E91E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80AFACC1-792C-4503-A2D9-850869355010}"/>
              </a:ext>
            </a:extLst>
          </p:cNvPr>
          <p:cNvSpPr>
            <a:spLocks noGrp="1"/>
          </p:cNvSpPr>
          <p:nvPr>
            <p:ph type="dt" sz="half" idx="10"/>
          </p:nvPr>
        </p:nvSpPr>
        <p:spPr/>
        <p:txBody>
          <a:bodyPr/>
          <a:lstStyle/>
          <a:p>
            <a:fld id="{2D26C237-7F48-4595-B649-3D873516FA7C}" type="datetimeFigureOut">
              <a:rPr lang="he-IL" smtClean="0"/>
              <a:t>י"ג/כסלו/תשפ"ב</a:t>
            </a:fld>
            <a:endParaRPr lang="he-IL"/>
          </a:p>
        </p:txBody>
      </p:sp>
      <p:sp>
        <p:nvSpPr>
          <p:cNvPr id="8" name="מציין מיקום של כותרת תחתונה 7">
            <a:extLst>
              <a:ext uri="{FF2B5EF4-FFF2-40B4-BE49-F238E27FC236}">
                <a16:creationId xmlns:a16="http://schemas.microsoft.com/office/drawing/2014/main" id="{0AE1748B-373F-4BF0-A5DA-EE2DA466744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810E342-B34A-4585-85E1-452BD3E86903}"/>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62063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AF6194-EC13-40BC-B91F-2FE09611F72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EC2ADAB-5ABB-4786-84FA-937A2A28485C}"/>
              </a:ext>
            </a:extLst>
          </p:cNvPr>
          <p:cNvSpPr>
            <a:spLocks noGrp="1"/>
          </p:cNvSpPr>
          <p:nvPr>
            <p:ph type="dt" sz="half" idx="10"/>
          </p:nvPr>
        </p:nvSpPr>
        <p:spPr/>
        <p:txBody>
          <a:bodyPr/>
          <a:lstStyle/>
          <a:p>
            <a:fld id="{2D26C237-7F48-4595-B649-3D873516FA7C}" type="datetimeFigureOut">
              <a:rPr lang="he-IL" smtClean="0"/>
              <a:t>י"ג/כסלו/תשפ"ב</a:t>
            </a:fld>
            <a:endParaRPr lang="he-IL"/>
          </a:p>
        </p:txBody>
      </p:sp>
      <p:sp>
        <p:nvSpPr>
          <p:cNvPr id="4" name="מציין מיקום של כותרת תחתונה 3">
            <a:extLst>
              <a:ext uri="{FF2B5EF4-FFF2-40B4-BE49-F238E27FC236}">
                <a16:creationId xmlns:a16="http://schemas.microsoft.com/office/drawing/2014/main" id="{612FB179-1C43-4B0B-8D9F-51B884C13C75}"/>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3935876-F99B-4F44-94B8-E4B71C1F642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250289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80457FA-D662-49D9-9768-9A88BEB1BF97}"/>
              </a:ext>
            </a:extLst>
          </p:cNvPr>
          <p:cNvSpPr>
            <a:spLocks noGrp="1"/>
          </p:cNvSpPr>
          <p:nvPr>
            <p:ph type="dt" sz="half" idx="10"/>
          </p:nvPr>
        </p:nvSpPr>
        <p:spPr/>
        <p:txBody>
          <a:bodyPr/>
          <a:lstStyle/>
          <a:p>
            <a:fld id="{2D26C237-7F48-4595-B649-3D873516FA7C}" type="datetimeFigureOut">
              <a:rPr lang="he-IL" smtClean="0"/>
              <a:t>י"ג/כסלו/תשפ"ב</a:t>
            </a:fld>
            <a:endParaRPr lang="he-IL"/>
          </a:p>
        </p:txBody>
      </p:sp>
      <p:sp>
        <p:nvSpPr>
          <p:cNvPr id="3" name="מציין מיקום של כותרת תחתונה 2">
            <a:extLst>
              <a:ext uri="{FF2B5EF4-FFF2-40B4-BE49-F238E27FC236}">
                <a16:creationId xmlns:a16="http://schemas.microsoft.com/office/drawing/2014/main" id="{9E99ACC4-52D0-42E0-99CF-E9197F86FE9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3E4C9A6-25A3-476E-8A5C-743622AC487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3594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57186A-0962-4607-BE13-EF6AA441F37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C65DA85-5ED5-4D22-A6D9-89B3A18B03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10EC1C7-AB03-4E03-9132-23B8C3261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BE8D03D-37CE-4FD8-A1B5-E55AE88B3A47}"/>
              </a:ext>
            </a:extLst>
          </p:cNvPr>
          <p:cNvSpPr>
            <a:spLocks noGrp="1"/>
          </p:cNvSpPr>
          <p:nvPr>
            <p:ph type="dt" sz="half" idx="10"/>
          </p:nvPr>
        </p:nvSpPr>
        <p:spPr/>
        <p:txBody>
          <a:bodyPr/>
          <a:lstStyle/>
          <a:p>
            <a:fld id="{2D26C237-7F48-4595-B649-3D873516FA7C}" type="datetimeFigureOut">
              <a:rPr lang="he-IL" smtClean="0"/>
              <a:t>י"ג/כסלו/תשפ"ב</a:t>
            </a:fld>
            <a:endParaRPr lang="he-IL"/>
          </a:p>
        </p:txBody>
      </p:sp>
      <p:sp>
        <p:nvSpPr>
          <p:cNvPr id="6" name="מציין מיקום של כותרת תחתונה 5">
            <a:extLst>
              <a:ext uri="{FF2B5EF4-FFF2-40B4-BE49-F238E27FC236}">
                <a16:creationId xmlns:a16="http://schemas.microsoft.com/office/drawing/2014/main" id="{93F23D72-1B6A-40EA-BF5D-01524419305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08E9C94-24A4-45D5-ADB8-2F098D1A9960}"/>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8133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9ADC8D-25C3-4B1F-B254-FAABD0B28AE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9B492CC-164F-42A4-9DAB-3DFBD6B59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38FEF76-EE11-4F95-B3D4-49E88F606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AAE5435-DD67-490B-AFB8-B97675EDFEF3}"/>
              </a:ext>
            </a:extLst>
          </p:cNvPr>
          <p:cNvSpPr>
            <a:spLocks noGrp="1"/>
          </p:cNvSpPr>
          <p:nvPr>
            <p:ph type="dt" sz="half" idx="10"/>
          </p:nvPr>
        </p:nvSpPr>
        <p:spPr/>
        <p:txBody>
          <a:bodyPr/>
          <a:lstStyle/>
          <a:p>
            <a:fld id="{2D26C237-7F48-4595-B649-3D873516FA7C}" type="datetimeFigureOut">
              <a:rPr lang="he-IL" smtClean="0"/>
              <a:t>י"ג/כסלו/תשפ"ב</a:t>
            </a:fld>
            <a:endParaRPr lang="he-IL"/>
          </a:p>
        </p:txBody>
      </p:sp>
      <p:sp>
        <p:nvSpPr>
          <p:cNvPr id="6" name="מציין מיקום של כותרת תחתונה 5">
            <a:extLst>
              <a:ext uri="{FF2B5EF4-FFF2-40B4-BE49-F238E27FC236}">
                <a16:creationId xmlns:a16="http://schemas.microsoft.com/office/drawing/2014/main" id="{2CB103A6-F8D4-4AA3-BC8D-7C9866ECF2B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2B11003-A7B3-49C1-8CDB-6329AA8F9C0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07622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DAC1844-AF7E-499C-9BE1-D309B606317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CF94EC3-07EB-4CD5-91B0-376998C3F76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388CD25-6FB4-4FB0-B9F7-DFBBFA6C1A3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D26C237-7F48-4595-B649-3D873516FA7C}" type="datetimeFigureOut">
              <a:rPr lang="he-IL" smtClean="0"/>
              <a:t>י"ג/כסלו/תשפ"ב</a:t>
            </a:fld>
            <a:endParaRPr lang="he-IL"/>
          </a:p>
        </p:txBody>
      </p:sp>
      <p:sp>
        <p:nvSpPr>
          <p:cNvPr id="5" name="מציין מיקום של כותרת תחתונה 4">
            <a:extLst>
              <a:ext uri="{FF2B5EF4-FFF2-40B4-BE49-F238E27FC236}">
                <a16:creationId xmlns:a16="http://schemas.microsoft.com/office/drawing/2014/main" id="{96DF58CB-753E-4EEF-ACB7-CBF317B0FA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AD71CCDC-143E-4EB3-8C1F-6178ACC4E4C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FF60DD2-B820-4199-BCB4-583A70F8ECC0}" type="slidenum">
              <a:rPr lang="he-IL" smtClean="0"/>
              <a:t>‹#›</a:t>
            </a:fld>
            <a:endParaRPr lang="he-IL"/>
          </a:p>
        </p:txBody>
      </p:sp>
    </p:spTree>
    <p:extLst>
      <p:ext uri="{BB962C8B-B14F-4D97-AF65-F5344CB8AC3E}">
        <p14:creationId xmlns:p14="http://schemas.microsoft.com/office/powerpoint/2010/main" val="631784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2.png"/><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emf"/><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12.pn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7.png"/><Relationship Id="rId9" Type="http://schemas.openxmlformats.org/officeDocument/2006/relationships/image" Target="../media/image26.jpeg"/></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7.png"/><Relationship Id="rId5" Type="http://schemas.openxmlformats.org/officeDocument/2006/relationships/image" Target="../media/image29.jpeg"/><Relationship Id="rId10" Type="http://schemas.openxmlformats.org/officeDocument/2006/relationships/image" Target="../media/image15.png"/><Relationship Id="rId4" Type="http://schemas.openxmlformats.org/officeDocument/2006/relationships/image" Target="../media/image28.png"/><Relationship Id="rId9"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9A7193-487F-4BD6-BFBA-4F8E163D3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79034" y="-338195"/>
            <a:ext cx="7833932" cy="6422572"/>
          </a:xfrm>
          <a:prstGeom prst="rect">
            <a:avLst/>
          </a:prstGeom>
        </p:spPr>
      </p:pic>
      <p:sp>
        <p:nvSpPr>
          <p:cNvPr id="2" name="תיבת טקסט 1">
            <a:extLst>
              <a:ext uri="{FF2B5EF4-FFF2-40B4-BE49-F238E27FC236}">
                <a16:creationId xmlns:a16="http://schemas.microsoft.com/office/drawing/2014/main" id="{09F03BD7-5448-4FB4-BA4C-7E00A584D677}"/>
              </a:ext>
            </a:extLst>
          </p:cNvPr>
          <p:cNvSpPr txBox="1"/>
          <p:nvPr/>
        </p:nvSpPr>
        <p:spPr>
          <a:xfrm>
            <a:off x="11327907" y="159798"/>
            <a:ext cx="612559" cy="369332"/>
          </a:xfrm>
          <a:prstGeom prst="rect">
            <a:avLst/>
          </a:prstGeom>
          <a:noFill/>
        </p:spPr>
        <p:txBody>
          <a:bodyPr wrap="square" rtlCol="1">
            <a:spAutoFit/>
          </a:bodyPr>
          <a:lstStyle/>
          <a:p>
            <a:r>
              <a:rPr lang="he-IL" dirty="0">
                <a:solidFill>
                  <a:schemeClr val="bg1"/>
                </a:solidFill>
                <a:latin typeface="Almoni Tzar ML v5 AAA Medium" panose="00000606000000000000" pitchFamily="50" charset="-79"/>
                <a:cs typeface="Almoni Tzar ML v5 AAA Medium" panose="00000606000000000000" pitchFamily="50" charset="-79"/>
              </a:rPr>
              <a:t>ב"ה</a:t>
            </a:r>
          </a:p>
        </p:txBody>
      </p:sp>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sp>
        <p:nvSpPr>
          <p:cNvPr id="8" name="מלבן: פינות מעוגלות 7">
            <a:extLst>
              <a:ext uri="{FF2B5EF4-FFF2-40B4-BE49-F238E27FC236}">
                <a16:creationId xmlns:a16="http://schemas.microsoft.com/office/drawing/2014/main" id="{22844F24-B9E7-4530-A207-0C7F8049204C}"/>
              </a:ext>
            </a:extLst>
          </p:cNvPr>
          <p:cNvSpPr/>
          <p:nvPr/>
        </p:nvSpPr>
        <p:spPr>
          <a:xfrm>
            <a:off x="611603" y="-1"/>
            <a:ext cx="1714348" cy="859369"/>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תיבת טקסט 9">
            <a:extLst>
              <a:ext uri="{FF2B5EF4-FFF2-40B4-BE49-F238E27FC236}">
                <a16:creationId xmlns:a16="http://schemas.microsoft.com/office/drawing/2014/main" id="{D97A691C-CF30-4184-9BDD-F76E013DF20B}"/>
              </a:ext>
            </a:extLst>
          </p:cNvPr>
          <p:cNvSpPr txBox="1"/>
          <p:nvPr/>
        </p:nvSpPr>
        <p:spPr>
          <a:xfrm>
            <a:off x="922561" y="142042"/>
            <a:ext cx="1092433" cy="646331"/>
          </a:xfrm>
          <a:prstGeom prst="rect">
            <a:avLst/>
          </a:prstGeom>
          <a:noFill/>
        </p:spPr>
        <p:txBody>
          <a:bodyPr wrap="square" rtlCol="1">
            <a:spAutoFit/>
          </a:bodyPr>
          <a:lstStyle/>
          <a:p>
            <a:pPr algn="ctr"/>
            <a:r>
              <a:rPr lang="he-IL" sz="3600" dirty="0">
                <a:solidFill>
                  <a:srgbClr val="071B43"/>
                </a:solidFill>
                <a:latin typeface="Almoni Tzar ML v5 AAA Medium" panose="00000606000000000000" pitchFamily="50" charset="-79"/>
                <a:cs typeface="Almoni Tzar ML v5 AAA Medium" panose="00000606000000000000" pitchFamily="50" charset="-79"/>
              </a:rPr>
              <a:t>יום א'</a:t>
            </a:r>
          </a:p>
        </p:txBody>
      </p:sp>
      <p:pic>
        <p:nvPicPr>
          <p:cNvPr id="9" name="פזמון">
            <a:hlinkClick r:id="" action="ppaction://media"/>
            <a:extLst>
              <a:ext uri="{FF2B5EF4-FFF2-40B4-BE49-F238E27FC236}">
                <a16:creationId xmlns:a16="http://schemas.microsoft.com/office/drawing/2014/main" id="{5C3F7D0E-0DE0-4C85-8C15-AECC664662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6862" y="5438580"/>
            <a:ext cx="487363" cy="487363"/>
          </a:xfrm>
          <a:prstGeom prst="rect">
            <a:avLst/>
          </a:prstGeom>
        </p:spPr>
      </p:pic>
    </p:spTree>
    <p:extLst>
      <p:ext uri="{BB962C8B-B14F-4D97-AF65-F5344CB8AC3E}">
        <p14:creationId xmlns:p14="http://schemas.microsoft.com/office/powerpoint/2010/main" val="116830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3" fill="hold"/>
                                        <p:tgtEl>
                                          <p:spTgt spid="9"/>
                                        </p:tgtEl>
                                      </p:cBhvr>
                                    </p:cmd>
                                  </p:childTnLst>
                                </p:cTn>
                              </p:par>
                              <p:par>
                                <p:cTn id="7" presetID="32" presetClass="emph" presetSubtype="0" repeatCount="6000" fill="hold" nodeType="withEffect">
                                  <p:stCondLst>
                                    <p:cond delay="0"/>
                                  </p:stCondLst>
                                  <p:childTnLst>
                                    <p:animRot by="120000">
                                      <p:cBhvr>
                                        <p:cTn id="8" dur="375" fill="hold">
                                          <p:stCondLst>
                                            <p:cond delay="0"/>
                                          </p:stCondLst>
                                        </p:cTn>
                                        <p:tgtEl>
                                          <p:spTgt spid="3"/>
                                        </p:tgtEl>
                                        <p:attrNameLst>
                                          <p:attrName>r</p:attrName>
                                        </p:attrNameLst>
                                      </p:cBhvr>
                                    </p:animRot>
                                    <p:animRot by="-240000">
                                      <p:cBhvr>
                                        <p:cTn id="9" dur="750" fill="hold">
                                          <p:stCondLst>
                                            <p:cond delay="750"/>
                                          </p:stCondLst>
                                        </p:cTn>
                                        <p:tgtEl>
                                          <p:spTgt spid="3"/>
                                        </p:tgtEl>
                                        <p:attrNameLst>
                                          <p:attrName>r</p:attrName>
                                        </p:attrNameLst>
                                      </p:cBhvr>
                                    </p:animRot>
                                    <p:animRot by="240000">
                                      <p:cBhvr>
                                        <p:cTn id="10" dur="750" fill="hold">
                                          <p:stCondLst>
                                            <p:cond delay="1500"/>
                                          </p:stCondLst>
                                        </p:cTn>
                                        <p:tgtEl>
                                          <p:spTgt spid="3"/>
                                        </p:tgtEl>
                                        <p:attrNameLst>
                                          <p:attrName>r</p:attrName>
                                        </p:attrNameLst>
                                      </p:cBhvr>
                                    </p:animRot>
                                    <p:animRot by="-240000">
                                      <p:cBhvr>
                                        <p:cTn id="11" dur="750" fill="hold">
                                          <p:stCondLst>
                                            <p:cond delay="2250"/>
                                          </p:stCondLst>
                                        </p:cTn>
                                        <p:tgtEl>
                                          <p:spTgt spid="3"/>
                                        </p:tgtEl>
                                        <p:attrNameLst>
                                          <p:attrName>r</p:attrName>
                                        </p:attrNameLst>
                                      </p:cBhvr>
                                    </p:animRot>
                                    <p:animRot by="120000">
                                      <p:cBhvr>
                                        <p:cTn id="12" dur="750" fill="hold">
                                          <p:stCondLst>
                                            <p:cond delay="30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7911" y="1483741"/>
            <a:ext cx="3878078" cy="4260894"/>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4132165" y="784817"/>
            <a:ext cx="5699744" cy="1569660"/>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שימו לב, בכל פעם</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שיופיע על הלוח סימן כזה:</a:t>
            </a:r>
          </a:p>
        </p:txBody>
      </p:sp>
      <p:grpSp>
        <p:nvGrpSpPr>
          <p:cNvPr id="8" name="קבוצה 7"/>
          <p:cNvGrpSpPr/>
          <p:nvPr/>
        </p:nvGrpSpPr>
        <p:grpSpPr>
          <a:xfrm>
            <a:off x="4994716" y="2522564"/>
            <a:ext cx="1113765" cy="1113765"/>
            <a:chOff x="6288507" y="1828800"/>
            <a:chExt cx="1113765" cy="1113765"/>
          </a:xfrm>
        </p:grpSpPr>
        <p:pic>
          <p:nvPicPr>
            <p:cNvPr id="9" name="תמונה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0" name="מלבן 9"/>
            <p:cNvSpPr/>
            <p:nvPr/>
          </p:nvSpPr>
          <p:spPr>
            <a:xfrm>
              <a:off x="6463555" y="1914859"/>
              <a:ext cx="373820"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1</a:t>
              </a:r>
            </a:p>
          </p:txBody>
        </p:sp>
      </p:grpSp>
      <p:pic>
        <p:nvPicPr>
          <p:cNvPr id="12" name="תמונה 11" descr="תמונה שמכילה טקסט&#10;&#10;התיאור נוצר באופן אוטומטי">
            <a:extLst>
              <a:ext uri="{FF2B5EF4-FFF2-40B4-BE49-F238E27FC236}">
                <a16:creationId xmlns:a16="http://schemas.microsoft.com/office/drawing/2014/main" id="{8AA6B65B-0949-4C75-8979-C86DEA91A369}"/>
              </a:ext>
            </a:extLst>
          </p:cNvPr>
          <p:cNvPicPr>
            <a:picLocks noChangeAspect="1"/>
          </p:cNvPicPr>
          <p:nvPr/>
        </p:nvPicPr>
        <p:blipFill rotWithShape="1">
          <a:blip r:embed="rId7">
            <a:extLst>
              <a:ext uri="{28A0092B-C50C-407E-A947-70E740481C1C}">
                <a14:useLocalDpi xmlns:a14="http://schemas.microsoft.com/office/drawing/2010/main" val="0"/>
              </a:ext>
            </a:extLst>
          </a:blip>
          <a:srcRect l="7852" t="4040" r="8112" b="4108"/>
          <a:stretch/>
        </p:blipFill>
        <p:spPr>
          <a:xfrm>
            <a:off x="837350" y="614233"/>
            <a:ext cx="2650086" cy="5630400"/>
          </a:xfrm>
          <a:prstGeom prst="rect">
            <a:avLst/>
          </a:prstGeom>
          <a:effectLst>
            <a:outerShdw blurRad="63500" sx="102000" sy="102000" algn="ctr" rotWithShape="0">
              <a:prstClr val="black">
                <a:alpha val="40000"/>
              </a:prstClr>
            </a:outerShdw>
          </a:effectLst>
        </p:spPr>
      </p:pic>
      <p:sp>
        <p:nvSpPr>
          <p:cNvPr id="13" name="תיבת טקסט 12">
            <a:extLst>
              <a:ext uri="{FF2B5EF4-FFF2-40B4-BE49-F238E27FC236}">
                <a16:creationId xmlns:a16="http://schemas.microsoft.com/office/drawing/2014/main" id="{3DA7F503-902F-4050-8CC5-BC732E014E23}"/>
              </a:ext>
            </a:extLst>
          </p:cNvPr>
          <p:cNvSpPr txBox="1"/>
          <p:nvPr/>
        </p:nvSpPr>
        <p:spPr>
          <a:xfrm>
            <a:off x="4132165" y="3739472"/>
            <a:ext cx="5699744" cy="2308324"/>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נעבור לכרטיס שלנו,</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ובו נקרא את הקטע המתאים,</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לפי המספר שמופיע בתוך הסימן.</a:t>
            </a:r>
          </a:p>
        </p:txBody>
      </p:sp>
    </p:spTree>
    <p:extLst>
      <p:ext uri="{BB962C8B-B14F-4D97-AF65-F5344CB8AC3E}">
        <p14:creationId xmlns:p14="http://schemas.microsoft.com/office/powerpoint/2010/main" val="119136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124899__greencouch__beeps-18-1.wav"/>
                                        </p:tgtEl>
                                      </p:cMediaNode>
                                    </p:audio>
                                  </p:sub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grpSp>
        <p:nvGrpSpPr>
          <p:cNvPr id="6" name="קבוצה 5"/>
          <p:cNvGrpSpPr/>
          <p:nvPr/>
        </p:nvGrpSpPr>
        <p:grpSpPr>
          <a:xfrm>
            <a:off x="4132165" y="727667"/>
            <a:ext cx="5699744" cy="4708981"/>
            <a:chOff x="4132165" y="784817"/>
            <a:chExt cx="5699744" cy="4708981"/>
          </a:xfrm>
        </p:grpSpPr>
        <p:sp>
          <p:nvSpPr>
            <p:cNvPr id="7" name="תיבת טקסט 6">
              <a:extLst>
                <a:ext uri="{FF2B5EF4-FFF2-40B4-BE49-F238E27FC236}">
                  <a16:creationId xmlns:a16="http://schemas.microsoft.com/office/drawing/2014/main" id="{79902FF8-ABC4-4C04-9488-7340A8CD439E}"/>
                </a:ext>
              </a:extLst>
            </p:cNvPr>
            <p:cNvSpPr txBox="1"/>
            <p:nvPr/>
          </p:nvSpPr>
          <p:spPr>
            <a:xfrm>
              <a:off x="4132165" y="784817"/>
              <a:ext cx="5699744" cy="4708981"/>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אם באותו קטע מופיע</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ריבוע צבעוני כזה:</a:t>
              </a:r>
            </a:p>
            <a:p>
              <a:pPr algn="l"/>
              <a:endParaRPr lang="he-IL" sz="4800" dirty="0">
                <a:solidFill>
                  <a:srgbClr val="071B43"/>
                </a:solidFill>
                <a:latin typeface="Almoni Tzar ML v5 AAA Medium" panose="00000606000000000000" pitchFamily="50" charset="-79"/>
                <a:cs typeface="Almoni Tzar ML v5 AAA Medium" panose="00000606000000000000" pitchFamily="50" charset="-79"/>
              </a:endParaRPr>
            </a:p>
            <a:p>
              <a:pPr algn="l"/>
              <a:endParaRPr lang="he-IL" sz="6000" dirty="0">
                <a:solidFill>
                  <a:srgbClr val="071B43"/>
                </a:solidFill>
                <a:latin typeface="Almoni Tzar ML v5 AAA Medium" panose="00000606000000000000" pitchFamily="50" charset="-79"/>
                <a:cs typeface="Almoni Tzar ML v5 AAA Medium" panose="00000606000000000000" pitchFamily="50" charset="-79"/>
              </a:endParaRP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זה סימן למשהו שצריך לגלות בעזרת זכוכית הקסם</a:t>
              </a:r>
            </a:p>
          </p:txBody>
        </p:sp>
        <p:pic>
          <p:nvPicPr>
            <p:cNvPr id="4" name="תמונה 3"/>
            <p:cNvPicPr>
              <a:picLocks noChangeAspect="1"/>
            </p:cNvPicPr>
            <p:nvPr/>
          </p:nvPicPr>
          <p:blipFill>
            <a:blip r:embed="rId4"/>
            <a:stretch>
              <a:fillRect/>
            </a:stretch>
          </p:blipFill>
          <p:spPr>
            <a:xfrm>
              <a:off x="5001112" y="2419861"/>
              <a:ext cx="1168656" cy="1460860"/>
            </a:xfrm>
            <a:prstGeom prst="rect">
              <a:avLst/>
            </a:prstGeom>
            <a:ln>
              <a:solidFill>
                <a:srgbClr val="071B43"/>
              </a:solidFill>
            </a:ln>
          </p:spPr>
        </p:pic>
      </p:grpSp>
      <p:pic>
        <p:nvPicPr>
          <p:cNvPr id="12" name="תמונה 11" descr="תמונה שמכילה גרפיקה וקטורית&#10;&#10;התיאור נוצר באופן אוטומטי">
            <a:extLst>
              <a:ext uri="{FF2B5EF4-FFF2-40B4-BE49-F238E27FC236}">
                <a16:creationId xmlns:a16="http://schemas.microsoft.com/office/drawing/2014/main" id="{C2699F00-C45E-46E0-8A08-F20F9D2E64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124" y="613367"/>
            <a:ext cx="4321785" cy="4748397"/>
          </a:xfrm>
          <a:prstGeom prst="rect">
            <a:avLst/>
          </a:prstGeom>
        </p:spPr>
      </p:pic>
      <p:pic>
        <p:nvPicPr>
          <p:cNvPr id="9" name="תמונה 8" descr="תמונה שמכילה טקסט&#10;&#10;התיאור נוצר באופן אוטומטי">
            <a:extLst>
              <a:ext uri="{FF2B5EF4-FFF2-40B4-BE49-F238E27FC236}">
                <a16:creationId xmlns:a16="http://schemas.microsoft.com/office/drawing/2014/main" id="{6545D017-FF81-4218-8078-59B80E5BE311}"/>
              </a:ext>
            </a:extLst>
          </p:cNvPr>
          <p:cNvPicPr>
            <a:picLocks noChangeAspect="1"/>
          </p:cNvPicPr>
          <p:nvPr/>
        </p:nvPicPr>
        <p:blipFill rotWithShape="1">
          <a:blip r:embed="rId6">
            <a:extLst>
              <a:ext uri="{28A0092B-C50C-407E-A947-70E740481C1C}">
                <a14:useLocalDpi xmlns:a14="http://schemas.microsoft.com/office/drawing/2010/main" val="0"/>
              </a:ext>
            </a:extLst>
          </a:blip>
          <a:srcRect l="7852" t="4040" r="8112" b="4108"/>
          <a:stretch/>
        </p:blipFill>
        <p:spPr>
          <a:xfrm>
            <a:off x="837350" y="614233"/>
            <a:ext cx="2650086" cy="5630400"/>
          </a:xfrm>
          <a:prstGeom prst="rect">
            <a:avLst/>
          </a:prstGeom>
          <a:effectLst>
            <a:outerShdw blurRad="63500" sx="102000" sy="102000" algn="ctr" rotWithShape="0">
              <a:prstClr val="black">
                <a:alpha val="40000"/>
              </a:prstClr>
            </a:outerShdw>
          </a:effectLst>
        </p:spPr>
      </p:pic>
      <p:pic>
        <p:nvPicPr>
          <p:cNvPr id="10" name="תמונה 9" descr="תמונה שמכילה טקסט&#10;&#10;התיאור נוצר באופן אוטומטי">
            <a:extLst>
              <a:ext uri="{FF2B5EF4-FFF2-40B4-BE49-F238E27FC236}">
                <a16:creationId xmlns:a16="http://schemas.microsoft.com/office/drawing/2014/main" id="{C0CE58B5-94E2-49BB-8ECA-D367784E77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332752">
            <a:off x="2563416" y="3609703"/>
            <a:ext cx="1601440" cy="2934574"/>
          </a:xfrm>
          <a:prstGeom prst="rect">
            <a:avLst/>
          </a:prstGeom>
        </p:spPr>
      </p:pic>
    </p:spTree>
    <p:extLst>
      <p:ext uri="{BB962C8B-B14F-4D97-AF65-F5344CB8AC3E}">
        <p14:creationId xmlns:p14="http://schemas.microsoft.com/office/powerpoint/2010/main" val="3559079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id="{79902FF8-ABC4-4C04-9488-7340A8CD439E}"/>
              </a:ext>
            </a:extLst>
          </p:cNvPr>
          <p:cNvSpPr txBox="1"/>
          <p:nvPr/>
        </p:nvSpPr>
        <p:spPr>
          <a:xfrm>
            <a:off x="1050524" y="775983"/>
            <a:ext cx="9726967" cy="3631763"/>
          </a:xfrm>
          <a:prstGeom prst="rect">
            <a:avLst/>
          </a:prstGeom>
          <a:noFill/>
        </p:spPr>
        <p:txBody>
          <a:bodyPr wrap="square">
            <a:spAutoFit/>
          </a:bodyPr>
          <a:lstStyle/>
          <a:p>
            <a:pPr algn="ctr"/>
            <a:r>
              <a:rPr lang="he-IL" sz="11500" dirty="0">
                <a:solidFill>
                  <a:schemeClr val="bg1"/>
                </a:solidFill>
                <a:latin typeface="Almoni Tzar ML v5 AAA Medium" panose="00000606000000000000" pitchFamily="50" charset="-79"/>
                <a:cs typeface="Almoni Tzar ML v5 AAA Medium" panose="00000606000000000000" pitchFamily="50" charset="-79"/>
              </a:rPr>
              <a:t>איך אומרים "הוקוס פוקוס" בלשון התורה?</a:t>
            </a:r>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grpSp>
        <p:nvGrpSpPr>
          <p:cNvPr id="6" name="קבוצה 5">
            <a:extLst>
              <a:ext uri="{FF2B5EF4-FFF2-40B4-BE49-F238E27FC236}">
                <a16:creationId xmlns:a16="http://schemas.microsoft.com/office/drawing/2014/main" id="{D5DF8B98-6D37-433D-829B-2468392B06C7}"/>
              </a:ext>
            </a:extLst>
          </p:cNvPr>
          <p:cNvGrpSpPr/>
          <p:nvPr/>
        </p:nvGrpSpPr>
        <p:grpSpPr>
          <a:xfrm>
            <a:off x="4678265" y="4737611"/>
            <a:ext cx="5699744" cy="2227482"/>
            <a:chOff x="4335365" y="2419861"/>
            <a:chExt cx="5699744" cy="2227482"/>
          </a:xfrm>
        </p:grpSpPr>
        <p:sp>
          <p:nvSpPr>
            <p:cNvPr id="8" name="תיבת טקסט 7">
              <a:extLst>
                <a:ext uri="{FF2B5EF4-FFF2-40B4-BE49-F238E27FC236}">
                  <a16:creationId xmlns:a16="http://schemas.microsoft.com/office/drawing/2014/main" id="{304C6320-ADE4-444D-BEC5-88769E424294}"/>
                </a:ext>
              </a:extLst>
            </p:cNvPr>
            <p:cNvSpPr txBox="1"/>
            <p:nvPr/>
          </p:nvSpPr>
          <p:spPr>
            <a:xfrm>
              <a:off x="4335365" y="2893017"/>
              <a:ext cx="5699744" cy="1754326"/>
            </a:xfrm>
            <a:prstGeom prst="rect">
              <a:avLst/>
            </a:prstGeom>
            <a:noFill/>
          </p:spPr>
          <p:txBody>
            <a:bodyPr wrap="square">
              <a:spAutoFit/>
            </a:bodyPr>
            <a:lstStyle/>
            <a:p>
              <a:pPr algn="l"/>
              <a:endParaRPr lang="he-IL" sz="4800" dirty="0">
                <a:solidFill>
                  <a:srgbClr val="071B43"/>
                </a:solidFill>
                <a:latin typeface="Almoni Tzar ML v5 AAA Medium" panose="00000606000000000000" pitchFamily="50" charset="-79"/>
                <a:cs typeface="Almoni Tzar ML v5 AAA Medium" panose="00000606000000000000" pitchFamily="50" charset="-79"/>
              </a:endParaRPr>
            </a:p>
            <a:p>
              <a:pPr algn="l"/>
              <a:endParaRPr lang="he-IL" sz="6000" dirty="0">
                <a:solidFill>
                  <a:srgbClr val="071B43"/>
                </a:solidFill>
                <a:latin typeface="Almoni Tzar ML v5 AAA Medium" panose="00000606000000000000" pitchFamily="50" charset="-79"/>
                <a:cs typeface="Almoni Tzar ML v5 AAA Medium" panose="00000606000000000000" pitchFamily="50" charset="-79"/>
              </a:endParaRPr>
            </a:p>
          </p:txBody>
        </p:sp>
        <p:pic>
          <p:nvPicPr>
            <p:cNvPr id="9" name="תמונה 8">
              <a:extLst>
                <a:ext uri="{FF2B5EF4-FFF2-40B4-BE49-F238E27FC236}">
                  <a16:creationId xmlns:a16="http://schemas.microsoft.com/office/drawing/2014/main" id="{8A817B21-18D6-436B-82D2-44FB7F675904}"/>
                </a:ext>
              </a:extLst>
            </p:cNvPr>
            <p:cNvPicPr>
              <a:picLocks noChangeAspect="1"/>
            </p:cNvPicPr>
            <p:nvPr/>
          </p:nvPicPr>
          <p:blipFill>
            <a:blip r:embed="rId5"/>
            <a:stretch>
              <a:fillRect/>
            </a:stretch>
          </p:blipFill>
          <p:spPr>
            <a:xfrm>
              <a:off x="5001112" y="2419861"/>
              <a:ext cx="1168656" cy="1460860"/>
            </a:xfrm>
            <a:prstGeom prst="rect">
              <a:avLst/>
            </a:prstGeom>
            <a:ln>
              <a:solidFill>
                <a:srgbClr val="071B43"/>
              </a:solidFill>
            </a:ln>
          </p:spPr>
        </p:pic>
      </p:grpSp>
      <p:grpSp>
        <p:nvGrpSpPr>
          <p:cNvPr id="10" name="קבוצה 9">
            <a:extLst>
              <a:ext uri="{FF2B5EF4-FFF2-40B4-BE49-F238E27FC236}">
                <a16:creationId xmlns:a16="http://schemas.microsoft.com/office/drawing/2014/main" id="{43E8D88A-E9A4-49E0-8759-B97BD4091872}"/>
              </a:ext>
            </a:extLst>
          </p:cNvPr>
          <p:cNvGrpSpPr/>
          <p:nvPr/>
        </p:nvGrpSpPr>
        <p:grpSpPr>
          <a:xfrm>
            <a:off x="5398903" y="4911135"/>
            <a:ext cx="1113765" cy="1113765"/>
            <a:chOff x="6288507" y="1828800"/>
            <a:chExt cx="1113765" cy="1113765"/>
          </a:xfrm>
        </p:grpSpPr>
        <p:pic>
          <p:nvPicPr>
            <p:cNvPr id="11" name="תמונה 10">
              <a:extLst>
                <a:ext uri="{FF2B5EF4-FFF2-40B4-BE49-F238E27FC236}">
                  <a16:creationId xmlns:a16="http://schemas.microsoft.com/office/drawing/2014/main" id="{38D51B3B-0F7D-4432-A863-B46EE23F6F4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2" name="מלבן 11">
              <a:extLst>
                <a:ext uri="{FF2B5EF4-FFF2-40B4-BE49-F238E27FC236}">
                  <a16:creationId xmlns:a16="http://schemas.microsoft.com/office/drawing/2014/main" id="{2B26BD20-00F4-4A94-8535-AB482106F211}"/>
                </a:ext>
              </a:extLst>
            </p:cNvPr>
            <p:cNvSpPr/>
            <p:nvPr/>
          </p:nvSpPr>
          <p:spPr>
            <a:xfrm>
              <a:off x="6463555" y="1914859"/>
              <a:ext cx="373820"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1</a:t>
              </a:r>
            </a:p>
          </p:txBody>
        </p:sp>
      </p:grpSp>
    </p:spTree>
    <p:extLst>
      <p:ext uri="{BB962C8B-B14F-4D97-AF65-F5344CB8AC3E}">
        <p14:creationId xmlns:p14="http://schemas.microsoft.com/office/powerpoint/2010/main" val="395435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32" presetClass="emph" presetSubtype="0" fill="hold" nodeType="after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subTnLst>
                                    <p:audio>
                                      <p:cMediaNode>
                                        <p:cTn display="0" masterRel="sameClick">
                                          <p:stCondLst>
                                            <p:cond evt="begin" delay="0">
                                              <p:tn val="8"/>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4">
            <a:extLst>
              <a:ext uri="{28A0092B-C50C-407E-A947-70E740481C1C}">
                <a14:useLocalDpi xmlns:a14="http://schemas.microsoft.com/office/drawing/2010/main" val="0"/>
              </a:ext>
            </a:extLst>
          </a:blip>
          <a:srcRect l="5001" r="5277"/>
          <a:stretch/>
        </p:blipFill>
        <p:spPr>
          <a:xfrm>
            <a:off x="-76200" y="0"/>
            <a:ext cx="12306300"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627712" y="403983"/>
            <a:ext cx="9007876" cy="1446550"/>
          </a:xfrm>
          <a:prstGeom prst="rect">
            <a:avLst/>
          </a:prstGeom>
          <a:noFill/>
        </p:spPr>
        <p:txBody>
          <a:bodyPr wrap="square">
            <a:spAutoFit/>
          </a:bodyPr>
          <a:lstStyle/>
          <a:p>
            <a:pPr algn="ctr"/>
            <a:r>
              <a:rPr lang="he-IL" sz="4400" dirty="0">
                <a:solidFill>
                  <a:schemeClr val="bg1"/>
                </a:solidFill>
                <a:latin typeface="Almoni Tzar ML v5 AAA Medium" panose="00000606000000000000" pitchFamily="50" charset="-79"/>
                <a:cs typeface="Almoni Tzar ML v5 AAA Medium" panose="00000606000000000000" pitchFamily="50" charset="-79"/>
              </a:rPr>
              <a:t>יהי! ה' אמר והדבר נהיה.</a:t>
            </a:r>
          </a:p>
          <a:p>
            <a:pPr algn="ctr"/>
            <a:r>
              <a:rPr lang="he-IL" sz="4400" dirty="0">
                <a:solidFill>
                  <a:schemeClr val="bg1"/>
                </a:solidFill>
                <a:latin typeface="Almoni Tzar ML v5 AAA Medium" panose="00000606000000000000" pitchFamily="50" charset="-79"/>
                <a:cs typeface="Almoni Tzar ML v5 AAA Medium" panose="00000606000000000000" pitchFamily="50" charset="-79"/>
              </a:rPr>
              <a:t>ומה קרה אחרי שהדבר נוצר? האם הדבר עומד מעצמו לנצח?</a:t>
            </a:r>
          </a:p>
        </p:txBody>
      </p:sp>
      <p:pic>
        <p:nvPicPr>
          <p:cNvPr id="14" name="תמונה 13" descr="תמונה שמכילה גרפיקה וקטורית&#10;&#10;התיאור נוצר באופן אוטומטי">
            <a:extLst>
              <a:ext uri="{FF2B5EF4-FFF2-40B4-BE49-F238E27FC236}">
                <a16:creationId xmlns:a16="http://schemas.microsoft.com/office/drawing/2014/main" id="{C2699F00-C45E-46E0-8A08-F20F9D2E64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6271" y="2301869"/>
            <a:ext cx="5981904" cy="6572390"/>
          </a:xfrm>
          <a:prstGeom prst="rect">
            <a:avLst/>
          </a:prstGeom>
        </p:spPr>
      </p:pic>
      <p:grpSp>
        <p:nvGrpSpPr>
          <p:cNvPr id="9" name="קבוצה 8"/>
          <p:cNvGrpSpPr/>
          <p:nvPr/>
        </p:nvGrpSpPr>
        <p:grpSpPr>
          <a:xfrm>
            <a:off x="6496271" y="1895196"/>
            <a:ext cx="1113765" cy="1113765"/>
            <a:chOff x="6288507" y="1828800"/>
            <a:chExt cx="1113765" cy="1113765"/>
          </a:xfrm>
        </p:grpSpPr>
        <p:pic>
          <p:nvPicPr>
            <p:cNvPr id="11" name="תמונה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2" name="מלבן 11"/>
            <p:cNvSpPr/>
            <p:nvPr/>
          </p:nvSpPr>
          <p:spPr>
            <a:xfrm>
              <a:off x="6463555" y="1914859"/>
              <a:ext cx="373820"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1</a:t>
              </a:r>
            </a:p>
          </p:txBody>
        </p:sp>
      </p:grpSp>
      <p:sp>
        <p:nvSpPr>
          <p:cNvPr id="13" name="תיבת טקסט 6">
            <a:extLst>
              <a:ext uri="{FF2B5EF4-FFF2-40B4-BE49-F238E27FC236}">
                <a16:creationId xmlns:a16="http://schemas.microsoft.com/office/drawing/2014/main" id="{79902FF8-ABC4-4C04-9488-7340A8CD439E}"/>
              </a:ext>
            </a:extLst>
          </p:cNvPr>
          <p:cNvSpPr txBox="1"/>
          <p:nvPr/>
        </p:nvSpPr>
        <p:spPr>
          <a:xfrm>
            <a:off x="3889019" y="2128914"/>
            <a:ext cx="3203211" cy="646331"/>
          </a:xfrm>
          <a:prstGeom prst="rect">
            <a:avLst/>
          </a:prstGeom>
          <a:noFill/>
        </p:spPr>
        <p:txBody>
          <a:bodyPr wrap="square">
            <a:spAutoFit/>
          </a:bodyPr>
          <a:lstStyle/>
          <a:p>
            <a:pPr algn="ctr"/>
            <a:r>
              <a:rPr lang="he-IL" sz="3600" dirty="0">
                <a:solidFill>
                  <a:schemeClr val="bg1"/>
                </a:solidFill>
                <a:latin typeface="Almoni Tzar ML v5 AAA Medium" panose="00000606000000000000" pitchFamily="50" charset="-79"/>
                <a:cs typeface="Almoni Tzar ML v5 AAA Medium" panose="00000606000000000000" pitchFamily="50" charset="-79"/>
              </a:rPr>
              <a:t>נמשיך לקרוא...</a:t>
            </a:r>
          </a:p>
        </p:txBody>
      </p:sp>
    </p:spTree>
    <p:extLst>
      <p:ext uri="{BB962C8B-B14F-4D97-AF65-F5344CB8AC3E}">
        <p14:creationId xmlns:p14="http://schemas.microsoft.com/office/powerpoint/2010/main" val="290537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a:extLst>
              <a:ext uri="{FF2B5EF4-FFF2-40B4-BE49-F238E27FC236}">
                <a16:creationId xmlns:a16="http://schemas.microsoft.com/office/drawing/2014/main" id="{539C5967-BC9B-47AA-A26B-027542484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387" y="457357"/>
            <a:ext cx="8915387" cy="5938844"/>
          </a:xfrm>
          <a:prstGeom prst="rect">
            <a:avLst/>
          </a:prstGeom>
        </p:spPr>
      </p:pic>
      <p:sp>
        <p:nvSpPr>
          <p:cNvPr id="9" name="תיבת טקסט 8">
            <a:extLst>
              <a:ext uri="{FF2B5EF4-FFF2-40B4-BE49-F238E27FC236}">
                <a16:creationId xmlns:a16="http://schemas.microsoft.com/office/drawing/2014/main" id="{6B803DEF-3239-483F-84FF-C77D6BB55B8C}"/>
              </a:ext>
            </a:extLst>
          </p:cNvPr>
          <p:cNvSpPr txBox="1"/>
          <p:nvPr/>
        </p:nvSpPr>
        <p:spPr>
          <a:xfrm>
            <a:off x="2265709" y="1660953"/>
            <a:ext cx="7386838" cy="3785652"/>
          </a:xfrm>
          <a:prstGeom prst="rect">
            <a:avLst/>
          </a:prstGeom>
          <a:solidFill>
            <a:schemeClr val="accent1">
              <a:alpha val="79000"/>
            </a:schemeClr>
          </a:solid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algn="ctr"/>
            <a:r>
              <a:rPr lang="he-IL" sz="4800" dirty="0">
                <a:solidFill>
                  <a:schemeClr val="bg1"/>
                </a:solidFill>
                <a:latin typeface="Almoni Tzar ML v5 AAA Medium" panose="00000606000000000000" pitchFamily="50" charset="-79"/>
                <a:cs typeface="Almoni Tzar ML v5 AAA Medium" panose="00000606000000000000" pitchFamily="50" charset="-79"/>
              </a:rPr>
              <a:t>לפי הסברו של אדמו"ר הזקן, הקב"ה בכל רגע מקיים ו'מנשים' את העולם מחדש. לכן כל מה שקורה בעולם בכל רגע, זהו תכנון אלוקי </a:t>
            </a:r>
            <a:r>
              <a:rPr lang="he-IL" sz="4800" dirty="0" err="1">
                <a:solidFill>
                  <a:schemeClr val="bg1"/>
                </a:solidFill>
                <a:latin typeface="Almoni Tzar ML v5 AAA Medium" panose="00000606000000000000" pitchFamily="50" charset="-79"/>
                <a:cs typeface="Almoni Tzar ML v5 AAA Medium" panose="00000606000000000000" pitchFamily="50" charset="-79"/>
              </a:rPr>
              <a:t>מדוייק</a:t>
            </a:r>
            <a:r>
              <a:rPr lang="he-IL" sz="4800" dirty="0">
                <a:solidFill>
                  <a:schemeClr val="bg1"/>
                </a:solidFill>
                <a:latin typeface="Almoni Tzar ML v5 AAA Medium" panose="00000606000000000000" pitchFamily="50" charset="-79"/>
                <a:cs typeface="Almoni Tzar ML v5 AAA Medium" panose="00000606000000000000" pitchFamily="50" charset="-79"/>
              </a:rPr>
              <a:t>. אם לרגע מנתקים את מכונת ההנשמה שום דבר לא מתקיים...</a:t>
            </a:r>
          </a:p>
        </p:txBody>
      </p:sp>
      <p:pic>
        <p:nvPicPr>
          <p:cNvPr id="7" name="תמונה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6724" y="1565679"/>
            <a:ext cx="2311147" cy="5693676"/>
          </a:xfrm>
          <a:prstGeom prst="rect">
            <a:avLst/>
          </a:prstGeom>
        </p:spPr>
      </p:pic>
    </p:spTree>
    <p:extLst>
      <p:ext uri="{BB962C8B-B14F-4D97-AF65-F5344CB8AC3E}">
        <p14:creationId xmlns:p14="http://schemas.microsoft.com/office/powerpoint/2010/main" val="118813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6B803DEF-3239-483F-84FF-C77D6BB55B8C}"/>
              </a:ext>
            </a:extLst>
          </p:cNvPr>
          <p:cNvSpPr txBox="1"/>
          <p:nvPr/>
        </p:nvSpPr>
        <p:spPr>
          <a:xfrm>
            <a:off x="4697562" y="1565679"/>
            <a:ext cx="5668694" cy="378565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algn="ctr"/>
            <a:r>
              <a:rPr lang="he-IL" sz="4800" dirty="0">
                <a:solidFill>
                  <a:schemeClr val="tx1"/>
                </a:solidFill>
                <a:latin typeface="Almoni Tzar ML v5 AAA Medium" panose="00000606000000000000" pitchFamily="50" charset="-79"/>
                <a:cs typeface="Almoni Tzar ML v5 AAA Medium" panose="00000606000000000000" pitchFamily="50" charset="-79"/>
              </a:rPr>
              <a:t>זה מזכיר לי את חוג אמנות אתמול, כשיצרתי </a:t>
            </a:r>
            <a:r>
              <a:rPr lang="he-IL" sz="4800" dirty="0" err="1">
                <a:solidFill>
                  <a:schemeClr val="tx1"/>
                </a:solidFill>
                <a:latin typeface="Almoni Tzar ML v5 AAA Medium" panose="00000606000000000000" pitchFamily="50" charset="-79"/>
                <a:cs typeface="Almoni Tzar ML v5 AAA Medium" panose="00000606000000000000" pitchFamily="50" charset="-79"/>
              </a:rPr>
              <a:t>בחימר</a:t>
            </a:r>
            <a:r>
              <a:rPr lang="he-IL" sz="4800" dirty="0">
                <a:solidFill>
                  <a:schemeClr val="tx1"/>
                </a:solidFill>
                <a:latin typeface="Almoni Tzar ML v5 AAA Medium" panose="00000606000000000000" pitchFamily="50" charset="-79"/>
                <a:cs typeface="Almoni Tzar ML v5 AAA Medium" panose="00000606000000000000" pitchFamily="50" charset="-79"/>
              </a:rPr>
              <a:t>.... אבל ברגע שסיימתי </a:t>
            </a:r>
            <a:r>
              <a:rPr lang="he-IL" sz="4800" dirty="0" err="1">
                <a:solidFill>
                  <a:schemeClr val="tx1"/>
                </a:solidFill>
                <a:latin typeface="Almoni Tzar ML v5 AAA Medium" panose="00000606000000000000" pitchFamily="50" charset="-79"/>
                <a:cs typeface="Almoni Tzar ML v5 AAA Medium" panose="00000606000000000000" pitchFamily="50" charset="-79"/>
              </a:rPr>
              <a:t>והחימר</a:t>
            </a:r>
            <a:r>
              <a:rPr lang="he-IL" sz="4800" dirty="0">
                <a:solidFill>
                  <a:schemeClr val="tx1"/>
                </a:solidFill>
                <a:latin typeface="Almoni Tzar ML v5 AAA Medium" panose="00000606000000000000" pitchFamily="50" charset="-79"/>
                <a:cs typeface="Almoni Tzar ML v5 AAA Medium" panose="00000606000000000000" pitchFamily="50" charset="-79"/>
              </a:rPr>
              <a:t> התייבש, זו כבר מציאות קיימת!</a:t>
            </a:r>
          </a:p>
          <a:p>
            <a:pPr algn="ctr"/>
            <a:r>
              <a:rPr lang="he-IL" sz="4800" dirty="0">
                <a:solidFill>
                  <a:schemeClr val="tx1"/>
                </a:solidFill>
                <a:latin typeface="Almoni Tzar ML v5 AAA Medium" panose="00000606000000000000" pitchFamily="50" charset="-79"/>
                <a:cs typeface="Almoni Tzar ML v5 AAA Medium" panose="00000606000000000000" pitchFamily="50" charset="-79"/>
              </a:rPr>
              <a:t>הי, רוצה לראות מה יצרתי?</a:t>
            </a:r>
          </a:p>
        </p:txBody>
      </p:sp>
      <p:pic>
        <p:nvPicPr>
          <p:cNvPr id="7" name="תמונה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262244" y="1789984"/>
            <a:ext cx="2359451" cy="5693676"/>
          </a:xfrm>
          <a:prstGeom prst="rect">
            <a:avLst/>
          </a:prstGeom>
        </p:spPr>
      </p:pic>
    </p:spTree>
    <p:extLst>
      <p:ext uri="{BB962C8B-B14F-4D97-AF65-F5344CB8AC3E}">
        <p14:creationId xmlns:p14="http://schemas.microsoft.com/office/powerpoint/2010/main" val="384989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9" name="תמונה 8" descr="תמונה שמכילה גרפיקה וקטורית&#10;&#10;התיאור נוצר באופן אוטומטי">
            <a:extLst>
              <a:ext uri="{FF2B5EF4-FFF2-40B4-BE49-F238E27FC236}">
                <a16:creationId xmlns:a16="http://schemas.microsoft.com/office/drawing/2014/main" id="{8307088B-00EC-41F3-9D2D-E01FBF2FB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0524" y="860940"/>
            <a:ext cx="4491714" cy="4935101"/>
          </a:xfrm>
          <a:prstGeom prst="rect">
            <a:avLst/>
          </a:prstGeom>
        </p:spPr>
      </p:pic>
      <p:pic>
        <p:nvPicPr>
          <p:cNvPr id="13" name="תמונה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2850" y="2119452"/>
            <a:ext cx="4686300" cy="3055592"/>
          </a:xfrm>
          <a:prstGeom prst="rect">
            <a:avLst/>
          </a:prstGeom>
        </p:spPr>
      </p:pic>
      <p:grpSp>
        <p:nvGrpSpPr>
          <p:cNvPr id="14" name="קבוצה 13"/>
          <p:cNvGrpSpPr/>
          <p:nvPr/>
        </p:nvGrpSpPr>
        <p:grpSpPr>
          <a:xfrm>
            <a:off x="5444601" y="2686050"/>
            <a:ext cx="1290960" cy="1290958"/>
            <a:chOff x="6288507" y="1828800"/>
            <a:chExt cx="1113765" cy="1113765"/>
          </a:xfrm>
        </p:grpSpPr>
        <p:pic>
          <p:nvPicPr>
            <p:cNvPr id="15" name="תמונה 1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6" name="מלבן 15"/>
            <p:cNvSpPr/>
            <p:nvPr/>
          </p:nvSpPr>
          <p:spPr>
            <a:xfrm>
              <a:off x="6462241" y="2011317"/>
              <a:ext cx="376447" cy="743490"/>
            </a:xfrm>
            <a:prstGeom prst="rect">
              <a:avLst/>
            </a:prstGeom>
            <a:noFill/>
          </p:spPr>
          <p:txBody>
            <a:bodyPr wrap="none" lIns="91440" tIns="45720" rIns="91440" bIns="45720">
              <a:spAutoFit/>
            </a:bodyPr>
            <a:lstStyle/>
            <a:p>
              <a:pPr algn="ctr" rtl="0"/>
              <a:r>
                <a:rPr lang="he-IL" sz="5000" b="0" cap="none" spc="0" dirty="0">
                  <a:ln w="0"/>
                  <a:solidFill>
                    <a:srgbClr val="FF0000"/>
                  </a:solidFill>
                  <a:latin typeface="Almoni Tzar ML v5 AAA" panose="00000806000000000000" pitchFamily="50" charset="-79"/>
                  <a:cs typeface="Almoni Tzar ML v5 AAA" panose="00000806000000000000" pitchFamily="50" charset="-79"/>
                </a:rPr>
                <a:t>2</a:t>
              </a:r>
            </a:p>
          </p:txBody>
        </p:sp>
      </p:grpSp>
    </p:spTree>
    <p:extLst>
      <p:ext uri="{BB962C8B-B14F-4D97-AF65-F5344CB8AC3E}">
        <p14:creationId xmlns:p14="http://schemas.microsoft.com/office/powerpoint/2010/main" val="185747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32" presetClass="emph" presetSubtype="0" fill="hold" nodeType="after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subTnLst>
                                    <p:audio>
                                      <p:cMediaNode>
                                        <p:cTn display="0" masterRel="sameClick">
                                          <p:stCondLst>
                                            <p:cond evt="begin" delay="0">
                                              <p:tn val="8"/>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6B803DEF-3239-483F-84FF-C77D6BB55B8C}"/>
              </a:ext>
            </a:extLst>
          </p:cNvPr>
          <p:cNvSpPr txBox="1"/>
          <p:nvPr/>
        </p:nvSpPr>
        <p:spPr>
          <a:xfrm>
            <a:off x="1717521" y="1646420"/>
            <a:ext cx="7386838" cy="378565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algn="ctr"/>
            <a:r>
              <a:rPr lang="he-IL" sz="4800" dirty="0">
                <a:solidFill>
                  <a:schemeClr val="tx1"/>
                </a:solidFill>
                <a:latin typeface="Almoni Tzar ML v5 AAA Medium" panose="00000606000000000000" pitchFamily="50" charset="-79"/>
                <a:cs typeface="Almoni Tzar ML v5 AAA Medium" panose="00000606000000000000" pitchFamily="50" charset="-79"/>
              </a:rPr>
              <a:t>אלוף! איזה מוכשר! רק תשים לב להבדל...</a:t>
            </a:r>
          </a:p>
          <a:p>
            <a:pPr algn="ctr"/>
            <a:r>
              <a:rPr lang="he-IL" sz="4800" dirty="0">
                <a:solidFill>
                  <a:schemeClr val="tx1"/>
                </a:solidFill>
                <a:latin typeface="Almoni Tzar ML v5 AAA Medium" panose="00000606000000000000" pitchFamily="50" charset="-79"/>
                <a:cs typeface="Almoni Tzar ML v5 AAA Medium" panose="00000606000000000000" pitchFamily="50" charset="-79"/>
              </a:rPr>
              <a:t>אתה השתמשת בחומר קיים, וממנו יצרת את הכלים, אך הקב"ה... הקב"ה יצר את העולם מאפס, "יש מאין", ולכן כל הזמן הקב"ה כביכול מחזיק את העולם ומעצב בדיוק מה יקרה בו.</a:t>
            </a:r>
          </a:p>
        </p:txBody>
      </p:sp>
      <p:pic>
        <p:nvPicPr>
          <p:cNvPr id="6" name="תמונה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6655" y1="64039" x2="51201" y2="87690"/>
                        <a14:foregroundMark x1="40480" y1="77562" x2="42110" y2="75804"/>
                        <a14:foregroundMark x1="44425" y1="61310" x2="44425" y2="61310"/>
                        <a14:backgroundMark x1="49485" y1="85082" x2="50772" y2="83323"/>
                        <a14:backgroundMark x1="49743" y1="82899" x2="50943" y2="81019"/>
                        <a14:backgroundMark x1="13208" y1="29290" x2="58576" y2="35052"/>
                      </a14:backgroundRemoval>
                    </a14:imgEffect>
                  </a14:imgLayer>
                </a14:imgProps>
              </a:ext>
              <a:ext uri="{28A0092B-C50C-407E-A947-70E740481C1C}">
                <a14:useLocalDpi xmlns:a14="http://schemas.microsoft.com/office/drawing/2010/main" val="0"/>
              </a:ext>
            </a:extLst>
          </a:blip>
          <a:srcRect l="34207" t="60180" r="32001" b="14369"/>
          <a:stretch/>
        </p:blipFill>
        <p:spPr>
          <a:xfrm>
            <a:off x="8408504" y="2539601"/>
            <a:ext cx="4317746" cy="4491515"/>
          </a:xfrm>
          <a:prstGeom prst="rect">
            <a:avLst/>
          </a:prstGeom>
        </p:spPr>
      </p:pic>
    </p:spTree>
    <p:extLst>
      <p:ext uri="{BB962C8B-B14F-4D97-AF65-F5344CB8AC3E}">
        <p14:creationId xmlns:p14="http://schemas.microsoft.com/office/powerpoint/2010/main" val="162003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467853" y="2134117"/>
            <a:ext cx="9256294" cy="2769989"/>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השם, בורא העולם, איננו כמו הצורף.</a:t>
            </a:r>
          </a:p>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כי השם לא יצר את העולם מחומר שכבר היה קיים, </a:t>
            </a:r>
            <a:r>
              <a:rPr lang="he-IL" sz="6600" b="1" dirty="0">
                <a:solidFill>
                  <a:srgbClr val="C00000"/>
                </a:solidFill>
                <a:latin typeface="Almoni Tzar ML v5 AAA Medium" panose="00000606000000000000" pitchFamily="50" charset="-79"/>
                <a:cs typeface="Almoni Tzar ML v5 AAA Medium" panose="00000606000000000000" pitchFamily="50" charset="-79"/>
              </a:rPr>
              <a:t>אלא ברא דבר חדש לגמרי!</a:t>
            </a:r>
            <a:endParaRPr lang="he-IL" sz="5400" b="1" dirty="0">
              <a:solidFill>
                <a:srgbClr val="C00000"/>
              </a:solidFill>
              <a:latin typeface="Almoni Tzar ML v5 AAA Medium" panose="00000606000000000000" pitchFamily="50" charset="-79"/>
              <a:cs typeface="Almoni Tzar ML v5 AAA Medium" panose="00000606000000000000" pitchFamily="50" charset="-79"/>
            </a:endParaRPr>
          </a:p>
        </p:txBody>
      </p:sp>
    </p:spTree>
    <p:extLst>
      <p:ext uri="{BB962C8B-B14F-4D97-AF65-F5344CB8AC3E}">
        <p14:creationId xmlns:p14="http://schemas.microsoft.com/office/powerpoint/2010/main" val="3958309744"/>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467853" y="1859340"/>
            <a:ext cx="9256294" cy="3139321"/>
          </a:xfrm>
          <a:prstGeom prst="rect">
            <a:avLst/>
          </a:prstGeom>
          <a:noFill/>
        </p:spPr>
        <p:txBody>
          <a:bodyPr wrap="square">
            <a:spAutoFit/>
          </a:bodyPr>
          <a:lstStyle/>
          <a:p>
            <a:pPr algn="ctr"/>
            <a:r>
              <a:rPr lang="he-IL" sz="6600" dirty="0">
                <a:solidFill>
                  <a:srgbClr val="071B43"/>
                </a:solidFill>
                <a:latin typeface="Almoni Tzar ML v5 AAA Medium" panose="00000606000000000000" pitchFamily="50" charset="-79"/>
                <a:cs typeface="Almoni Tzar ML v5 AAA Medium" panose="00000606000000000000" pitchFamily="50" charset="-79"/>
              </a:rPr>
              <a:t>והוא ממשיך לברוא אותו,</a:t>
            </a:r>
          </a:p>
          <a:p>
            <a:pPr algn="ctr"/>
            <a:r>
              <a:rPr lang="he-IL" sz="6600" dirty="0">
                <a:solidFill>
                  <a:srgbClr val="071B43"/>
                </a:solidFill>
                <a:latin typeface="Almoni Tzar ML v5 AAA Medium" panose="00000606000000000000" pitchFamily="50" charset="-79"/>
                <a:cs typeface="Almoni Tzar ML v5 AAA Medium" panose="00000606000000000000" pitchFamily="50" charset="-79"/>
              </a:rPr>
              <a:t>לקיים ולהוות אותו</a:t>
            </a:r>
          </a:p>
          <a:p>
            <a:pPr algn="ctr"/>
            <a:r>
              <a:rPr lang="he-IL" sz="6600" dirty="0">
                <a:solidFill>
                  <a:srgbClr val="071B43"/>
                </a:solidFill>
                <a:latin typeface="Almoni Tzar ML v5 AAA Medium" panose="00000606000000000000" pitchFamily="50" charset="-79"/>
                <a:cs typeface="Almoni Tzar ML v5 AAA Medium" panose="00000606000000000000" pitchFamily="50" charset="-79"/>
              </a:rPr>
              <a:t>בכל רגע מחדש. </a:t>
            </a:r>
          </a:p>
        </p:txBody>
      </p:sp>
    </p:spTree>
    <p:extLst>
      <p:ext uri="{BB962C8B-B14F-4D97-AF65-F5344CB8AC3E}">
        <p14:creationId xmlns:p14="http://schemas.microsoft.com/office/powerpoint/2010/main" val="2957175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קבוצה 4">
            <a:extLst>
              <a:ext uri="{FF2B5EF4-FFF2-40B4-BE49-F238E27FC236}">
                <a16:creationId xmlns:a16="http://schemas.microsoft.com/office/drawing/2014/main" id="{581CA7AB-FBED-4B4A-B12B-235FEDF10D0F}"/>
              </a:ext>
            </a:extLst>
          </p:cNvPr>
          <p:cNvGrpSpPr/>
          <p:nvPr/>
        </p:nvGrpSpPr>
        <p:grpSpPr>
          <a:xfrm>
            <a:off x="2714717" y="1777212"/>
            <a:ext cx="7049734" cy="3072388"/>
            <a:chOff x="2573661" y="1960588"/>
            <a:chExt cx="7049734" cy="3072388"/>
          </a:xfrm>
        </p:grpSpPr>
        <p:sp>
          <p:nvSpPr>
            <p:cNvPr id="2" name="תיבת טקסט 1">
              <a:extLst>
                <a:ext uri="{FF2B5EF4-FFF2-40B4-BE49-F238E27FC236}">
                  <a16:creationId xmlns:a16="http://schemas.microsoft.com/office/drawing/2014/main" id="{F39AA513-05AB-44F8-9D6E-D206A3B3015E}"/>
                </a:ext>
              </a:extLst>
            </p:cNvPr>
            <p:cNvSpPr txBox="1"/>
            <p:nvPr/>
          </p:nvSpPr>
          <p:spPr>
            <a:xfrm>
              <a:off x="2586361" y="1960588"/>
              <a:ext cx="7037034" cy="3046988"/>
            </a:xfrm>
            <a:prstGeom prst="rect">
              <a:avLst/>
            </a:prstGeom>
            <a:noFill/>
          </p:spPr>
          <p:txBody>
            <a:bodyPr wrap="square" rtlCol="1">
              <a:spAutoFit/>
            </a:bodyPr>
            <a:lstStyle/>
            <a:p>
              <a:pPr algn="ctr"/>
              <a:r>
                <a:rPr lang="he-IL" sz="9600" dirty="0">
                  <a:solidFill>
                    <a:srgbClr val="071B43"/>
                  </a:solidFill>
                  <a:latin typeface="Almoni Tzar ML v5 AAA" panose="00000806000000000000" pitchFamily="50" charset="-79"/>
                  <a:cs typeface="Almoni Tzar ML v5 AAA" panose="00000806000000000000" pitchFamily="50" charset="-79"/>
                </a:rPr>
                <a:t>בריאה חדשה</a:t>
              </a:r>
            </a:p>
            <a:p>
              <a:pPr algn="ctr"/>
              <a:r>
                <a:rPr lang="he-IL" sz="9600" dirty="0">
                  <a:solidFill>
                    <a:srgbClr val="071B43"/>
                  </a:solidFill>
                  <a:latin typeface="Almoni Tzar ML v5 AAA" panose="00000806000000000000" pitchFamily="50" charset="-79"/>
                  <a:cs typeface="Almoni Tzar ML v5 AAA" panose="00000806000000000000" pitchFamily="50" charset="-79"/>
                </a:rPr>
                <a:t>בכל שניה</a:t>
              </a:r>
            </a:p>
          </p:txBody>
        </p:sp>
        <p:sp>
          <p:nvSpPr>
            <p:cNvPr id="3" name="תיבת טקסט 2">
              <a:extLst>
                <a:ext uri="{FF2B5EF4-FFF2-40B4-BE49-F238E27FC236}">
                  <a16:creationId xmlns:a16="http://schemas.microsoft.com/office/drawing/2014/main" id="{3E320CA8-0F09-4B80-981B-382C8CE00600}"/>
                </a:ext>
              </a:extLst>
            </p:cNvPr>
            <p:cNvSpPr txBox="1"/>
            <p:nvPr/>
          </p:nvSpPr>
          <p:spPr>
            <a:xfrm>
              <a:off x="2573661" y="1985988"/>
              <a:ext cx="7037034" cy="3046988"/>
            </a:xfrm>
            <a:prstGeom prst="rect">
              <a:avLst/>
            </a:prstGeom>
            <a:noFill/>
          </p:spPr>
          <p:txBody>
            <a:bodyPr wrap="square" rtlCol="1">
              <a:spAutoFit/>
            </a:bodyPr>
            <a:lstStyle/>
            <a:p>
              <a:pPr algn="ctr"/>
              <a:r>
                <a:rPr lang="he-IL" sz="9600" dirty="0">
                  <a:solidFill>
                    <a:schemeClr val="bg1"/>
                  </a:solidFill>
                  <a:latin typeface="Almoni Tzar ML v5 AAA" panose="00000806000000000000" pitchFamily="50" charset="-79"/>
                  <a:cs typeface="Almoni Tzar ML v5 AAA" panose="00000806000000000000" pitchFamily="50" charset="-79"/>
                </a:rPr>
                <a:t>בריאה חדשה</a:t>
              </a:r>
            </a:p>
            <a:p>
              <a:pPr algn="ctr"/>
              <a:r>
                <a:rPr lang="he-IL" sz="9600" dirty="0">
                  <a:solidFill>
                    <a:schemeClr val="bg1"/>
                  </a:solidFill>
                  <a:latin typeface="Almoni Tzar ML v5 AAA" panose="00000806000000000000" pitchFamily="50" charset="-79"/>
                  <a:cs typeface="Almoni Tzar ML v5 AAA" panose="00000806000000000000" pitchFamily="50" charset="-79"/>
                </a:rPr>
                <a:t>בכל שניה</a:t>
              </a:r>
            </a:p>
          </p:txBody>
        </p:sp>
      </p:grpSp>
      <p:pic>
        <p:nvPicPr>
          <p:cNvPr id="4" name="תמונה 3" descr="תמונה שמכילה טקסט&#10;&#10;התיאור נוצר באופן אוטומטי">
            <a:extLst>
              <a:ext uri="{FF2B5EF4-FFF2-40B4-BE49-F238E27FC236}">
                <a16:creationId xmlns:a16="http://schemas.microsoft.com/office/drawing/2014/main" id="{62AA7B4B-548F-4A2E-A09D-BE3FE64E58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2454" y="327310"/>
            <a:ext cx="1035728" cy="632838"/>
          </a:xfrm>
          <a:prstGeom prst="rect">
            <a:avLst/>
          </a:prstGeom>
        </p:spPr>
      </p:pic>
      <p:sp>
        <p:nvSpPr>
          <p:cNvPr id="6" name="תיבת טקסט 5">
            <a:extLst>
              <a:ext uri="{FF2B5EF4-FFF2-40B4-BE49-F238E27FC236}">
                <a16:creationId xmlns:a16="http://schemas.microsoft.com/office/drawing/2014/main" id="{026A5315-303E-4564-96E9-FBACCB244773}"/>
              </a:ext>
            </a:extLst>
          </p:cNvPr>
          <p:cNvSpPr txBox="1"/>
          <p:nvPr/>
        </p:nvSpPr>
        <p:spPr>
          <a:xfrm>
            <a:off x="11327907" y="159798"/>
            <a:ext cx="612559" cy="369332"/>
          </a:xfrm>
          <a:prstGeom prst="rect">
            <a:avLst/>
          </a:prstGeom>
          <a:noFill/>
        </p:spPr>
        <p:txBody>
          <a:bodyPr wrap="square" rtlCol="1">
            <a:spAutoFit/>
          </a:bodyPr>
          <a:lstStyle/>
          <a:p>
            <a:r>
              <a:rPr lang="he-IL" dirty="0">
                <a:solidFill>
                  <a:srgbClr val="457BBF"/>
                </a:solidFill>
                <a:latin typeface="Almoni Tzar ML v5 AAA Medium" panose="00000606000000000000" pitchFamily="50" charset="-79"/>
                <a:cs typeface="Almoni Tzar ML v5 AAA Medium" panose="00000606000000000000" pitchFamily="50" charset="-79"/>
              </a:rPr>
              <a:t>ב"ה</a:t>
            </a:r>
          </a:p>
        </p:txBody>
      </p:sp>
    </p:spTree>
    <p:extLst>
      <p:ext uri="{BB962C8B-B14F-4D97-AF65-F5344CB8AC3E}">
        <p14:creationId xmlns:p14="http://schemas.microsoft.com/office/powerpoint/2010/main" val="3150445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171074" y="1580668"/>
            <a:ext cx="9849852" cy="1754326"/>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מכיוון שכל הבריאה נוצרת על ידי השם בכל רגע מחדש, ברור שהכול קורה בתכנון מדויק של הקדוש ברוך הוא,</a:t>
            </a:r>
          </a:p>
        </p:txBody>
      </p:sp>
      <p:sp>
        <p:nvSpPr>
          <p:cNvPr id="5" name="תיבת טקסט 6">
            <a:extLst>
              <a:ext uri="{FF2B5EF4-FFF2-40B4-BE49-F238E27FC236}">
                <a16:creationId xmlns:a16="http://schemas.microsoft.com/office/drawing/2014/main" id="{79902FF8-ABC4-4C04-9488-7340A8CD439E}"/>
              </a:ext>
            </a:extLst>
          </p:cNvPr>
          <p:cNvSpPr txBox="1"/>
          <p:nvPr/>
        </p:nvSpPr>
        <p:spPr>
          <a:xfrm>
            <a:off x="1171074" y="3370977"/>
            <a:ext cx="9849852" cy="923330"/>
          </a:xfrm>
          <a:prstGeom prst="rect">
            <a:avLst/>
          </a:prstGeom>
          <a:noFill/>
        </p:spPr>
        <p:txBody>
          <a:bodyPr wrap="square">
            <a:spAutoFit/>
          </a:bodyPr>
          <a:lstStyle/>
          <a:p>
            <a:pPr algn="ctr"/>
            <a:r>
              <a:rPr lang="he-IL" sz="5400" dirty="0">
                <a:solidFill>
                  <a:srgbClr val="071B43"/>
                </a:solidFill>
                <a:latin typeface="Almoni Tzar ML v5 AAA" panose="00000806000000000000" pitchFamily="50" charset="-79"/>
                <a:cs typeface="Almoni Tzar ML v5 AAA" panose="00000806000000000000" pitchFamily="50" charset="-79"/>
              </a:rPr>
              <a:t>הכול בהשגחה פרטית.</a:t>
            </a:r>
          </a:p>
        </p:txBody>
      </p:sp>
      <p:pic>
        <p:nvPicPr>
          <p:cNvPr id="6" name="תמונה 5"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170" y="3009527"/>
            <a:ext cx="4729687" cy="5196568"/>
          </a:xfrm>
          <a:prstGeom prst="rect">
            <a:avLst/>
          </a:prstGeom>
        </p:spPr>
      </p:pic>
      <p:pic>
        <p:nvPicPr>
          <p:cNvPr id="8" name="תמונה 7" descr="תמונה שמכילה טקסט, צמח, עלה&#10;&#10;התיאור נוצר באופן אוטומטי">
            <a:extLst>
              <a:ext uri="{FF2B5EF4-FFF2-40B4-BE49-F238E27FC236}">
                <a16:creationId xmlns:a16="http://schemas.microsoft.com/office/drawing/2014/main" id="{AF4E4E66-F256-4132-82DA-FF8B5D6EAD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168508">
            <a:off x="1727901" y="-1257956"/>
            <a:ext cx="2631247" cy="10445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75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33268 0.02547 L 0.1 0.23241 C 0.04844 0.27269 0.00495 0.35996 -0.02018 0.46598 C -0.04922 0.58797 -0.05339 0.69908 -0.03438 0.79306 L 0.04362 1.23542 " pathEditMode="relative" rAng="6780000" ptsTypes="AAAAA">
                                      <p:cBhvr>
                                        <p:cTn id="6" dur="9250" fill="hold"/>
                                        <p:tgtEl>
                                          <p:spTgt spid="8"/>
                                        </p:tgtEl>
                                        <p:attrNameLst>
                                          <p:attrName>ppt_x</p:attrName>
                                          <p:attrName>ppt_y</p:attrName>
                                        </p:attrNameLst>
                                      </p:cBhvr>
                                      <p:rCtr x="-24935" y="52569"/>
                                    </p:animMotion>
                                  </p:childTnLst>
                                </p:cTn>
                              </p:par>
                              <p:par>
                                <p:cTn id="7" presetID="32" presetClass="emph" presetSubtype="0" repeatCount="4000" fill="hold" nodeType="withEffect">
                                  <p:stCondLst>
                                    <p:cond delay="0"/>
                                  </p:stCondLst>
                                  <p:childTnLst>
                                    <p:animRot by="120000">
                                      <p:cBhvr>
                                        <p:cTn id="8" dur="225" fill="hold">
                                          <p:stCondLst>
                                            <p:cond delay="0"/>
                                          </p:stCondLst>
                                        </p:cTn>
                                        <p:tgtEl>
                                          <p:spTgt spid="8"/>
                                        </p:tgtEl>
                                        <p:attrNameLst>
                                          <p:attrName>r</p:attrName>
                                        </p:attrNameLst>
                                      </p:cBhvr>
                                    </p:animRot>
                                    <p:animRot by="-240000">
                                      <p:cBhvr>
                                        <p:cTn id="9" dur="450" fill="hold">
                                          <p:stCondLst>
                                            <p:cond delay="450"/>
                                          </p:stCondLst>
                                        </p:cTn>
                                        <p:tgtEl>
                                          <p:spTgt spid="8"/>
                                        </p:tgtEl>
                                        <p:attrNameLst>
                                          <p:attrName>r</p:attrName>
                                        </p:attrNameLst>
                                      </p:cBhvr>
                                    </p:animRot>
                                    <p:animRot by="240000">
                                      <p:cBhvr>
                                        <p:cTn id="10" dur="450" fill="hold">
                                          <p:stCondLst>
                                            <p:cond delay="900"/>
                                          </p:stCondLst>
                                        </p:cTn>
                                        <p:tgtEl>
                                          <p:spTgt spid="8"/>
                                        </p:tgtEl>
                                        <p:attrNameLst>
                                          <p:attrName>r</p:attrName>
                                        </p:attrNameLst>
                                      </p:cBhvr>
                                    </p:animRot>
                                    <p:animRot by="-240000">
                                      <p:cBhvr>
                                        <p:cTn id="11" dur="450" fill="hold">
                                          <p:stCondLst>
                                            <p:cond delay="1350"/>
                                          </p:stCondLst>
                                        </p:cTn>
                                        <p:tgtEl>
                                          <p:spTgt spid="8"/>
                                        </p:tgtEl>
                                        <p:attrNameLst>
                                          <p:attrName>r</p:attrName>
                                        </p:attrNameLst>
                                      </p:cBhvr>
                                    </p:animRot>
                                    <p:animRot by="120000">
                                      <p:cBhvr>
                                        <p:cTn id="12" dur="450" fill="hold">
                                          <p:stCondLst>
                                            <p:cond delay="1800"/>
                                          </p:stCondLst>
                                        </p:cTn>
                                        <p:tgtEl>
                                          <p:spTgt spid="8"/>
                                        </p:tgtEl>
                                        <p:attrNameLst>
                                          <p:attrName>r</p:attrName>
                                        </p:attrNameLst>
                                      </p:cBhvr>
                                    </p:animRot>
                                  </p:childTnLst>
                                </p:cTn>
                              </p:par>
                              <p:par>
                                <p:cTn id="13" presetID="1" presetClass="entr" presetSubtype="0" fill="hold" grpId="0" nodeType="withEffect">
                                  <p:stCondLst>
                                    <p:cond delay="0"/>
                                  </p:stCondLst>
                                  <p:iterate type="lt">
                                    <p:tmAbs val="30"/>
                                  </p:iterate>
                                  <p:childTnLst>
                                    <p:set>
                                      <p:cBhvr>
                                        <p:cTn id="14" dur="1" fill="hold">
                                          <p:stCondLst>
                                            <p:cond delay="0"/>
                                          </p:stCondLst>
                                        </p:cTn>
                                        <p:tgtEl>
                                          <p:spTgt spid="7"/>
                                        </p:tgtEl>
                                        <p:attrNameLst>
                                          <p:attrName>style.visibility</p:attrName>
                                        </p:attrNameLst>
                                      </p:cBhvr>
                                      <p:to>
                                        <p:strVal val="visible"/>
                                      </p:to>
                                    </p:set>
                                  </p:childTnLst>
                                </p:cTn>
                              </p:par>
                              <p:par>
                                <p:cTn id="15" presetID="53" presetClass="entr" presetSubtype="16" fill="hold" grpId="0" nodeType="withEffect">
                                  <p:stCondLst>
                                    <p:cond delay="20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592062" y="324961"/>
            <a:ext cx="9007876" cy="1447191"/>
          </a:xfrm>
          <a:prstGeom prst="rect">
            <a:avLst/>
          </a:prstGeom>
          <a:noFill/>
        </p:spPr>
        <p:txBody>
          <a:bodyPr wrap="square">
            <a:spAutoFit/>
          </a:bodyPr>
          <a:lstStyle/>
          <a:p>
            <a:pPr algn="ctr">
              <a:lnSpc>
                <a:spcPts val="5000"/>
              </a:lnSpc>
            </a:pPr>
            <a:r>
              <a:rPr lang="he-IL" sz="4800" dirty="0">
                <a:solidFill>
                  <a:srgbClr val="071B43"/>
                </a:solidFill>
                <a:latin typeface="Almoni Tzar ML v5 AAA Medium" panose="00000606000000000000" pitchFamily="50" charset="-79"/>
                <a:cs typeface="Almoni Tzar ML v5 AAA Medium" panose="00000606000000000000" pitchFamily="50" charset="-79"/>
              </a:rPr>
              <a:t>על מה מהדברים הבאים</a:t>
            </a:r>
          </a:p>
          <a:p>
            <a:pPr algn="ctr">
              <a:lnSpc>
                <a:spcPts val="5500"/>
              </a:lnSpc>
            </a:pPr>
            <a:r>
              <a:rPr lang="he-IL" sz="4800" dirty="0">
                <a:solidFill>
                  <a:srgbClr val="071B43"/>
                </a:solidFill>
                <a:latin typeface="Almoni Tzar ML v5 AAA Medium" panose="00000606000000000000" pitchFamily="50" charset="-79"/>
                <a:cs typeface="Almoni Tzar ML v5 AAA Medium" panose="00000606000000000000" pitchFamily="50" charset="-79"/>
              </a:rPr>
              <a:t>משגיח הקדוש ברוך הוא בהשגחה פרטית? </a:t>
            </a:r>
          </a:p>
        </p:txBody>
      </p:sp>
      <p:grpSp>
        <p:nvGrpSpPr>
          <p:cNvPr id="47" name="קבוצה 46">
            <a:extLst>
              <a:ext uri="{FF2B5EF4-FFF2-40B4-BE49-F238E27FC236}">
                <a16:creationId xmlns:a16="http://schemas.microsoft.com/office/drawing/2014/main" id="{7E3EF2CA-6A35-4DA7-B7F7-C5F4011041B7}"/>
              </a:ext>
            </a:extLst>
          </p:cNvPr>
          <p:cNvGrpSpPr/>
          <p:nvPr/>
        </p:nvGrpSpPr>
        <p:grpSpPr>
          <a:xfrm>
            <a:off x="7538141" y="1484224"/>
            <a:ext cx="3839996" cy="2568945"/>
            <a:chOff x="7538141" y="1549540"/>
            <a:chExt cx="3839996" cy="2568945"/>
          </a:xfrm>
        </p:grpSpPr>
        <p:pic>
          <p:nvPicPr>
            <p:cNvPr id="24" name="תמונה 23">
              <a:extLst>
                <a:ext uri="{FF2B5EF4-FFF2-40B4-BE49-F238E27FC236}">
                  <a16:creationId xmlns:a16="http://schemas.microsoft.com/office/drawing/2014/main" id="{A7FBE693-C5BE-42B6-8740-34CC638F0B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8141" y="1958485"/>
              <a:ext cx="3839996" cy="2160000"/>
            </a:xfrm>
            <a:prstGeom prst="rect">
              <a:avLst/>
            </a:prstGeom>
            <a:ln w="44450">
              <a:solidFill>
                <a:schemeClr val="bg1"/>
              </a:solidFill>
            </a:ln>
          </p:spPr>
        </p:pic>
        <p:grpSp>
          <p:nvGrpSpPr>
            <p:cNvPr id="31" name="קבוצה 30">
              <a:extLst>
                <a:ext uri="{FF2B5EF4-FFF2-40B4-BE49-F238E27FC236}">
                  <a16:creationId xmlns:a16="http://schemas.microsoft.com/office/drawing/2014/main" id="{596FF2A1-6318-460D-B9B7-E09F9C9D68D7}"/>
                </a:ext>
              </a:extLst>
            </p:cNvPr>
            <p:cNvGrpSpPr/>
            <p:nvPr/>
          </p:nvGrpSpPr>
          <p:grpSpPr>
            <a:xfrm>
              <a:off x="10561463" y="1549540"/>
              <a:ext cx="633937" cy="775212"/>
              <a:chOff x="10561463" y="1549540"/>
              <a:chExt cx="633937" cy="775212"/>
            </a:xfrm>
          </p:grpSpPr>
          <p:sp>
            <p:nvSpPr>
              <p:cNvPr id="29" name="אליפסה 28">
                <a:extLst>
                  <a:ext uri="{FF2B5EF4-FFF2-40B4-BE49-F238E27FC236}">
                    <a16:creationId xmlns:a16="http://schemas.microsoft.com/office/drawing/2014/main" id="{452DAEF0-5403-4A59-AD63-7E1E4BEACBFD}"/>
                  </a:ext>
                </a:extLst>
              </p:cNvPr>
              <p:cNvSpPr/>
              <p:nvPr/>
            </p:nvSpPr>
            <p:spPr>
              <a:xfrm>
                <a:off x="10561463" y="1650638"/>
                <a:ext cx="633937"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 name="תיבת טקסט 29">
                <a:extLst>
                  <a:ext uri="{FF2B5EF4-FFF2-40B4-BE49-F238E27FC236}">
                    <a16:creationId xmlns:a16="http://schemas.microsoft.com/office/drawing/2014/main" id="{30206DE7-F308-4D1C-9430-63AB84E5B712}"/>
                  </a:ext>
                </a:extLst>
              </p:cNvPr>
              <p:cNvSpPr txBox="1"/>
              <p:nvPr/>
            </p:nvSpPr>
            <p:spPr>
              <a:xfrm>
                <a:off x="10670709" y="1549540"/>
                <a:ext cx="415445" cy="775212"/>
              </a:xfrm>
              <a:prstGeom prst="rect">
                <a:avLst/>
              </a:prstGeom>
              <a:noFill/>
            </p:spPr>
            <p:txBody>
              <a:bodyPr wrap="square">
                <a:spAutoFit/>
              </a:bodyPr>
              <a:lstStyle/>
              <a:p>
                <a:pPr algn="ctr">
                  <a:lnSpc>
                    <a:spcPts val="5500"/>
                  </a:lnSpc>
                </a:pPr>
                <a:r>
                  <a:rPr lang="he-IL" sz="4000" b="1" dirty="0">
                    <a:solidFill>
                      <a:srgbClr val="071B43"/>
                    </a:solidFill>
                    <a:latin typeface="Almoni Tzar ML v5 AAA Medium" panose="00000606000000000000" pitchFamily="50" charset="-79"/>
                    <a:cs typeface="Almoni Tzar ML v5 AAA Medium" panose="00000606000000000000" pitchFamily="50" charset="-79"/>
                  </a:rPr>
                  <a:t>1</a:t>
                </a:r>
              </a:p>
            </p:txBody>
          </p:sp>
        </p:grpSp>
      </p:grpSp>
      <p:grpSp>
        <p:nvGrpSpPr>
          <p:cNvPr id="48" name="קבוצה 47">
            <a:extLst>
              <a:ext uri="{FF2B5EF4-FFF2-40B4-BE49-F238E27FC236}">
                <a16:creationId xmlns:a16="http://schemas.microsoft.com/office/drawing/2014/main" id="{B2A39E1C-B1E8-4245-AFFF-40D6B7672CAC}"/>
              </a:ext>
            </a:extLst>
          </p:cNvPr>
          <p:cNvGrpSpPr/>
          <p:nvPr/>
        </p:nvGrpSpPr>
        <p:grpSpPr>
          <a:xfrm>
            <a:off x="3468416" y="1893169"/>
            <a:ext cx="3865214" cy="2160000"/>
            <a:chOff x="3468416" y="1958485"/>
            <a:chExt cx="3865214" cy="2160000"/>
          </a:xfrm>
        </p:grpSpPr>
        <p:pic>
          <p:nvPicPr>
            <p:cNvPr id="8" name="תמונה 7" descr="תמונה שמכילה מקורה, אדום&#10;&#10;התיאור נוצר באופן אוטומטי">
              <a:extLst>
                <a:ext uri="{FF2B5EF4-FFF2-40B4-BE49-F238E27FC236}">
                  <a16:creationId xmlns:a16="http://schemas.microsoft.com/office/drawing/2014/main" id="{2C999688-4202-45A4-8027-80475B7375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68416" y="1958485"/>
              <a:ext cx="3575172" cy="2160000"/>
            </a:xfrm>
            <a:prstGeom prst="rect">
              <a:avLst/>
            </a:prstGeom>
            <a:ln w="44450">
              <a:solidFill>
                <a:schemeClr val="bg1"/>
              </a:solidFill>
            </a:ln>
          </p:spPr>
        </p:pic>
        <p:grpSp>
          <p:nvGrpSpPr>
            <p:cNvPr id="32" name="קבוצה 31">
              <a:extLst>
                <a:ext uri="{FF2B5EF4-FFF2-40B4-BE49-F238E27FC236}">
                  <a16:creationId xmlns:a16="http://schemas.microsoft.com/office/drawing/2014/main" id="{EB4F5118-58D4-4F01-A41C-C7532957FA6E}"/>
                </a:ext>
              </a:extLst>
            </p:cNvPr>
            <p:cNvGrpSpPr/>
            <p:nvPr/>
          </p:nvGrpSpPr>
          <p:grpSpPr>
            <a:xfrm>
              <a:off x="6699693" y="3193283"/>
              <a:ext cx="633937" cy="775212"/>
              <a:chOff x="10561463" y="1549540"/>
              <a:chExt cx="633937" cy="775212"/>
            </a:xfrm>
          </p:grpSpPr>
          <p:sp>
            <p:nvSpPr>
              <p:cNvPr id="33" name="אליפסה 32">
                <a:extLst>
                  <a:ext uri="{FF2B5EF4-FFF2-40B4-BE49-F238E27FC236}">
                    <a16:creationId xmlns:a16="http://schemas.microsoft.com/office/drawing/2014/main" id="{CE065587-D992-4249-A3E4-5F30C7356AE7}"/>
                  </a:ext>
                </a:extLst>
              </p:cNvPr>
              <p:cNvSpPr/>
              <p:nvPr/>
            </p:nvSpPr>
            <p:spPr>
              <a:xfrm>
                <a:off x="10561463" y="1650638"/>
                <a:ext cx="633937"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תיבת טקסט 33">
                <a:extLst>
                  <a:ext uri="{FF2B5EF4-FFF2-40B4-BE49-F238E27FC236}">
                    <a16:creationId xmlns:a16="http://schemas.microsoft.com/office/drawing/2014/main" id="{54A6C689-C560-444A-93D3-16E581836C21}"/>
                  </a:ext>
                </a:extLst>
              </p:cNvPr>
              <p:cNvSpPr txBox="1"/>
              <p:nvPr/>
            </p:nvSpPr>
            <p:spPr>
              <a:xfrm>
                <a:off x="10670709" y="1549540"/>
                <a:ext cx="415445" cy="775212"/>
              </a:xfrm>
              <a:prstGeom prst="rect">
                <a:avLst/>
              </a:prstGeom>
              <a:noFill/>
            </p:spPr>
            <p:txBody>
              <a:bodyPr wrap="square">
                <a:spAutoFit/>
              </a:bodyPr>
              <a:lstStyle/>
              <a:p>
                <a:pPr algn="ctr">
                  <a:lnSpc>
                    <a:spcPts val="5500"/>
                  </a:lnSpc>
                </a:pPr>
                <a:r>
                  <a:rPr lang="he-IL" sz="4000" b="1" dirty="0">
                    <a:solidFill>
                      <a:srgbClr val="071B43"/>
                    </a:solidFill>
                    <a:latin typeface="Almoni Tzar ML v5 AAA Medium" panose="00000606000000000000" pitchFamily="50" charset="-79"/>
                    <a:cs typeface="Almoni Tzar ML v5 AAA Medium" panose="00000606000000000000" pitchFamily="50" charset="-79"/>
                  </a:rPr>
                  <a:t>2</a:t>
                </a:r>
              </a:p>
            </p:txBody>
          </p:sp>
        </p:grpSp>
      </p:grpSp>
      <p:grpSp>
        <p:nvGrpSpPr>
          <p:cNvPr id="49" name="קבוצה 48">
            <a:extLst>
              <a:ext uri="{FF2B5EF4-FFF2-40B4-BE49-F238E27FC236}">
                <a16:creationId xmlns:a16="http://schemas.microsoft.com/office/drawing/2014/main" id="{A0C10C00-C5A8-4456-AC1B-7FF9AB139A0D}"/>
              </a:ext>
            </a:extLst>
          </p:cNvPr>
          <p:cNvGrpSpPr/>
          <p:nvPr/>
        </p:nvGrpSpPr>
        <p:grpSpPr>
          <a:xfrm>
            <a:off x="475419" y="1893169"/>
            <a:ext cx="2498444" cy="2160000"/>
            <a:chOff x="475419" y="1958485"/>
            <a:chExt cx="2498444" cy="2160000"/>
          </a:xfrm>
        </p:grpSpPr>
        <p:pic>
          <p:nvPicPr>
            <p:cNvPr id="26" name="תמונה 25">
              <a:extLst>
                <a:ext uri="{FF2B5EF4-FFF2-40B4-BE49-F238E27FC236}">
                  <a16:creationId xmlns:a16="http://schemas.microsoft.com/office/drawing/2014/main" id="{21F50AFA-6095-46BB-A004-DC33BC90FF1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3863" y="1958485"/>
              <a:ext cx="2160000" cy="2160000"/>
            </a:xfrm>
            <a:prstGeom prst="rect">
              <a:avLst/>
            </a:prstGeom>
            <a:ln w="44450">
              <a:solidFill>
                <a:schemeClr val="bg1"/>
              </a:solidFill>
            </a:ln>
          </p:spPr>
        </p:pic>
        <p:grpSp>
          <p:nvGrpSpPr>
            <p:cNvPr id="35" name="קבוצה 34">
              <a:extLst>
                <a:ext uri="{FF2B5EF4-FFF2-40B4-BE49-F238E27FC236}">
                  <a16:creationId xmlns:a16="http://schemas.microsoft.com/office/drawing/2014/main" id="{259F74A2-B71E-4628-98B2-A0BF7D2E7042}"/>
                </a:ext>
              </a:extLst>
            </p:cNvPr>
            <p:cNvGrpSpPr/>
            <p:nvPr/>
          </p:nvGrpSpPr>
          <p:grpSpPr>
            <a:xfrm>
              <a:off x="475419" y="2009019"/>
              <a:ext cx="633937" cy="775212"/>
              <a:chOff x="10561463" y="1549540"/>
              <a:chExt cx="633937" cy="775212"/>
            </a:xfrm>
          </p:grpSpPr>
          <p:sp>
            <p:nvSpPr>
              <p:cNvPr id="36" name="אליפסה 35">
                <a:extLst>
                  <a:ext uri="{FF2B5EF4-FFF2-40B4-BE49-F238E27FC236}">
                    <a16:creationId xmlns:a16="http://schemas.microsoft.com/office/drawing/2014/main" id="{7BFCD91B-6EA0-4A9F-BB9D-33E6F10FDB99}"/>
                  </a:ext>
                </a:extLst>
              </p:cNvPr>
              <p:cNvSpPr/>
              <p:nvPr/>
            </p:nvSpPr>
            <p:spPr>
              <a:xfrm>
                <a:off x="10561463" y="1650638"/>
                <a:ext cx="633937"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7" name="תיבת טקסט 36">
                <a:extLst>
                  <a:ext uri="{FF2B5EF4-FFF2-40B4-BE49-F238E27FC236}">
                    <a16:creationId xmlns:a16="http://schemas.microsoft.com/office/drawing/2014/main" id="{53D7CD19-5798-4D57-AE9C-322B9AA2B113}"/>
                  </a:ext>
                </a:extLst>
              </p:cNvPr>
              <p:cNvSpPr txBox="1"/>
              <p:nvPr/>
            </p:nvSpPr>
            <p:spPr>
              <a:xfrm>
                <a:off x="10670709" y="1549540"/>
                <a:ext cx="415445" cy="775212"/>
              </a:xfrm>
              <a:prstGeom prst="rect">
                <a:avLst/>
              </a:prstGeom>
              <a:noFill/>
            </p:spPr>
            <p:txBody>
              <a:bodyPr wrap="square">
                <a:spAutoFit/>
              </a:bodyPr>
              <a:lstStyle/>
              <a:p>
                <a:pPr algn="ctr">
                  <a:lnSpc>
                    <a:spcPts val="5500"/>
                  </a:lnSpc>
                </a:pPr>
                <a:r>
                  <a:rPr lang="he-IL" sz="4000" b="1" dirty="0">
                    <a:solidFill>
                      <a:srgbClr val="071B43"/>
                    </a:solidFill>
                    <a:latin typeface="Almoni Tzar ML v5 AAA Medium" panose="00000606000000000000" pitchFamily="50" charset="-79"/>
                    <a:cs typeface="Almoni Tzar ML v5 AAA Medium" panose="00000606000000000000" pitchFamily="50" charset="-79"/>
                  </a:rPr>
                  <a:t>3</a:t>
                </a:r>
              </a:p>
            </p:txBody>
          </p:sp>
        </p:grpSp>
      </p:grpSp>
      <p:grpSp>
        <p:nvGrpSpPr>
          <p:cNvPr id="50" name="קבוצה 49">
            <a:extLst>
              <a:ext uri="{FF2B5EF4-FFF2-40B4-BE49-F238E27FC236}">
                <a16:creationId xmlns:a16="http://schemas.microsoft.com/office/drawing/2014/main" id="{D6A3A35D-FE33-42EE-9835-E3B383620B84}"/>
              </a:ext>
            </a:extLst>
          </p:cNvPr>
          <p:cNvGrpSpPr/>
          <p:nvPr/>
        </p:nvGrpSpPr>
        <p:grpSpPr>
          <a:xfrm>
            <a:off x="7868028" y="4278869"/>
            <a:ext cx="3510109" cy="2160000"/>
            <a:chOff x="7868028" y="4322413"/>
            <a:chExt cx="3510109" cy="2160000"/>
          </a:xfrm>
        </p:grpSpPr>
        <p:sp>
          <p:nvSpPr>
            <p:cNvPr id="27" name="מלבן 26">
              <a:extLst>
                <a:ext uri="{FF2B5EF4-FFF2-40B4-BE49-F238E27FC236}">
                  <a16:creationId xmlns:a16="http://schemas.microsoft.com/office/drawing/2014/main" id="{75E8135D-CA96-4B64-9697-B0C5F17F4781}"/>
                </a:ext>
              </a:extLst>
            </p:cNvPr>
            <p:cNvSpPr/>
            <p:nvPr/>
          </p:nvSpPr>
          <p:spPr>
            <a:xfrm>
              <a:off x="8138137" y="4322413"/>
              <a:ext cx="3240000" cy="2160000"/>
            </a:xfrm>
            <a:prstGeom prst="rect">
              <a:avLst/>
            </a:prstGeom>
            <a:solidFill>
              <a:srgbClr val="071B43"/>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51EA9295-04F8-4F0A-9C70-8C3CE3913C3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372731" y="4505519"/>
              <a:ext cx="787942" cy="1818686"/>
            </a:xfrm>
            <a:prstGeom prst="rect">
              <a:avLst/>
            </a:prstGeom>
            <a:ln w="38100">
              <a:noFill/>
            </a:ln>
          </p:spPr>
        </p:pic>
        <p:grpSp>
          <p:nvGrpSpPr>
            <p:cNvPr id="38" name="קבוצה 37">
              <a:extLst>
                <a:ext uri="{FF2B5EF4-FFF2-40B4-BE49-F238E27FC236}">
                  <a16:creationId xmlns:a16="http://schemas.microsoft.com/office/drawing/2014/main" id="{B2D76B39-2A45-44A4-B4AA-44FD54AB71F2}"/>
                </a:ext>
              </a:extLst>
            </p:cNvPr>
            <p:cNvGrpSpPr/>
            <p:nvPr/>
          </p:nvGrpSpPr>
          <p:grpSpPr>
            <a:xfrm>
              <a:off x="7868028" y="4465857"/>
              <a:ext cx="633937" cy="775212"/>
              <a:chOff x="10561463" y="1549540"/>
              <a:chExt cx="633937" cy="775212"/>
            </a:xfrm>
          </p:grpSpPr>
          <p:sp>
            <p:nvSpPr>
              <p:cNvPr id="39" name="אליפסה 38">
                <a:extLst>
                  <a:ext uri="{FF2B5EF4-FFF2-40B4-BE49-F238E27FC236}">
                    <a16:creationId xmlns:a16="http://schemas.microsoft.com/office/drawing/2014/main" id="{75B6ECD1-CE75-47D2-B24E-D73317966925}"/>
                  </a:ext>
                </a:extLst>
              </p:cNvPr>
              <p:cNvSpPr/>
              <p:nvPr/>
            </p:nvSpPr>
            <p:spPr>
              <a:xfrm>
                <a:off x="10561463" y="1650638"/>
                <a:ext cx="633937"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0" name="תיבת טקסט 39">
                <a:extLst>
                  <a:ext uri="{FF2B5EF4-FFF2-40B4-BE49-F238E27FC236}">
                    <a16:creationId xmlns:a16="http://schemas.microsoft.com/office/drawing/2014/main" id="{178E7C59-4D9E-486C-A7C3-CB851628385A}"/>
                  </a:ext>
                </a:extLst>
              </p:cNvPr>
              <p:cNvSpPr txBox="1"/>
              <p:nvPr/>
            </p:nvSpPr>
            <p:spPr>
              <a:xfrm>
                <a:off x="10670709" y="1549540"/>
                <a:ext cx="415445" cy="775212"/>
              </a:xfrm>
              <a:prstGeom prst="rect">
                <a:avLst/>
              </a:prstGeom>
              <a:noFill/>
            </p:spPr>
            <p:txBody>
              <a:bodyPr wrap="square">
                <a:spAutoFit/>
              </a:bodyPr>
              <a:lstStyle/>
              <a:p>
                <a:pPr algn="ctr">
                  <a:lnSpc>
                    <a:spcPts val="5500"/>
                  </a:lnSpc>
                </a:pPr>
                <a:r>
                  <a:rPr lang="he-IL" sz="4000" b="1" dirty="0">
                    <a:solidFill>
                      <a:srgbClr val="071B43"/>
                    </a:solidFill>
                    <a:latin typeface="Almoni Tzar ML v5 AAA Medium" panose="00000606000000000000" pitchFamily="50" charset="-79"/>
                    <a:cs typeface="Almoni Tzar ML v5 AAA Medium" panose="00000606000000000000" pitchFamily="50" charset="-79"/>
                  </a:rPr>
                  <a:t>4</a:t>
                </a:r>
              </a:p>
            </p:txBody>
          </p:sp>
        </p:grpSp>
      </p:grpSp>
      <p:grpSp>
        <p:nvGrpSpPr>
          <p:cNvPr id="51" name="קבוצה 50">
            <a:extLst>
              <a:ext uri="{FF2B5EF4-FFF2-40B4-BE49-F238E27FC236}">
                <a16:creationId xmlns:a16="http://schemas.microsoft.com/office/drawing/2014/main" id="{A254DA14-8210-4D8C-92E3-5B102CCF4C00}"/>
              </a:ext>
            </a:extLst>
          </p:cNvPr>
          <p:cNvGrpSpPr/>
          <p:nvPr/>
        </p:nvGrpSpPr>
        <p:grpSpPr>
          <a:xfrm>
            <a:off x="4496947" y="4276044"/>
            <a:ext cx="3198105" cy="2494286"/>
            <a:chOff x="4496947" y="4319588"/>
            <a:chExt cx="3198105" cy="2494286"/>
          </a:xfrm>
        </p:grpSpPr>
        <p:pic>
          <p:nvPicPr>
            <p:cNvPr id="14" name="תמונה 13" descr="תמונה שמכילה פרח, צמח, חיננית&#10;&#10;התיאור נוצר באופן אוטומטי">
              <a:extLst>
                <a:ext uri="{FF2B5EF4-FFF2-40B4-BE49-F238E27FC236}">
                  <a16:creationId xmlns:a16="http://schemas.microsoft.com/office/drawing/2014/main" id="{90399CF1-5AFA-4F24-AFD7-FC8798A4781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31486" t="30997" b="6349"/>
            <a:stretch/>
          </p:blipFill>
          <p:spPr>
            <a:xfrm>
              <a:off x="4496947" y="4319588"/>
              <a:ext cx="3198105" cy="2162825"/>
            </a:xfrm>
            <a:prstGeom prst="rect">
              <a:avLst/>
            </a:prstGeom>
            <a:ln w="44450">
              <a:solidFill>
                <a:schemeClr val="bg1"/>
              </a:solidFill>
            </a:ln>
          </p:spPr>
        </p:pic>
        <p:grpSp>
          <p:nvGrpSpPr>
            <p:cNvPr id="41" name="קבוצה 40">
              <a:extLst>
                <a:ext uri="{FF2B5EF4-FFF2-40B4-BE49-F238E27FC236}">
                  <a16:creationId xmlns:a16="http://schemas.microsoft.com/office/drawing/2014/main" id="{B8E51B25-FC47-40B3-B6EA-6679FC552705}"/>
                </a:ext>
              </a:extLst>
            </p:cNvPr>
            <p:cNvGrpSpPr/>
            <p:nvPr/>
          </p:nvGrpSpPr>
          <p:grpSpPr>
            <a:xfrm>
              <a:off x="4699049" y="6038662"/>
              <a:ext cx="633937" cy="775212"/>
              <a:chOff x="10561463" y="1549540"/>
              <a:chExt cx="633937" cy="775212"/>
            </a:xfrm>
          </p:grpSpPr>
          <p:sp>
            <p:nvSpPr>
              <p:cNvPr id="42" name="אליפסה 41">
                <a:extLst>
                  <a:ext uri="{FF2B5EF4-FFF2-40B4-BE49-F238E27FC236}">
                    <a16:creationId xmlns:a16="http://schemas.microsoft.com/office/drawing/2014/main" id="{8DA28A55-FA4C-4E2D-81B2-8B26AE50CAF6}"/>
                  </a:ext>
                </a:extLst>
              </p:cNvPr>
              <p:cNvSpPr/>
              <p:nvPr/>
            </p:nvSpPr>
            <p:spPr>
              <a:xfrm>
                <a:off x="10561463" y="1650638"/>
                <a:ext cx="633937"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תיבת טקסט 42">
                <a:extLst>
                  <a:ext uri="{FF2B5EF4-FFF2-40B4-BE49-F238E27FC236}">
                    <a16:creationId xmlns:a16="http://schemas.microsoft.com/office/drawing/2014/main" id="{1618078F-D54D-4518-AEFA-0A8EA7E7E7CE}"/>
                  </a:ext>
                </a:extLst>
              </p:cNvPr>
              <p:cNvSpPr txBox="1"/>
              <p:nvPr/>
            </p:nvSpPr>
            <p:spPr>
              <a:xfrm>
                <a:off x="10670709" y="1549540"/>
                <a:ext cx="415445" cy="775212"/>
              </a:xfrm>
              <a:prstGeom prst="rect">
                <a:avLst/>
              </a:prstGeom>
              <a:noFill/>
            </p:spPr>
            <p:txBody>
              <a:bodyPr wrap="square">
                <a:spAutoFit/>
              </a:bodyPr>
              <a:lstStyle/>
              <a:p>
                <a:pPr algn="ctr">
                  <a:lnSpc>
                    <a:spcPts val="5500"/>
                  </a:lnSpc>
                </a:pPr>
                <a:r>
                  <a:rPr lang="he-IL" sz="4000" b="1" dirty="0">
                    <a:solidFill>
                      <a:srgbClr val="071B43"/>
                    </a:solidFill>
                    <a:latin typeface="Almoni Tzar ML v5 AAA Medium" panose="00000606000000000000" pitchFamily="50" charset="-79"/>
                    <a:cs typeface="Almoni Tzar ML v5 AAA Medium" panose="00000606000000000000" pitchFamily="50" charset="-79"/>
                  </a:rPr>
                  <a:t>5</a:t>
                </a:r>
              </a:p>
            </p:txBody>
          </p:sp>
        </p:grpSp>
      </p:grpSp>
      <p:grpSp>
        <p:nvGrpSpPr>
          <p:cNvPr id="52" name="קבוצה 51">
            <a:extLst>
              <a:ext uri="{FF2B5EF4-FFF2-40B4-BE49-F238E27FC236}">
                <a16:creationId xmlns:a16="http://schemas.microsoft.com/office/drawing/2014/main" id="{F42F1F3F-9AD6-49CA-8735-BED2C3C1DCE1}"/>
              </a:ext>
            </a:extLst>
          </p:cNvPr>
          <p:cNvGrpSpPr/>
          <p:nvPr/>
        </p:nvGrpSpPr>
        <p:grpSpPr>
          <a:xfrm>
            <a:off x="813863" y="4278869"/>
            <a:ext cx="3510108" cy="2160000"/>
            <a:chOff x="813863" y="4322413"/>
            <a:chExt cx="3510108" cy="2160000"/>
          </a:xfrm>
        </p:grpSpPr>
        <p:pic>
          <p:nvPicPr>
            <p:cNvPr id="16" name="תמונה 15" descr="תמונה שמכילה חוץ, אש, שקיעה, שמש&#10;&#10;התיאור נוצר באופן אוטומטי">
              <a:extLst>
                <a:ext uri="{FF2B5EF4-FFF2-40B4-BE49-F238E27FC236}">
                  <a16:creationId xmlns:a16="http://schemas.microsoft.com/office/drawing/2014/main" id="{12F2CE0C-DAE1-403D-98F7-17F1A2694D6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13863" y="4322413"/>
              <a:ext cx="3240000" cy="2160000"/>
            </a:xfrm>
            <a:prstGeom prst="rect">
              <a:avLst/>
            </a:prstGeom>
            <a:ln w="44450">
              <a:solidFill>
                <a:schemeClr val="bg1"/>
              </a:solidFill>
            </a:ln>
          </p:spPr>
        </p:pic>
        <p:grpSp>
          <p:nvGrpSpPr>
            <p:cNvPr id="44" name="קבוצה 43">
              <a:extLst>
                <a:ext uri="{FF2B5EF4-FFF2-40B4-BE49-F238E27FC236}">
                  <a16:creationId xmlns:a16="http://schemas.microsoft.com/office/drawing/2014/main" id="{0B51FC5D-58CB-4226-97EC-633D65ACC65E}"/>
                </a:ext>
              </a:extLst>
            </p:cNvPr>
            <p:cNvGrpSpPr/>
            <p:nvPr/>
          </p:nvGrpSpPr>
          <p:grpSpPr>
            <a:xfrm>
              <a:off x="3690034" y="4453144"/>
              <a:ext cx="633937" cy="775212"/>
              <a:chOff x="10561463" y="1549540"/>
              <a:chExt cx="633937" cy="775212"/>
            </a:xfrm>
          </p:grpSpPr>
          <p:sp>
            <p:nvSpPr>
              <p:cNvPr id="45" name="אליפסה 44">
                <a:extLst>
                  <a:ext uri="{FF2B5EF4-FFF2-40B4-BE49-F238E27FC236}">
                    <a16:creationId xmlns:a16="http://schemas.microsoft.com/office/drawing/2014/main" id="{E9031FA0-A5AA-4314-8E55-5780F4990B52}"/>
                  </a:ext>
                </a:extLst>
              </p:cNvPr>
              <p:cNvSpPr/>
              <p:nvPr/>
            </p:nvSpPr>
            <p:spPr>
              <a:xfrm>
                <a:off x="10561463" y="1650638"/>
                <a:ext cx="633937"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6" name="תיבת טקסט 45">
                <a:extLst>
                  <a:ext uri="{FF2B5EF4-FFF2-40B4-BE49-F238E27FC236}">
                    <a16:creationId xmlns:a16="http://schemas.microsoft.com/office/drawing/2014/main" id="{8ED860C9-9D15-40D1-AF0A-B6CCB6A0C506}"/>
                  </a:ext>
                </a:extLst>
              </p:cNvPr>
              <p:cNvSpPr txBox="1"/>
              <p:nvPr/>
            </p:nvSpPr>
            <p:spPr>
              <a:xfrm>
                <a:off x="10670709" y="1549540"/>
                <a:ext cx="415445" cy="775212"/>
              </a:xfrm>
              <a:prstGeom prst="rect">
                <a:avLst/>
              </a:prstGeom>
              <a:noFill/>
            </p:spPr>
            <p:txBody>
              <a:bodyPr wrap="square">
                <a:spAutoFit/>
              </a:bodyPr>
              <a:lstStyle/>
              <a:p>
                <a:pPr algn="ctr">
                  <a:lnSpc>
                    <a:spcPts val="5500"/>
                  </a:lnSpc>
                </a:pPr>
                <a:r>
                  <a:rPr lang="he-IL" sz="4000" b="1" dirty="0">
                    <a:solidFill>
                      <a:srgbClr val="071B43"/>
                    </a:solidFill>
                    <a:latin typeface="Almoni Tzar ML v5 AAA Medium" panose="00000606000000000000" pitchFamily="50" charset="-79"/>
                    <a:cs typeface="Almoni Tzar ML v5 AAA Medium" panose="00000606000000000000" pitchFamily="50" charset="-79"/>
                  </a:rPr>
                  <a:t>6</a:t>
                </a:r>
              </a:p>
            </p:txBody>
          </p:sp>
        </p:grpSp>
      </p:grpSp>
      <p:pic>
        <p:nvPicPr>
          <p:cNvPr id="9" name="תמונה 8" descr="תמונה שמכילה גרפיקה וקטורית&#10;&#10;התיאור נוצר באופן אוטומטי">
            <a:extLst>
              <a:ext uri="{FF2B5EF4-FFF2-40B4-BE49-F238E27FC236}">
                <a16:creationId xmlns:a16="http://schemas.microsoft.com/office/drawing/2014/main" id="{C2699F00-C45E-46E0-8A08-F20F9D2E64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6825" y="5022102"/>
            <a:ext cx="2290972" cy="2517118"/>
          </a:xfrm>
          <a:prstGeom prst="rect">
            <a:avLst/>
          </a:prstGeom>
          <a:effectLst>
            <a:outerShdw blurRad="50800" dist="38100" dir="2700000" algn="tl" rotWithShape="0">
              <a:prstClr val="black">
                <a:alpha val="40000"/>
              </a:prstClr>
            </a:outerShdw>
          </a:effectLst>
        </p:spPr>
      </p:pic>
      <p:grpSp>
        <p:nvGrpSpPr>
          <p:cNvPr id="10" name="קבוצה 9"/>
          <p:cNvGrpSpPr/>
          <p:nvPr/>
        </p:nvGrpSpPr>
        <p:grpSpPr>
          <a:xfrm>
            <a:off x="1248383" y="420531"/>
            <a:ext cx="1290960" cy="1290958"/>
            <a:chOff x="6288507" y="1828800"/>
            <a:chExt cx="1113765" cy="1113765"/>
          </a:xfrm>
        </p:grpSpPr>
        <p:pic>
          <p:nvPicPr>
            <p:cNvPr id="11" name="תמונה 1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a:ln w="38100">
              <a:noFill/>
            </a:ln>
          </p:spPr>
        </p:pic>
        <p:sp>
          <p:nvSpPr>
            <p:cNvPr id="12" name="מלבן 11"/>
            <p:cNvSpPr/>
            <p:nvPr/>
          </p:nvSpPr>
          <p:spPr>
            <a:xfrm>
              <a:off x="6462241" y="2011317"/>
              <a:ext cx="376447" cy="743490"/>
            </a:xfrm>
            <a:prstGeom prst="rect">
              <a:avLst/>
            </a:prstGeom>
            <a:noFill/>
            <a:ln w="38100">
              <a:noFill/>
            </a:ln>
          </p:spPr>
          <p:txBody>
            <a:bodyPr wrap="none" lIns="91440" tIns="45720" rIns="91440" bIns="45720">
              <a:spAutoFit/>
            </a:bodyPr>
            <a:lstStyle/>
            <a:p>
              <a:pPr algn="ctr" rtl="0"/>
              <a:r>
                <a:rPr lang="he-IL" sz="5000" b="0" cap="none" spc="0" dirty="0">
                  <a:ln w="0"/>
                  <a:solidFill>
                    <a:srgbClr val="FF0000"/>
                  </a:solidFill>
                  <a:latin typeface="Almoni Tzar ML v5 AAA" panose="00000806000000000000" pitchFamily="50" charset="-79"/>
                  <a:cs typeface="Almoni Tzar ML v5 AAA" panose="00000806000000000000" pitchFamily="50" charset="-79"/>
                </a:rPr>
                <a:t>3</a:t>
              </a:r>
            </a:p>
          </p:txBody>
        </p:sp>
      </p:grpSp>
    </p:spTree>
    <p:extLst>
      <p:ext uri="{BB962C8B-B14F-4D97-AF65-F5344CB8AC3E}">
        <p14:creationId xmlns:p14="http://schemas.microsoft.com/office/powerpoint/2010/main" val="20039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2000" fill="hold" nodeType="withEffect">
                                  <p:stCondLst>
                                    <p:cond delay="250"/>
                                  </p:stCondLst>
                                  <p:childTnLst>
                                    <p:animRot by="120000">
                                      <p:cBhvr>
                                        <p:cTn id="11" dur="90" fill="hold">
                                          <p:stCondLst>
                                            <p:cond delay="0"/>
                                          </p:stCondLst>
                                        </p:cTn>
                                        <p:tgtEl>
                                          <p:spTgt spid="9"/>
                                        </p:tgtEl>
                                        <p:attrNameLst>
                                          <p:attrName>r</p:attrName>
                                        </p:attrNameLst>
                                      </p:cBhvr>
                                    </p:animRot>
                                    <p:animRot by="-240000">
                                      <p:cBhvr>
                                        <p:cTn id="12" dur="180" fill="hold">
                                          <p:stCondLst>
                                            <p:cond delay="180"/>
                                          </p:stCondLst>
                                        </p:cTn>
                                        <p:tgtEl>
                                          <p:spTgt spid="9"/>
                                        </p:tgtEl>
                                        <p:attrNameLst>
                                          <p:attrName>r</p:attrName>
                                        </p:attrNameLst>
                                      </p:cBhvr>
                                    </p:animRot>
                                    <p:animRot by="240000">
                                      <p:cBhvr>
                                        <p:cTn id="13" dur="180" fill="hold">
                                          <p:stCondLst>
                                            <p:cond delay="360"/>
                                          </p:stCondLst>
                                        </p:cTn>
                                        <p:tgtEl>
                                          <p:spTgt spid="9"/>
                                        </p:tgtEl>
                                        <p:attrNameLst>
                                          <p:attrName>r</p:attrName>
                                        </p:attrNameLst>
                                      </p:cBhvr>
                                    </p:animRot>
                                    <p:animRot by="-240000">
                                      <p:cBhvr>
                                        <p:cTn id="14" dur="180" fill="hold">
                                          <p:stCondLst>
                                            <p:cond delay="540"/>
                                          </p:stCondLst>
                                        </p:cTn>
                                        <p:tgtEl>
                                          <p:spTgt spid="9"/>
                                        </p:tgtEl>
                                        <p:attrNameLst>
                                          <p:attrName>r</p:attrName>
                                        </p:attrNameLst>
                                      </p:cBhvr>
                                    </p:animRot>
                                    <p:animRot by="120000">
                                      <p:cBhvr>
                                        <p:cTn id="15" dur="180" fill="hold">
                                          <p:stCondLst>
                                            <p:cond delay="720"/>
                                          </p:stCondLst>
                                        </p:cTn>
                                        <p:tgtEl>
                                          <p:spTgt spid="9"/>
                                        </p:tgtEl>
                                        <p:attrNameLst>
                                          <p:attrName>r</p:attrName>
                                        </p:attrNameLst>
                                      </p:cBhvr>
                                    </p:animRot>
                                  </p:childTnLst>
                                </p:cTn>
                              </p:par>
                            </p:childTnLst>
                          </p:cTn>
                        </p:par>
                        <p:par>
                          <p:cTn id="16" fill="hold">
                            <p:stCondLst>
                              <p:cond delay="2050"/>
                            </p:stCondLst>
                            <p:childTnLst>
                              <p:par>
                                <p:cTn id="17" presetID="10"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par>
                          <p:cTn id="20" fill="hold">
                            <p:stCondLst>
                              <p:cond delay="2550"/>
                            </p:stCondLst>
                            <p:childTnLst>
                              <p:par>
                                <p:cTn id="21" presetID="10" presetClass="entr" presetSubtype="0" fill="hold" nodeType="afterEffect">
                                  <p:stCondLst>
                                    <p:cond delay="25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p:stCondLst>
                              <p:cond delay="3300"/>
                            </p:stCondLst>
                            <p:childTnLst>
                              <p:par>
                                <p:cTn id="25" presetID="10" presetClass="entr" presetSubtype="0" fill="hold" nodeType="afterEffect">
                                  <p:stCondLst>
                                    <p:cond delay="25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par>
                          <p:cTn id="28" fill="hold">
                            <p:stCondLst>
                              <p:cond delay="4050"/>
                            </p:stCondLst>
                            <p:childTnLst>
                              <p:par>
                                <p:cTn id="29" presetID="10" presetClass="entr" presetSubtype="0" fill="hold" nodeType="afterEffect">
                                  <p:stCondLst>
                                    <p:cond delay="25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par>
                          <p:cTn id="32" fill="hold">
                            <p:stCondLst>
                              <p:cond delay="4800"/>
                            </p:stCondLst>
                            <p:childTnLst>
                              <p:par>
                                <p:cTn id="33" presetID="10" presetClass="entr" presetSubtype="0" fill="hold" nodeType="afterEffect">
                                  <p:stCondLst>
                                    <p:cond delay="25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childTnLst>
                          </p:cTn>
                        </p:par>
                        <p:par>
                          <p:cTn id="36" fill="hold">
                            <p:stCondLst>
                              <p:cond delay="5550"/>
                            </p:stCondLst>
                            <p:childTnLst>
                              <p:par>
                                <p:cTn id="37" presetID="10" presetClass="entr" presetSubtype="0" fill="hold" nodeType="afterEffect">
                                  <p:stCondLst>
                                    <p:cond delay="25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32" presetClass="emph" presetSubtype="0" fill="hold" nodeType="withEffect">
                                  <p:stCondLst>
                                    <p:cond delay="0"/>
                                  </p:stCondLst>
                                  <p:childTnLst>
                                    <p:animRot by="120000">
                                      <p:cBhvr>
                                        <p:cTn id="45" dur="100" fill="hold">
                                          <p:stCondLst>
                                            <p:cond delay="0"/>
                                          </p:stCondLst>
                                        </p:cTn>
                                        <p:tgtEl>
                                          <p:spTgt spid="10"/>
                                        </p:tgtEl>
                                        <p:attrNameLst>
                                          <p:attrName>r</p:attrName>
                                        </p:attrNameLst>
                                      </p:cBhvr>
                                    </p:animRot>
                                    <p:animRot by="-240000">
                                      <p:cBhvr>
                                        <p:cTn id="46" dur="200" fill="hold">
                                          <p:stCondLst>
                                            <p:cond delay="200"/>
                                          </p:stCondLst>
                                        </p:cTn>
                                        <p:tgtEl>
                                          <p:spTgt spid="10"/>
                                        </p:tgtEl>
                                        <p:attrNameLst>
                                          <p:attrName>r</p:attrName>
                                        </p:attrNameLst>
                                      </p:cBhvr>
                                    </p:animRot>
                                    <p:animRot by="240000">
                                      <p:cBhvr>
                                        <p:cTn id="47" dur="200" fill="hold">
                                          <p:stCondLst>
                                            <p:cond delay="400"/>
                                          </p:stCondLst>
                                        </p:cTn>
                                        <p:tgtEl>
                                          <p:spTgt spid="10"/>
                                        </p:tgtEl>
                                        <p:attrNameLst>
                                          <p:attrName>r</p:attrName>
                                        </p:attrNameLst>
                                      </p:cBhvr>
                                    </p:animRot>
                                    <p:animRot by="-240000">
                                      <p:cBhvr>
                                        <p:cTn id="48" dur="200" fill="hold">
                                          <p:stCondLst>
                                            <p:cond delay="600"/>
                                          </p:stCondLst>
                                        </p:cTn>
                                        <p:tgtEl>
                                          <p:spTgt spid="10"/>
                                        </p:tgtEl>
                                        <p:attrNameLst>
                                          <p:attrName>r</p:attrName>
                                        </p:attrNameLst>
                                      </p:cBhvr>
                                    </p:animRot>
                                    <p:animRot by="120000">
                                      <p:cBhvr>
                                        <p:cTn id="49" dur="200" fill="hold">
                                          <p:stCondLst>
                                            <p:cond delay="800"/>
                                          </p:stCondLst>
                                        </p:cTn>
                                        <p:tgtEl>
                                          <p:spTgt spid="1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יבת טקסט 6">
            <a:extLst>
              <a:ext uri="{FF2B5EF4-FFF2-40B4-BE49-F238E27FC236}">
                <a16:creationId xmlns:a16="http://schemas.microsoft.com/office/drawing/2014/main" id="{79902FF8-ABC4-4C04-9488-7340A8CD439E}"/>
              </a:ext>
            </a:extLst>
          </p:cNvPr>
          <p:cNvSpPr txBox="1"/>
          <p:nvPr/>
        </p:nvSpPr>
        <p:spPr>
          <a:xfrm>
            <a:off x="1592062" y="822086"/>
            <a:ext cx="9007876" cy="2308324"/>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לא רק האירועים הגדולים,</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אלא גם כל פרטי הפרטים שבבריאה,</a:t>
            </a:r>
          </a:p>
          <a:p>
            <a:pPr algn="ctr"/>
            <a:r>
              <a:rPr lang="he-IL" sz="4800" dirty="0" err="1">
                <a:solidFill>
                  <a:srgbClr val="071B43"/>
                </a:solidFill>
                <a:latin typeface="Almoni Tzar ML v5 AAA Medium" panose="00000606000000000000" pitchFamily="50" charset="-79"/>
                <a:cs typeface="Almoni Tzar ML v5 AAA Medium" panose="00000606000000000000" pitchFamily="50" charset="-79"/>
              </a:rPr>
              <a:t>מושגחים</a:t>
            </a:r>
            <a:r>
              <a:rPr lang="he-IL" sz="4800" dirty="0">
                <a:solidFill>
                  <a:srgbClr val="071B43"/>
                </a:solidFill>
                <a:latin typeface="Almoni Tzar ML v5 AAA Medium" panose="00000606000000000000" pitchFamily="50" charset="-79"/>
                <a:cs typeface="Almoni Tzar ML v5 AAA Medium" panose="00000606000000000000" pitchFamily="50" charset="-79"/>
              </a:rPr>
              <a:t> על ידי הקדוש ברוך הוא בהשגחה פרטית.</a:t>
            </a:r>
          </a:p>
        </p:txBody>
      </p:sp>
      <p:grpSp>
        <p:nvGrpSpPr>
          <p:cNvPr id="5" name="קבוצה 4">
            <a:extLst>
              <a:ext uri="{FF2B5EF4-FFF2-40B4-BE49-F238E27FC236}">
                <a16:creationId xmlns:a16="http://schemas.microsoft.com/office/drawing/2014/main" id="{3F8E0514-48D4-4E8F-B919-FEDD83C14EBA}"/>
              </a:ext>
            </a:extLst>
          </p:cNvPr>
          <p:cNvGrpSpPr/>
          <p:nvPr/>
        </p:nvGrpSpPr>
        <p:grpSpPr>
          <a:xfrm>
            <a:off x="374178" y="3494190"/>
            <a:ext cx="11443645" cy="1168705"/>
            <a:chOff x="355126" y="706966"/>
            <a:chExt cx="11443645" cy="1168705"/>
          </a:xfrm>
        </p:grpSpPr>
        <p:pic>
          <p:nvPicPr>
            <p:cNvPr id="6" name="תמונה 5">
              <a:extLst>
                <a:ext uri="{FF2B5EF4-FFF2-40B4-BE49-F238E27FC236}">
                  <a16:creationId xmlns:a16="http://schemas.microsoft.com/office/drawing/2014/main" id="{C137139B-1D4F-4FE1-A777-EFD1886AC2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62751" y="706966"/>
              <a:ext cx="2077696" cy="1168705"/>
            </a:xfrm>
            <a:prstGeom prst="rect">
              <a:avLst/>
            </a:prstGeom>
            <a:ln w="38100">
              <a:solidFill>
                <a:schemeClr val="bg1"/>
              </a:solidFill>
            </a:ln>
          </p:spPr>
        </p:pic>
        <p:pic>
          <p:nvPicPr>
            <p:cNvPr id="12" name="תמונה 11" descr="תמונה שמכילה מקורה, אדום&#10;&#10;התיאור נוצר באופן אוטומטי">
              <a:extLst>
                <a:ext uri="{FF2B5EF4-FFF2-40B4-BE49-F238E27FC236}">
                  <a16:creationId xmlns:a16="http://schemas.microsoft.com/office/drawing/2014/main" id="{FB36B713-AA64-48C2-B6AD-ECA6C99CAE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87421" y="706966"/>
              <a:ext cx="1934408" cy="1168705"/>
            </a:xfrm>
            <a:prstGeom prst="rect">
              <a:avLst/>
            </a:prstGeom>
            <a:ln w="38100">
              <a:solidFill>
                <a:schemeClr val="bg1"/>
              </a:solidFill>
            </a:ln>
          </p:spPr>
        </p:pic>
        <p:pic>
          <p:nvPicPr>
            <p:cNvPr id="17" name="תמונה 16">
              <a:extLst>
                <a:ext uri="{FF2B5EF4-FFF2-40B4-BE49-F238E27FC236}">
                  <a16:creationId xmlns:a16="http://schemas.microsoft.com/office/drawing/2014/main" id="{A6AEDD0C-E8A9-474F-AE2C-6E280CA23C9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5126" y="706966"/>
              <a:ext cx="1168705" cy="1168705"/>
            </a:xfrm>
            <a:prstGeom prst="rect">
              <a:avLst/>
            </a:prstGeom>
            <a:ln w="38100">
              <a:solidFill>
                <a:schemeClr val="bg1"/>
              </a:solidFill>
            </a:ln>
          </p:spPr>
        </p:pic>
        <p:grpSp>
          <p:nvGrpSpPr>
            <p:cNvPr id="21" name="קבוצה 20">
              <a:extLst>
                <a:ext uri="{FF2B5EF4-FFF2-40B4-BE49-F238E27FC236}">
                  <a16:creationId xmlns:a16="http://schemas.microsoft.com/office/drawing/2014/main" id="{4F13F91B-AD9C-479C-916C-1A52713B7212}"/>
                </a:ext>
              </a:extLst>
            </p:cNvPr>
            <p:cNvGrpSpPr/>
            <p:nvPr/>
          </p:nvGrpSpPr>
          <p:grpSpPr>
            <a:xfrm>
              <a:off x="10045713" y="706966"/>
              <a:ext cx="1753058" cy="1168705"/>
              <a:chOff x="8138137" y="4322413"/>
              <a:chExt cx="3240000" cy="2160000"/>
            </a:xfrm>
          </p:grpSpPr>
          <p:sp>
            <p:nvSpPr>
              <p:cNvPr id="22" name="מלבן 21">
                <a:extLst>
                  <a:ext uri="{FF2B5EF4-FFF2-40B4-BE49-F238E27FC236}">
                    <a16:creationId xmlns:a16="http://schemas.microsoft.com/office/drawing/2014/main" id="{1E3F96DF-EC24-448C-8838-03C6DE37A416}"/>
                  </a:ext>
                </a:extLst>
              </p:cNvPr>
              <p:cNvSpPr/>
              <p:nvPr/>
            </p:nvSpPr>
            <p:spPr>
              <a:xfrm>
                <a:off x="8138137" y="4322413"/>
                <a:ext cx="3240000" cy="2160000"/>
              </a:xfrm>
              <a:prstGeom prst="rect">
                <a:avLst/>
              </a:prstGeom>
              <a:solidFill>
                <a:srgbClr val="071B4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3" name="תמונה 22">
                <a:extLst>
                  <a:ext uri="{FF2B5EF4-FFF2-40B4-BE49-F238E27FC236}">
                    <a16:creationId xmlns:a16="http://schemas.microsoft.com/office/drawing/2014/main" id="{B3E9FE7D-C67A-4730-8DAC-FDC51405897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72731" y="4505519"/>
                <a:ext cx="787942" cy="1818686"/>
              </a:xfrm>
              <a:prstGeom prst="rect">
                <a:avLst/>
              </a:prstGeom>
              <a:ln w="38100">
                <a:noFill/>
              </a:ln>
            </p:spPr>
          </p:pic>
        </p:grpSp>
        <p:pic>
          <p:nvPicPr>
            <p:cNvPr id="28" name="תמונה 27" descr="תמונה שמכילה פרח, צמח, חיננית&#10;&#10;התיאור נוצר באופן אוטומטי">
              <a:extLst>
                <a:ext uri="{FF2B5EF4-FFF2-40B4-BE49-F238E27FC236}">
                  <a16:creationId xmlns:a16="http://schemas.microsoft.com/office/drawing/2014/main" id="{9AF8B886-60DA-4A10-B056-22901F43374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827095" y="706966"/>
              <a:ext cx="1730390" cy="1168705"/>
            </a:xfrm>
            <a:prstGeom prst="rect">
              <a:avLst/>
            </a:prstGeom>
            <a:ln w="38100">
              <a:solidFill>
                <a:schemeClr val="bg1"/>
              </a:solidFill>
            </a:ln>
          </p:spPr>
        </p:pic>
        <p:pic>
          <p:nvPicPr>
            <p:cNvPr id="33" name="תמונה 32" descr="תמונה שמכילה חוץ, אש, שקיעה, שמש&#10;&#10;התיאור נוצר באופן אוטומטי">
              <a:extLst>
                <a:ext uri="{FF2B5EF4-FFF2-40B4-BE49-F238E27FC236}">
                  <a16:creationId xmlns:a16="http://schemas.microsoft.com/office/drawing/2014/main" id="{37EB80D3-8DBD-48DE-98EA-F41127C62B4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29097" y="706966"/>
              <a:ext cx="1753058" cy="1168705"/>
            </a:xfrm>
            <a:prstGeom prst="rect">
              <a:avLst/>
            </a:prstGeom>
            <a:ln w="38100">
              <a:solidFill>
                <a:schemeClr val="bg1"/>
              </a:solidFill>
            </a:ln>
          </p:spPr>
        </p:pic>
      </p:grpSp>
      <p:grpSp>
        <p:nvGrpSpPr>
          <p:cNvPr id="38" name="קבוצה 37">
            <a:extLst>
              <a:ext uri="{FF2B5EF4-FFF2-40B4-BE49-F238E27FC236}">
                <a16:creationId xmlns:a16="http://schemas.microsoft.com/office/drawing/2014/main" id="{5C96E7B5-FC65-45D8-9F59-06D7EF979FC1}"/>
              </a:ext>
            </a:extLst>
          </p:cNvPr>
          <p:cNvGrpSpPr/>
          <p:nvPr/>
        </p:nvGrpSpPr>
        <p:grpSpPr>
          <a:xfrm>
            <a:off x="6566388" y="5155866"/>
            <a:ext cx="1113765" cy="1113765"/>
            <a:chOff x="6288507" y="1828800"/>
            <a:chExt cx="1113765" cy="1113765"/>
          </a:xfrm>
        </p:grpSpPr>
        <p:pic>
          <p:nvPicPr>
            <p:cNvPr id="40" name="תמונה 39">
              <a:extLst>
                <a:ext uri="{FF2B5EF4-FFF2-40B4-BE49-F238E27FC236}">
                  <a16:creationId xmlns:a16="http://schemas.microsoft.com/office/drawing/2014/main" id="{437A793D-3BDC-4E63-AEDA-32B33D3E4A6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41" name="מלבן 40">
              <a:extLst>
                <a:ext uri="{FF2B5EF4-FFF2-40B4-BE49-F238E27FC236}">
                  <a16:creationId xmlns:a16="http://schemas.microsoft.com/office/drawing/2014/main" id="{EFEC3354-EB4D-4D4E-AF46-DAF89F31ACD2}"/>
                </a:ext>
              </a:extLst>
            </p:cNvPr>
            <p:cNvSpPr/>
            <p:nvPr/>
          </p:nvSpPr>
          <p:spPr>
            <a:xfrm>
              <a:off x="6432296" y="1914859"/>
              <a:ext cx="436338"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3</a:t>
              </a:r>
            </a:p>
          </p:txBody>
        </p:sp>
      </p:grpSp>
      <p:sp>
        <p:nvSpPr>
          <p:cNvPr id="39" name="תיבת טקסט 6">
            <a:extLst>
              <a:ext uri="{FF2B5EF4-FFF2-40B4-BE49-F238E27FC236}">
                <a16:creationId xmlns:a16="http://schemas.microsoft.com/office/drawing/2014/main" id="{1B778333-5A44-46FD-9E61-F90077365965}"/>
              </a:ext>
            </a:extLst>
          </p:cNvPr>
          <p:cNvSpPr txBox="1"/>
          <p:nvPr/>
        </p:nvSpPr>
        <p:spPr>
          <a:xfrm>
            <a:off x="4500008" y="5389583"/>
            <a:ext cx="2027083" cy="646331"/>
          </a:xfrm>
          <a:prstGeom prst="rect">
            <a:avLst/>
          </a:prstGeom>
          <a:noFill/>
        </p:spPr>
        <p:txBody>
          <a:bodyPr wrap="square">
            <a:spAutoFit/>
          </a:bodyPr>
          <a:lstStyle/>
          <a:p>
            <a:r>
              <a:rPr lang="he-IL" sz="3600" dirty="0">
                <a:solidFill>
                  <a:srgbClr val="071B43"/>
                </a:solidFill>
                <a:latin typeface="Almoni Tzar ML v5 AAA Medium" panose="00000606000000000000" pitchFamily="50" charset="-79"/>
                <a:cs typeface="Almoni Tzar ML v5 AAA Medium" panose="00000606000000000000" pitchFamily="50" charset="-79"/>
              </a:rPr>
              <a:t>נמשיך לקרוא...</a:t>
            </a:r>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Tree>
    <p:extLst>
      <p:ext uri="{BB962C8B-B14F-4D97-AF65-F5344CB8AC3E}">
        <p14:creationId xmlns:p14="http://schemas.microsoft.com/office/powerpoint/2010/main" val="123253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0" presetClass="entr" presetSubtype="0" fill="hold"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32" presetClass="emph" presetSubtype="0" fill="hold" nodeType="withEffect">
                                  <p:stCondLst>
                                    <p:cond delay="0"/>
                                  </p:stCondLst>
                                  <p:childTnLst>
                                    <p:animRot by="120000">
                                      <p:cBhvr>
                                        <p:cTn id="20" dur="100" fill="hold">
                                          <p:stCondLst>
                                            <p:cond delay="0"/>
                                          </p:stCondLst>
                                        </p:cTn>
                                        <p:tgtEl>
                                          <p:spTgt spid="38"/>
                                        </p:tgtEl>
                                        <p:attrNameLst>
                                          <p:attrName>r</p:attrName>
                                        </p:attrNameLst>
                                      </p:cBhvr>
                                    </p:animRot>
                                    <p:animRot by="-240000">
                                      <p:cBhvr>
                                        <p:cTn id="21" dur="200" fill="hold">
                                          <p:stCondLst>
                                            <p:cond delay="200"/>
                                          </p:stCondLst>
                                        </p:cTn>
                                        <p:tgtEl>
                                          <p:spTgt spid="38"/>
                                        </p:tgtEl>
                                        <p:attrNameLst>
                                          <p:attrName>r</p:attrName>
                                        </p:attrNameLst>
                                      </p:cBhvr>
                                    </p:animRot>
                                    <p:animRot by="240000">
                                      <p:cBhvr>
                                        <p:cTn id="22" dur="200" fill="hold">
                                          <p:stCondLst>
                                            <p:cond delay="400"/>
                                          </p:stCondLst>
                                        </p:cTn>
                                        <p:tgtEl>
                                          <p:spTgt spid="38"/>
                                        </p:tgtEl>
                                        <p:attrNameLst>
                                          <p:attrName>r</p:attrName>
                                        </p:attrNameLst>
                                      </p:cBhvr>
                                    </p:animRot>
                                    <p:animRot by="-240000">
                                      <p:cBhvr>
                                        <p:cTn id="23" dur="200" fill="hold">
                                          <p:stCondLst>
                                            <p:cond delay="600"/>
                                          </p:stCondLst>
                                        </p:cTn>
                                        <p:tgtEl>
                                          <p:spTgt spid="38"/>
                                        </p:tgtEl>
                                        <p:attrNameLst>
                                          <p:attrName>r</p:attrName>
                                        </p:attrNameLst>
                                      </p:cBhvr>
                                    </p:animRot>
                                    <p:animRot by="120000">
                                      <p:cBhvr>
                                        <p:cTn id="24" dur="200" fill="hold">
                                          <p:stCondLst>
                                            <p:cond delay="800"/>
                                          </p:stCondLst>
                                        </p:cTn>
                                        <p:tgtEl>
                                          <p:spTgt spid="38"/>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EB379BD1-3309-4D05-983B-10A82CD7DE3B}"/>
              </a:ext>
            </a:extLst>
          </p:cNvPr>
          <p:cNvSpPr txBox="1"/>
          <p:nvPr/>
        </p:nvSpPr>
        <p:spPr>
          <a:xfrm>
            <a:off x="10688715" y="79899"/>
            <a:ext cx="612559" cy="369332"/>
          </a:xfrm>
          <a:prstGeom prst="rect">
            <a:avLst/>
          </a:prstGeom>
          <a:noFill/>
        </p:spPr>
        <p:txBody>
          <a:bodyPr wrap="square" rtlCol="1">
            <a:spAutoFit/>
          </a:bodyPr>
          <a:lstStyle/>
          <a:p>
            <a:r>
              <a:rPr lang="he-IL" dirty="0">
                <a:solidFill>
                  <a:srgbClr val="457BBF"/>
                </a:solidFill>
                <a:latin typeface="Almoni Tzar ML v5 AAA Medium" panose="00000606000000000000" pitchFamily="50" charset="-79"/>
                <a:cs typeface="Almoni Tzar ML v5 AAA Medium" panose="00000606000000000000" pitchFamily="50" charset="-79"/>
              </a:rPr>
              <a:t>ב"ה</a:t>
            </a:r>
          </a:p>
        </p:txBody>
      </p:sp>
      <p:sp>
        <p:nvSpPr>
          <p:cNvPr id="6" name="תיבת טקסט 6">
            <a:extLst>
              <a:ext uri="{FF2B5EF4-FFF2-40B4-BE49-F238E27FC236}">
                <a16:creationId xmlns:a16="http://schemas.microsoft.com/office/drawing/2014/main" id="{79902FF8-ABC4-4C04-9488-7340A8CD439E}"/>
              </a:ext>
            </a:extLst>
          </p:cNvPr>
          <p:cNvSpPr txBox="1"/>
          <p:nvPr/>
        </p:nvSpPr>
        <p:spPr>
          <a:xfrm>
            <a:off x="1592062" y="3811445"/>
            <a:ext cx="9007876" cy="923330"/>
          </a:xfrm>
          <a:prstGeom prst="rect">
            <a:avLst/>
          </a:prstGeom>
          <a:noFill/>
        </p:spPr>
        <p:txBody>
          <a:bodyPr wrap="square">
            <a:spAutoFit/>
          </a:bodyPr>
          <a:lstStyle/>
          <a:p>
            <a:pPr algn="ctr"/>
            <a:r>
              <a:rPr lang="he-IL" sz="5400" dirty="0">
                <a:solidFill>
                  <a:srgbClr val="FFFFFF"/>
                </a:solidFill>
                <a:effectLst>
                  <a:outerShdw blurRad="38100" dist="38100" dir="2700000" algn="tl">
                    <a:srgbClr val="000000">
                      <a:alpha val="43137"/>
                    </a:srgbClr>
                  </a:outerShdw>
                </a:effectLst>
                <a:latin typeface="Almoni Tzar ML v5 AAA Medium" panose="00000606000000000000" pitchFamily="50" charset="-79"/>
                <a:cs typeface="Almoni Tzar ML v5 AAA Medium" panose="00000606000000000000" pitchFamily="50" charset="-79"/>
              </a:rPr>
              <a:t>נקרא את הסיפור היומי</a:t>
            </a:r>
          </a:p>
        </p:txBody>
      </p:sp>
      <p:grpSp>
        <p:nvGrpSpPr>
          <p:cNvPr id="9" name="קבוצה 8">
            <a:extLst>
              <a:ext uri="{FF2B5EF4-FFF2-40B4-BE49-F238E27FC236}">
                <a16:creationId xmlns:a16="http://schemas.microsoft.com/office/drawing/2014/main" id="{80FC29B2-51E5-4939-A4BB-D8B5ED0AA4EE}"/>
              </a:ext>
            </a:extLst>
          </p:cNvPr>
          <p:cNvGrpSpPr/>
          <p:nvPr/>
        </p:nvGrpSpPr>
        <p:grpSpPr>
          <a:xfrm>
            <a:off x="5004662" y="1451703"/>
            <a:ext cx="2170838" cy="2170836"/>
            <a:chOff x="4861059" y="1270000"/>
            <a:chExt cx="2458044" cy="2458042"/>
          </a:xfrm>
        </p:grpSpPr>
        <p:pic>
          <p:nvPicPr>
            <p:cNvPr id="4" name="תמונה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61059" y="1270000"/>
              <a:ext cx="2458044" cy="2458042"/>
            </a:xfrm>
            <a:prstGeom prst="rect">
              <a:avLst/>
            </a:prstGeom>
          </p:spPr>
        </p:pic>
        <p:pic>
          <p:nvPicPr>
            <p:cNvPr id="8" name="תמונה 7">
              <a:extLst>
                <a:ext uri="{FF2B5EF4-FFF2-40B4-BE49-F238E27FC236}">
                  <a16:creationId xmlns:a16="http://schemas.microsoft.com/office/drawing/2014/main" id="{ABB411BA-833C-413E-B3FE-E9B79242DF5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577" t="25000" r="4970" b="6666"/>
            <a:stretch/>
          </p:blipFill>
          <p:spPr>
            <a:xfrm>
              <a:off x="4997718" y="2209800"/>
              <a:ext cx="1301185" cy="687245"/>
            </a:xfrm>
            <a:prstGeom prst="rect">
              <a:avLst/>
            </a:prstGeom>
          </p:spPr>
        </p:pic>
      </p:grpSp>
    </p:spTree>
    <p:extLst>
      <p:ext uri="{BB962C8B-B14F-4D97-AF65-F5344CB8AC3E}">
        <p14:creationId xmlns:p14="http://schemas.microsoft.com/office/powerpoint/2010/main" val="2636948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12" name="תמונה 11" descr="תמונה שמכילה גרפיקה וקטורית&#10;&#10;התיאור נוצר באופן אוטומטי">
            <a:extLst>
              <a:ext uri="{FF2B5EF4-FFF2-40B4-BE49-F238E27FC236}">
                <a16:creationId xmlns:a16="http://schemas.microsoft.com/office/drawing/2014/main" id="{8307088B-00EC-41F3-9D2D-E01FBF2FB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8392" y="242665"/>
            <a:ext cx="3087029" cy="3391758"/>
          </a:xfrm>
          <a:prstGeom prst="rect">
            <a:avLst/>
          </a:prstGeom>
        </p:spPr>
      </p:pic>
      <p:sp>
        <p:nvSpPr>
          <p:cNvPr id="11" name="תיבת טקסט 10">
            <a:extLst>
              <a:ext uri="{FF2B5EF4-FFF2-40B4-BE49-F238E27FC236}">
                <a16:creationId xmlns:a16="http://schemas.microsoft.com/office/drawing/2014/main" id="{A5F5EB72-5EE7-4437-A74D-66B011022CC1}"/>
              </a:ext>
            </a:extLst>
          </p:cNvPr>
          <p:cNvSpPr txBox="1"/>
          <p:nvPr/>
        </p:nvSpPr>
        <p:spPr>
          <a:xfrm>
            <a:off x="6090081" y="4833287"/>
            <a:ext cx="2610342" cy="830997"/>
          </a:xfrm>
          <a:prstGeom prst="rect">
            <a:avLst/>
          </a:prstGeom>
          <a:noFill/>
        </p:spPr>
        <p:txBody>
          <a:bodyPr wrap="square">
            <a:spAutoFit/>
          </a:bodyPr>
          <a:lstStyle>
            <a:defPPr>
              <a:defRPr lang="he-IL"/>
            </a:defPPr>
            <a:lvl1pPr algn="ctr">
              <a:defRPr sz="4800" b="0" i="0" u="none" strike="noStrike">
                <a:solidFill>
                  <a:srgbClr val="071B43"/>
                </a:solidFill>
                <a:effectLst/>
                <a:latin typeface="Almoni Tzar DL 4.0 AAA Medium" panose="00000606000000000000" pitchFamily="50" charset="-79"/>
                <a:cs typeface="Almoni Tzar DL 4.0 AAA Medium" panose="00000606000000000000" pitchFamily="50" charset="-79"/>
              </a:defRPr>
            </a:lvl1pPr>
          </a:lstStyle>
          <a:p>
            <a:r>
              <a:rPr lang="he-IL" dirty="0"/>
              <a:t>חסר אונים</a:t>
            </a:r>
          </a:p>
        </p:txBody>
      </p:sp>
      <p:sp>
        <p:nvSpPr>
          <p:cNvPr id="13" name="תיבת טקסט 12">
            <a:extLst>
              <a:ext uri="{FF2B5EF4-FFF2-40B4-BE49-F238E27FC236}">
                <a16:creationId xmlns:a16="http://schemas.microsoft.com/office/drawing/2014/main" id="{AD4D4C5E-436B-49B6-BF03-B49016856718}"/>
              </a:ext>
            </a:extLst>
          </p:cNvPr>
          <p:cNvSpPr txBox="1"/>
          <p:nvPr/>
        </p:nvSpPr>
        <p:spPr>
          <a:xfrm>
            <a:off x="8134244" y="3740772"/>
            <a:ext cx="2363674" cy="830997"/>
          </a:xfrm>
          <a:prstGeom prst="rect">
            <a:avLst/>
          </a:prstGeom>
          <a:noFill/>
        </p:spPr>
        <p:txBody>
          <a:bodyPr wrap="square">
            <a:spAutoFit/>
          </a:bodyPr>
          <a:lstStyle/>
          <a:p>
            <a:pPr algn="ctr"/>
            <a:r>
              <a:rPr lang="he-IL" sz="4800" b="0" i="0" u="none" strike="noStrike" dirty="0">
                <a:solidFill>
                  <a:srgbClr val="071B43"/>
                </a:solidFill>
                <a:effectLst/>
                <a:latin typeface="Almoni Tzar DL 4.0 AAA Medium" panose="00000606000000000000" pitchFamily="50" charset="-79"/>
                <a:cs typeface="Almoni Tzar DL 4.0 AAA Medium" panose="00000606000000000000" pitchFamily="50" charset="-79"/>
              </a:rPr>
              <a:t>מאוכזב</a:t>
            </a:r>
            <a:endParaRPr lang="he-IL" sz="4800" dirty="0">
              <a:latin typeface="Almoni Tzar DL 4.0 AAA Medium" panose="00000606000000000000" pitchFamily="50" charset="-79"/>
              <a:cs typeface="Almoni Tzar DL 4.0 AAA Medium" panose="00000606000000000000" pitchFamily="50" charset="-79"/>
            </a:endParaRPr>
          </a:p>
        </p:txBody>
      </p:sp>
      <p:sp>
        <p:nvSpPr>
          <p:cNvPr id="14" name="תיבת טקסט 13">
            <a:extLst>
              <a:ext uri="{FF2B5EF4-FFF2-40B4-BE49-F238E27FC236}">
                <a16:creationId xmlns:a16="http://schemas.microsoft.com/office/drawing/2014/main" id="{A4743497-E3DD-48D1-8962-137CEDEF0AF1}"/>
              </a:ext>
            </a:extLst>
          </p:cNvPr>
          <p:cNvSpPr txBox="1"/>
          <p:nvPr/>
        </p:nvSpPr>
        <p:spPr>
          <a:xfrm>
            <a:off x="4555761" y="3657520"/>
            <a:ext cx="1608338" cy="1692771"/>
          </a:xfrm>
          <a:prstGeom prst="rect">
            <a:avLst/>
          </a:prstGeom>
          <a:noFill/>
        </p:spPr>
        <p:txBody>
          <a:bodyPr wrap="square">
            <a:spAutoFit/>
          </a:bodyPr>
          <a:lstStyle/>
          <a:p>
            <a:pPr algn="ctr" rtl="1">
              <a:spcBef>
                <a:spcPts val="0"/>
              </a:spcBef>
              <a:spcAft>
                <a:spcPts val="0"/>
              </a:spcAft>
            </a:pPr>
            <a:r>
              <a:rPr lang="he-IL" sz="4800" dirty="0">
                <a:solidFill>
                  <a:srgbClr val="071B43"/>
                </a:solidFill>
                <a:latin typeface="Almoni Tzar DL 4.0 AAA Medium" panose="00000606000000000000" pitchFamily="50" charset="-79"/>
                <a:cs typeface="Almoni Tzar DL 4.0 AAA Medium" panose="00000606000000000000" pitchFamily="50" charset="-79"/>
              </a:rPr>
              <a:t>מאושר</a:t>
            </a:r>
          </a:p>
          <a:p>
            <a:pPr algn="ctr"/>
            <a:br>
              <a:rPr lang="he-IL" sz="2800" dirty="0">
                <a:latin typeface="Almoni Tzar DL 4.0 AAA Medium" panose="00000606000000000000" pitchFamily="50" charset="-79"/>
                <a:cs typeface="Almoni Tzar DL 4.0 AAA Medium" panose="00000606000000000000" pitchFamily="50" charset="-79"/>
              </a:rPr>
            </a:br>
            <a:endParaRPr lang="he-IL" sz="2800" dirty="0">
              <a:latin typeface="Almoni Tzar DL 4.0 AAA Medium" panose="00000606000000000000" pitchFamily="50" charset="-79"/>
              <a:cs typeface="Almoni Tzar DL 4.0 AAA Medium" panose="00000606000000000000" pitchFamily="50" charset="-79"/>
            </a:endParaRPr>
          </a:p>
        </p:txBody>
      </p:sp>
      <p:sp>
        <p:nvSpPr>
          <p:cNvPr id="15" name="תיבת טקסט 14">
            <a:extLst>
              <a:ext uri="{FF2B5EF4-FFF2-40B4-BE49-F238E27FC236}">
                <a16:creationId xmlns:a16="http://schemas.microsoft.com/office/drawing/2014/main" id="{2FCCF321-8CD8-4677-8A56-2B4E9BC5632C}"/>
              </a:ext>
            </a:extLst>
          </p:cNvPr>
          <p:cNvSpPr txBox="1"/>
          <p:nvPr/>
        </p:nvSpPr>
        <p:spPr>
          <a:xfrm>
            <a:off x="3161638" y="4780905"/>
            <a:ext cx="1608338" cy="830997"/>
          </a:xfrm>
          <a:prstGeom prst="rect">
            <a:avLst/>
          </a:prstGeom>
          <a:noFill/>
        </p:spPr>
        <p:txBody>
          <a:bodyPr wrap="square">
            <a:spAutoFit/>
          </a:bodyPr>
          <a:lstStyle/>
          <a:p>
            <a:pPr algn="ctr"/>
            <a:r>
              <a:rPr lang="he-IL" sz="4800" dirty="0">
                <a:solidFill>
                  <a:srgbClr val="071B43"/>
                </a:solidFill>
                <a:latin typeface="Almoni Tzar DL 4.0 AAA Medium" panose="00000606000000000000" pitchFamily="50" charset="-79"/>
                <a:cs typeface="Almoni Tzar DL 4.0 AAA Medium" panose="00000606000000000000" pitchFamily="50" charset="-79"/>
              </a:rPr>
              <a:t>עצוב</a:t>
            </a:r>
          </a:p>
        </p:txBody>
      </p:sp>
      <p:sp>
        <p:nvSpPr>
          <p:cNvPr id="16" name="תיבת טקסט 15">
            <a:extLst>
              <a:ext uri="{FF2B5EF4-FFF2-40B4-BE49-F238E27FC236}">
                <a16:creationId xmlns:a16="http://schemas.microsoft.com/office/drawing/2014/main" id="{AFFC2074-52FA-4D46-9F14-5F552D55691A}"/>
              </a:ext>
            </a:extLst>
          </p:cNvPr>
          <p:cNvSpPr txBox="1"/>
          <p:nvPr/>
        </p:nvSpPr>
        <p:spPr>
          <a:xfrm>
            <a:off x="1942660" y="3634423"/>
            <a:ext cx="1608338" cy="830997"/>
          </a:xfrm>
          <a:prstGeom prst="rect">
            <a:avLst/>
          </a:prstGeom>
          <a:noFill/>
        </p:spPr>
        <p:txBody>
          <a:bodyPr wrap="square">
            <a:spAutoFit/>
          </a:bodyPr>
          <a:lstStyle/>
          <a:p>
            <a:pPr algn="ctr"/>
            <a:r>
              <a:rPr lang="he-IL" sz="4800" dirty="0">
                <a:solidFill>
                  <a:srgbClr val="071B43"/>
                </a:solidFill>
                <a:latin typeface="Almoni Tzar DL 4.0 AAA Medium" panose="00000606000000000000" pitchFamily="50" charset="-79"/>
                <a:cs typeface="Almoni Tzar DL 4.0 AAA Medium" panose="00000606000000000000" pitchFamily="50" charset="-79"/>
              </a:rPr>
              <a:t>בטוח</a:t>
            </a:r>
          </a:p>
        </p:txBody>
      </p:sp>
      <p:sp>
        <p:nvSpPr>
          <p:cNvPr id="17" name="תיבת טקסט 6">
            <a:extLst>
              <a:ext uri="{FF2B5EF4-FFF2-40B4-BE49-F238E27FC236}">
                <a16:creationId xmlns:a16="http://schemas.microsoft.com/office/drawing/2014/main" id="{79902FF8-ABC4-4C04-9488-7340A8CD439E}"/>
              </a:ext>
            </a:extLst>
          </p:cNvPr>
          <p:cNvSpPr txBox="1"/>
          <p:nvPr/>
        </p:nvSpPr>
        <p:spPr>
          <a:xfrm>
            <a:off x="1051560" y="670655"/>
            <a:ext cx="7436832" cy="4031873"/>
          </a:xfrm>
          <a:prstGeom prst="rect">
            <a:avLst/>
          </a:prstGeom>
          <a:noFill/>
        </p:spPr>
        <p:txBody>
          <a:bodyPr wrap="square">
            <a:spAutoFit/>
          </a:bodyPr>
          <a:lstStyle/>
          <a:p>
            <a:r>
              <a:rPr lang="he-IL" sz="4000" dirty="0">
                <a:solidFill>
                  <a:srgbClr val="071B43"/>
                </a:solidFill>
                <a:latin typeface="Almoni Tzar ML v5 AAA Medium" panose="00000606000000000000" pitchFamily="50" charset="-79"/>
                <a:cs typeface="Almoni Tzar ML v5 AAA Medium" panose="00000606000000000000" pitchFamily="50" charset="-79"/>
              </a:rPr>
              <a:t>תכננת ללכת לערב כיתה, ופתאום משהו השתבש...</a:t>
            </a:r>
          </a:p>
          <a:p>
            <a:r>
              <a:rPr lang="he-IL" sz="4000" dirty="0">
                <a:solidFill>
                  <a:srgbClr val="071B43"/>
                </a:solidFill>
                <a:latin typeface="Almoni Tzar ML v5 AAA Medium" panose="00000606000000000000" pitchFamily="50" charset="-79"/>
                <a:cs typeface="Almoni Tzar ML v5 AAA Medium" panose="00000606000000000000" pitchFamily="50" charset="-79"/>
              </a:rPr>
              <a:t>כי קרה משהו טוב!</a:t>
            </a:r>
          </a:p>
          <a:p>
            <a:r>
              <a:rPr lang="he-IL" sz="2800" dirty="0">
                <a:solidFill>
                  <a:srgbClr val="071B43"/>
                </a:solidFill>
                <a:latin typeface="Almoni Tzar ML v5 AAA Medium" panose="00000606000000000000" pitchFamily="50" charset="-79"/>
                <a:cs typeface="Almoni Tzar ML v5 AAA Medium" panose="00000606000000000000" pitchFamily="50" charset="-79"/>
              </a:rPr>
              <a:t>(הודיעו לך שנוסעים עכשיו </a:t>
            </a:r>
            <a:r>
              <a:rPr lang="he-IL" sz="2800" dirty="0" err="1">
                <a:solidFill>
                  <a:srgbClr val="071B43"/>
                </a:solidFill>
                <a:latin typeface="Almoni Tzar ML v5 AAA Medium" panose="00000606000000000000" pitchFamily="50" charset="-79"/>
                <a:cs typeface="Almoni Tzar ML v5 AAA Medium" panose="00000606000000000000" pitchFamily="50" charset="-79"/>
              </a:rPr>
              <a:t>לסופרלנד</a:t>
            </a:r>
            <a:r>
              <a:rPr lang="he-IL" sz="2800" dirty="0">
                <a:solidFill>
                  <a:srgbClr val="071B43"/>
                </a:solidFill>
                <a:latin typeface="Almoni Tzar ML v5 AAA Medium" panose="00000606000000000000" pitchFamily="50" charset="-79"/>
                <a:cs typeface="Almoni Tzar ML v5 AAA Medium" panose="00000606000000000000" pitchFamily="50" charset="-79"/>
              </a:rPr>
              <a:t> / נולד לך אחיין / הודיעו שהערב כיתה יהיה מחר בכיתה, במקום המבחן בחשבון )</a:t>
            </a:r>
          </a:p>
          <a:p>
            <a:r>
              <a:rPr lang="he-IL" sz="4000" dirty="0">
                <a:solidFill>
                  <a:srgbClr val="071B43"/>
                </a:solidFill>
                <a:latin typeface="Almoni Tzar ML v5 AAA Medium" panose="00000606000000000000" pitchFamily="50" charset="-79"/>
                <a:cs typeface="Almoni Tzar ML v5 AAA Medium" panose="00000606000000000000" pitchFamily="50" charset="-79"/>
              </a:rPr>
              <a:t>כיצד אתה מרגיש?</a:t>
            </a:r>
          </a:p>
          <a:p>
            <a:endParaRPr lang="he-IL" sz="4000" dirty="0">
              <a:solidFill>
                <a:srgbClr val="071B43"/>
              </a:solidFill>
              <a:latin typeface="Almoni Tzar ML v5 AAA Medium" panose="00000606000000000000" pitchFamily="50" charset="-79"/>
              <a:cs typeface="Almoni Tzar ML v5 AAA Medium" panose="00000606000000000000" pitchFamily="50" charset="-79"/>
            </a:endParaRPr>
          </a:p>
          <a:p>
            <a:endParaRPr lang="he-IL" sz="4000" dirty="0">
              <a:solidFill>
                <a:srgbClr val="071B43"/>
              </a:solidFill>
              <a:latin typeface="Almoni Tzar ML v5 AAA Medium" panose="00000606000000000000" pitchFamily="50" charset="-79"/>
              <a:cs typeface="Almoni Tzar ML v5 AAA Medium" panose="00000606000000000000" pitchFamily="50" charset="-79"/>
            </a:endParaRPr>
          </a:p>
        </p:txBody>
      </p:sp>
    </p:spTree>
    <p:extLst>
      <p:ext uri="{BB962C8B-B14F-4D97-AF65-F5344CB8AC3E}">
        <p14:creationId xmlns:p14="http://schemas.microsoft.com/office/powerpoint/2010/main" val="42722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iterate type="lt">
                                    <p:tmAbs val="30"/>
                                  </p:iterate>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1" name="תיבת טקסט 6">
            <a:extLst>
              <a:ext uri="{FF2B5EF4-FFF2-40B4-BE49-F238E27FC236}">
                <a16:creationId xmlns:a16="http://schemas.microsoft.com/office/drawing/2014/main" id="{79902FF8-ABC4-4C04-9488-7340A8CD439E}"/>
              </a:ext>
            </a:extLst>
          </p:cNvPr>
          <p:cNvSpPr txBox="1"/>
          <p:nvPr/>
        </p:nvSpPr>
        <p:spPr>
          <a:xfrm>
            <a:off x="749642" y="2736555"/>
            <a:ext cx="10680878" cy="3200876"/>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האם קרה לך מאורע שנראה בתחילה מרגיז/מאכזב</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ובהמשך התברר שהוא לטובתך?</a:t>
            </a:r>
          </a:p>
          <a:p>
            <a:pPr algn="ctr">
              <a:spcAft>
                <a:spcPts val="1200"/>
              </a:spcAft>
            </a:pPr>
            <a:r>
              <a:rPr lang="he-IL" sz="4800" dirty="0">
                <a:solidFill>
                  <a:srgbClr val="071B43"/>
                </a:solidFill>
                <a:latin typeface="Almoni Tzar ML v5 AAA Medium" panose="00000606000000000000" pitchFamily="50" charset="-79"/>
                <a:cs typeface="Almoni Tzar ML v5 AAA Medium" panose="00000606000000000000" pitchFamily="50" charset="-79"/>
              </a:rPr>
              <a:t>אם כן, סמן 'לייק'.</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אתה מוזמן לשתף...</a:t>
            </a:r>
          </a:p>
        </p:txBody>
      </p:sp>
      <p:sp>
        <p:nvSpPr>
          <p:cNvPr id="4" name="מלבן: פינות מעוגלות 3">
            <a:extLst>
              <a:ext uri="{FF2B5EF4-FFF2-40B4-BE49-F238E27FC236}">
                <a16:creationId xmlns:a16="http://schemas.microsoft.com/office/drawing/2014/main" id="{1424A307-60A3-4FC4-9F95-A86CE4504403}"/>
              </a:ext>
            </a:extLst>
          </p:cNvPr>
          <p:cNvSpPr/>
          <p:nvPr/>
        </p:nvSpPr>
        <p:spPr>
          <a:xfrm>
            <a:off x="4690632" y="1395566"/>
            <a:ext cx="4119418"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5655C7C1-CDB5-4A88-8F48-A33B5898FB48}"/>
              </a:ext>
            </a:extLst>
          </p:cNvPr>
          <p:cNvSpPr txBox="1"/>
          <p:nvPr/>
        </p:nvSpPr>
        <p:spPr>
          <a:xfrm>
            <a:off x="4820142" y="1334846"/>
            <a:ext cx="3860398" cy="769441"/>
          </a:xfrm>
          <a:prstGeom prst="rect">
            <a:avLst/>
          </a:prstGeom>
          <a:noFill/>
        </p:spPr>
        <p:txBody>
          <a:bodyPr wrap="square">
            <a:spAutoFit/>
          </a:bodyPr>
          <a:lstStyle/>
          <a:p>
            <a:pPr algn="ctr"/>
            <a:r>
              <a:rPr lang="he-IL" sz="4400" dirty="0">
                <a:solidFill>
                  <a:srgbClr val="457BBF"/>
                </a:solidFill>
                <a:latin typeface="Almoni Tzar ML v5 AAA" panose="00000806000000000000" pitchFamily="50" charset="-79"/>
                <a:cs typeface="Almoni Tzar ML v5 AAA" panose="00000806000000000000" pitchFamily="50" charset="-79"/>
              </a:rPr>
              <a:t>זה קרה לך? סמן 'לייק'</a:t>
            </a:r>
          </a:p>
        </p:txBody>
      </p:sp>
      <p:pic>
        <p:nvPicPr>
          <p:cNvPr id="7" name="תמונה 6">
            <a:extLst>
              <a:ext uri="{FF2B5EF4-FFF2-40B4-BE49-F238E27FC236}">
                <a16:creationId xmlns:a16="http://schemas.microsoft.com/office/drawing/2014/main" id="{D3BB86F9-89B2-48CF-8AD2-BA6AE83C0D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368" t="16217" r="53882" b="16020"/>
          <a:stretch/>
        </p:blipFill>
        <p:spPr>
          <a:xfrm>
            <a:off x="3283855" y="867928"/>
            <a:ext cx="1536287" cy="1557290"/>
          </a:xfrm>
          <a:prstGeom prst="ellipse">
            <a:avLst/>
          </a:prstGeom>
          <a:effectLst/>
        </p:spPr>
      </p:pic>
    </p:spTree>
    <p:extLst>
      <p:ext uri="{BB962C8B-B14F-4D97-AF65-F5344CB8AC3E}">
        <p14:creationId xmlns:p14="http://schemas.microsoft.com/office/powerpoint/2010/main" val="377226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1" name="תיבת טקסט 6">
            <a:extLst>
              <a:ext uri="{FF2B5EF4-FFF2-40B4-BE49-F238E27FC236}">
                <a16:creationId xmlns:a16="http://schemas.microsoft.com/office/drawing/2014/main" id="{79902FF8-ABC4-4C04-9488-7340A8CD439E}"/>
              </a:ext>
            </a:extLst>
          </p:cNvPr>
          <p:cNvSpPr txBox="1"/>
          <p:nvPr/>
        </p:nvSpPr>
        <p:spPr>
          <a:xfrm>
            <a:off x="749642" y="3141836"/>
            <a:ext cx="10680878" cy="2308324"/>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כאשר נחזק את האמונה בהשגחה פרטית ונזכור שכל מה שקורה בכל רגע הוא תכנון מדויק מאת ה', נבין </a:t>
            </a:r>
            <a:r>
              <a:rPr lang="he-IL" sz="4800" dirty="0" err="1">
                <a:solidFill>
                  <a:srgbClr val="071B43"/>
                </a:solidFill>
                <a:latin typeface="Almoni Tzar ML v5 AAA Medium" panose="00000606000000000000" pitchFamily="50" charset="-79"/>
                <a:cs typeface="Almoni Tzar ML v5 AAA Medium" panose="00000606000000000000" pitchFamily="50" charset="-79"/>
              </a:rPr>
              <a:t>שהכל</a:t>
            </a:r>
            <a:r>
              <a:rPr lang="he-IL" sz="4800" dirty="0">
                <a:solidFill>
                  <a:srgbClr val="071B43"/>
                </a:solidFill>
                <a:latin typeface="Almoni Tzar ML v5 AAA Medium" panose="00000606000000000000" pitchFamily="50" charset="-79"/>
                <a:cs typeface="Almoni Tzar ML v5 AAA Medium" panose="00000606000000000000" pitchFamily="50" charset="-79"/>
              </a:rPr>
              <a:t> לטובה. ממילא, נוכל לקבל יותר ברוגע את המציאות, גם כאשר יש שינוי ממה שתכננו.</a:t>
            </a:r>
            <a:endParaRPr lang="he-IL" sz="4800" dirty="0">
              <a:solidFill>
                <a:srgbClr val="071B43"/>
              </a:solidFill>
              <a:latin typeface="Almoni Tzar ML v5 AAA" panose="00000806000000000000" pitchFamily="50" charset="-79"/>
              <a:cs typeface="Almoni Tzar ML v5 AAA" panose="00000806000000000000" pitchFamily="50" charset="-79"/>
            </a:endParaRP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6" y="30492"/>
            <a:ext cx="3289088" cy="3613763"/>
          </a:xfrm>
          <a:prstGeom prst="rect">
            <a:avLst/>
          </a:prstGeom>
          <a:effectLst>
            <a:outerShdw blurRad="50800" dist="38100" dir="2700000" algn="tl" rotWithShape="0">
              <a:prstClr val="black">
                <a:alpha val="40000"/>
              </a:prstClr>
            </a:outerShdw>
          </a:effectLst>
        </p:spPr>
      </p:pic>
      <p:sp>
        <p:nvSpPr>
          <p:cNvPr id="4" name="מלבן: פינות מעוגלות 3">
            <a:extLst>
              <a:ext uri="{FF2B5EF4-FFF2-40B4-BE49-F238E27FC236}">
                <a16:creationId xmlns:a16="http://schemas.microsoft.com/office/drawing/2014/main" id="{1424A307-60A3-4FC4-9F95-A86CE4504403}"/>
              </a:ext>
            </a:extLst>
          </p:cNvPr>
          <p:cNvSpPr/>
          <p:nvPr/>
        </p:nvSpPr>
        <p:spPr>
          <a:xfrm>
            <a:off x="4159882" y="2350707"/>
            <a:ext cx="4119418"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5655C7C1-CDB5-4A88-8F48-A33B5898FB48}"/>
              </a:ext>
            </a:extLst>
          </p:cNvPr>
          <p:cNvSpPr txBox="1"/>
          <p:nvPr/>
        </p:nvSpPr>
        <p:spPr>
          <a:xfrm>
            <a:off x="4159882" y="2289987"/>
            <a:ext cx="3860398" cy="769441"/>
          </a:xfrm>
          <a:prstGeom prst="rect">
            <a:avLst/>
          </a:prstGeom>
          <a:noFill/>
        </p:spPr>
        <p:txBody>
          <a:bodyPr wrap="square">
            <a:spAutoFit/>
          </a:bodyPr>
          <a:lstStyle/>
          <a:p>
            <a:pPr algn="ctr"/>
            <a:r>
              <a:rPr lang="he-IL" sz="4400" dirty="0">
                <a:solidFill>
                  <a:srgbClr val="457BBF"/>
                </a:solidFill>
                <a:latin typeface="Almoni Tzar ML v5 AAA" panose="00000806000000000000" pitchFamily="50" charset="-79"/>
                <a:cs typeface="Almoni Tzar ML v5 AAA" panose="00000806000000000000" pitchFamily="50" charset="-79"/>
              </a:rPr>
              <a:t>צידה לדרך</a:t>
            </a:r>
          </a:p>
        </p:txBody>
      </p:sp>
    </p:spTree>
    <p:extLst>
      <p:ext uri="{BB962C8B-B14F-4D97-AF65-F5344CB8AC3E}">
        <p14:creationId xmlns:p14="http://schemas.microsoft.com/office/powerpoint/2010/main" val="87527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056774" y="2549616"/>
            <a:ext cx="9849852" cy="1754326"/>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משפט שמזכיר לנו שהכול מאת ה', ומרגיע אותנו גם במצבים לא נעימים</a:t>
            </a:r>
          </a:p>
        </p:txBody>
      </p:sp>
      <p:sp>
        <p:nvSpPr>
          <p:cNvPr id="5" name="תיבת טקסט 6">
            <a:extLst>
              <a:ext uri="{FF2B5EF4-FFF2-40B4-BE49-F238E27FC236}">
                <a16:creationId xmlns:a16="http://schemas.microsoft.com/office/drawing/2014/main" id="{79902FF8-ABC4-4C04-9488-7340A8CD439E}"/>
              </a:ext>
            </a:extLst>
          </p:cNvPr>
          <p:cNvSpPr txBox="1"/>
          <p:nvPr/>
        </p:nvSpPr>
        <p:spPr>
          <a:xfrm>
            <a:off x="1165155" y="1639156"/>
            <a:ext cx="9849852" cy="923330"/>
          </a:xfrm>
          <a:prstGeom prst="rect">
            <a:avLst/>
          </a:prstGeom>
          <a:noFill/>
        </p:spPr>
        <p:txBody>
          <a:bodyPr wrap="square">
            <a:spAutoFit/>
          </a:bodyPr>
          <a:lstStyle/>
          <a:p>
            <a:pPr algn="ctr"/>
            <a:r>
              <a:rPr lang="he-IL" sz="5400" dirty="0">
                <a:solidFill>
                  <a:srgbClr val="071B43"/>
                </a:solidFill>
                <a:latin typeface="Almoni Tzar ML v5 AAA" panose="00000806000000000000" pitchFamily="50" charset="-79"/>
                <a:cs typeface="Almoni Tzar ML v5 AAA" panose="00000806000000000000" pitchFamily="50" charset="-79"/>
              </a:rPr>
              <a:t>נסחו סיסמה:</a:t>
            </a:r>
          </a:p>
        </p:txBody>
      </p:sp>
      <p:pic>
        <p:nvPicPr>
          <p:cNvPr id="6" name="תמונה 5"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170" y="3009527"/>
            <a:ext cx="4729687" cy="5196568"/>
          </a:xfrm>
          <a:prstGeom prst="rect">
            <a:avLst/>
          </a:prstGeom>
        </p:spPr>
      </p:pic>
      <p:pic>
        <p:nvPicPr>
          <p:cNvPr id="8" name="תמונה 7" descr="תמונה שמכילה טקסט, צמח, עלה&#10;&#10;התיאור נוצר באופן אוטומטי">
            <a:extLst>
              <a:ext uri="{FF2B5EF4-FFF2-40B4-BE49-F238E27FC236}">
                <a16:creationId xmlns:a16="http://schemas.microsoft.com/office/drawing/2014/main" id="{AF4E4E66-F256-4132-82DA-FF8B5D6EAD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168508">
            <a:off x="1727901" y="-1257956"/>
            <a:ext cx="2631247" cy="10445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7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33268 0.02547 L 0.1 0.23241 C 0.04844 0.27269 0.00495 0.35996 -0.02018 0.46598 C -0.04922 0.58797 -0.05339 0.69908 -0.03438 0.79306 L 0.04362 1.23542 " pathEditMode="relative" rAng="6780000" ptsTypes="AAAAA">
                                      <p:cBhvr>
                                        <p:cTn id="6" dur="9250" fill="hold"/>
                                        <p:tgtEl>
                                          <p:spTgt spid="8"/>
                                        </p:tgtEl>
                                        <p:attrNameLst>
                                          <p:attrName>ppt_x</p:attrName>
                                          <p:attrName>ppt_y</p:attrName>
                                        </p:attrNameLst>
                                      </p:cBhvr>
                                      <p:rCtr x="-24935" y="52569"/>
                                    </p:animMotion>
                                  </p:childTnLst>
                                </p:cTn>
                              </p:par>
                              <p:par>
                                <p:cTn id="7" presetID="32" presetClass="emph" presetSubtype="0" repeatCount="4000" fill="hold" nodeType="withEffect">
                                  <p:stCondLst>
                                    <p:cond delay="0"/>
                                  </p:stCondLst>
                                  <p:childTnLst>
                                    <p:animRot by="120000">
                                      <p:cBhvr>
                                        <p:cTn id="8" dur="225" fill="hold">
                                          <p:stCondLst>
                                            <p:cond delay="0"/>
                                          </p:stCondLst>
                                        </p:cTn>
                                        <p:tgtEl>
                                          <p:spTgt spid="8"/>
                                        </p:tgtEl>
                                        <p:attrNameLst>
                                          <p:attrName>r</p:attrName>
                                        </p:attrNameLst>
                                      </p:cBhvr>
                                    </p:animRot>
                                    <p:animRot by="-240000">
                                      <p:cBhvr>
                                        <p:cTn id="9" dur="450" fill="hold">
                                          <p:stCondLst>
                                            <p:cond delay="450"/>
                                          </p:stCondLst>
                                        </p:cTn>
                                        <p:tgtEl>
                                          <p:spTgt spid="8"/>
                                        </p:tgtEl>
                                        <p:attrNameLst>
                                          <p:attrName>r</p:attrName>
                                        </p:attrNameLst>
                                      </p:cBhvr>
                                    </p:animRot>
                                    <p:animRot by="240000">
                                      <p:cBhvr>
                                        <p:cTn id="10" dur="450" fill="hold">
                                          <p:stCondLst>
                                            <p:cond delay="900"/>
                                          </p:stCondLst>
                                        </p:cTn>
                                        <p:tgtEl>
                                          <p:spTgt spid="8"/>
                                        </p:tgtEl>
                                        <p:attrNameLst>
                                          <p:attrName>r</p:attrName>
                                        </p:attrNameLst>
                                      </p:cBhvr>
                                    </p:animRot>
                                    <p:animRot by="-240000">
                                      <p:cBhvr>
                                        <p:cTn id="11" dur="450" fill="hold">
                                          <p:stCondLst>
                                            <p:cond delay="1350"/>
                                          </p:stCondLst>
                                        </p:cTn>
                                        <p:tgtEl>
                                          <p:spTgt spid="8"/>
                                        </p:tgtEl>
                                        <p:attrNameLst>
                                          <p:attrName>r</p:attrName>
                                        </p:attrNameLst>
                                      </p:cBhvr>
                                    </p:animRot>
                                    <p:animRot by="120000">
                                      <p:cBhvr>
                                        <p:cTn id="12" dur="450" fill="hold">
                                          <p:stCondLst>
                                            <p:cond delay="1800"/>
                                          </p:stCondLst>
                                        </p:cTn>
                                        <p:tgtEl>
                                          <p:spTgt spid="8"/>
                                        </p:tgtEl>
                                        <p:attrNameLst>
                                          <p:attrName>r</p:attrName>
                                        </p:attrNameLst>
                                      </p:cBhvr>
                                    </p:animRot>
                                  </p:childTnLst>
                                </p:cTn>
                              </p:par>
                              <p:par>
                                <p:cTn id="13" presetID="1" presetClass="entr" presetSubtype="0" fill="hold" grpId="0" nodeType="withEffect">
                                  <p:stCondLst>
                                    <p:cond delay="0"/>
                                  </p:stCondLst>
                                  <p:iterate type="lt">
                                    <p:tmAbs val="30"/>
                                  </p:iterate>
                                  <p:childTnLst>
                                    <p:set>
                                      <p:cBhvr>
                                        <p:cTn id="14" dur="1" fill="hold">
                                          <p:stCondLst>
                                            <p:cond delay="0"/>
                                          </p:stCondLst>
                                        </p:cTn>
                                        <p:tgtEl>
                                          <p:spTgt spid="7"/>
                                        </p:tgtEl>
                                        <p:attrNameLst>
                                          <p:attrName>style.visibility</p:attrName>
                                        </p:attrNameLst>
                                      </p:cBhvr>
                                      <p:to>
                                        <p:strVal val="visible"/>
                                      </p:to>
                                    </p:set>
                                  </p:childTnLst>
                                </p:cTn>
                              </p:par>
                              <p:par>
                                <p:cTn id="15" presetID="53" presetClass="entr" presetSubtype="16" fill="hold" grpId="0" nodeType="withEffect">
                                  <p:stCondLst>
                                    <p:cond delay="20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9A7193-487F-4BD6-BFBA-4F8E163D3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79034" y="-338195"/>
            <a:ext cx="7833932" cy="6422572"/>
          </a:xfrm>
          <a:prstGeom prst="rect">
            <a:avLst/>
          </a:prstGeom>
        </p:spPr>
      </p:pic>
      <p:sp>
        <p:nvSpPr>
          <p:cNvPr id="2" name="תיבת טקסט 1">
            <a:extLst>
              <a:ext uri="{FF2B5EF4-FFF2-40B4-BE49-F238E27FC236}">
                <a16:creationId xmlns:a16="http://schemas.microsoft.com/office/drawing/2014/main" id="{09F03BD7-5448-4FB4-BA4C-7E00A584D677}"/>
              </a:ext>
            </a:extLst>
          </p:cNvPr>
          <p:cNvSpPr txBox="1"/>
          <p:nvPr/>
        </p:nvSpPr>
        <p:spPr>
          <a:xfrm>
            <a:off x="11327907" y="159798"/>
            <a:ext cx="612559" cy="369332"/>
          </a:xfrm>
          <a:prstGeom prst="rect">
            <a:avLst/>
          </a:prstGeom>
          <a:noFill/>
        </p:spPr>
        <p:txBody>
          <a:bodyPr wrap="square" rtlCol="1">
            <a:spAutoFit/>
          </a:bodyPr>
          <a:lstStyle/>
          <a:p>
            <a:r>
              <a:rPr lang="he-IL" dirty="0">
                <a:solidFill>
                  <a:schemeClr val="bg1"/>
                </a:solidFill>
                <a:latin typeface="Almoni Tzar ML v5 AAA Medium" panose="00000606000000000000" pitchFamily="50" charset="-79"/>
                <a:cs typeface="Almoni Tzar ML v5 AAA Medium" panose="00000606000000000000" pitchFamily="50" charset="-79"/>
              </a:rPr>
              <a:t>ב"ה</a:t>
            </a:r>
          </a:p>
        </p:txBody>
      </p:sp>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pic>
        <p:nvPicPr>
          <p:cNvPr id="4" name="המשך השיר">
            <a:hlinkClick r:id="" action="ppaction://media"/>
            <a:extLst>
              <a:ext uri="{FF2B5EF4-FFF2-40B4-BE49-F238E27FC236}">
                <a16:creationId xmlns:a16="http://schemas.microsoft.com/office/drawing/2014/main" id="{17ABCDC7-34ED-4320-9D7E-72CD8B7BC6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525" y="5324475"/>
            <a:ext cx="487362" cy="487363"/>
          </a:xfrm>
          <a:prstGeom prst="rect">
            <a:avLst/>
          </a:prstGeom>
        </p:spPr>
      </p:pic>
    </p:spTree>
    <p:extLst>
      <p:ext uri="{BB962C8B-B14F-4D97-AF65-F5344CB8AC3E}">
        <p14:creationId xmlns:p14="http://schemas.microsoft.com/office/powerpoint/2010/main" val="14468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051560" y="872234"/>
            <a:ext cx="7436832" cy="3170099"/>
          </a:xfrm>
          <a:prstGeom prst="rect">
            <a:avLst/>
          </a:prstGeom>
          <a:noFill/>
        </p:spPr>
        <p:txBody>
          <a:bodyPr wrap="square">
            <a:spAutoFit/>
          </a:bodyPr>
          <a:lstStyle/>
          <a:p>
            <a:r>
              <a:rPr lang="he-IL" sz="4000" dirty="0">
                <a:solidFill>
                  <a:srgbClr val="071B43"/>
                </a:solidFill>
                <a:latin typeface="Almoni Tzar ML v5 AAA Medium" panose="00000606000000000000" pitchFamily="50" charset="-79"/>
                <a:cs typeface="Almoni Tzar ML v5 AAA Medium" panose="00000606000000000000" pitchFamily="50" charset="-79"/>
              </a:rPr>
              <a:t>תכננת ללכת לערב כיתה, ופתאום מודיעים לך שאתה צריך להיות בבידוד. בן הדוד שפגשת אתמול בברית, מאומת.</a:t>
            </a:r>
          </a:p>
          <a:p>
            <a:r>
              <a:rPr lang="he-IL" sz="4000" b="1" dirty="0">
                <a:solidFill>
                  <a:srgbClr val="071B43"/>
                </a:solidFill>
                <a:latin typeface="Almoni Tzar ML v5 AAA Medium" panose="00000606000000000000" pitchFamily="50" charset="-79"/>
                <a:cs typeface="Almoni Tzar ML v5 AAA Medium" panose="00000606000000000000" pitchFamily="50" charset="-79"/>
              </a:rPr>
              <a:t>כיצד אתה מרגיש?</a:t>
            </a:r>
          </a:p>
          <a:p>
            <a:endParaRPr lang="he-IL" sz="4000" dirty="0">
              <a:solidFill>
                <a:srgbClr val="071B43"/>
              </a:solidFill>
              <a:latin typeface="Almoni Tzar ML v5 AAA Medium" panose="00000606000000000000" pitchFamily="50" charset="-79"/>
              <a:cs typeface="Almoni Tzar ML v5 AAA Medium" panose="00000606000000000000" pitchFamily="50" charset="-79"/>
            </a:endParaRP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8307088B-00EC-41F3-9D2D-E01FBF2FB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8392" y="242665"/>
            <a:ext cx="3087029" cy="3391758"/>
          </a:xfrm>
          <a:prstGeom prst="rect">
            <a:avLst/>
          </a:prstGeom>
        </p:spPr>
      </p:pic>
      <p:sp>
        <p:nvSpPr>
          <p:cNvPr id="11" name="תיבת טקסט 10">
            <a:extLst>
              <a:ext uri="{FF2B5EF4-FFF2-40B4-BE49-F238E27FC236}">
                <a16:creationId xmlns:a16="http://schemas.microsoft.com/office/drawing/2014/main" id="{A5F5EB72-5EE7-4437-A74D-66B011022CC1}"/>
              </a:ext>
            </a:extLst>
          </p:cNvPr>
          <p:cNvSpPr txBox="1"/>
          <p:nvPr/>
        </p:nvSpPr>
        <p:spPr>
          <a:xfrm>
            <a:off x="6090081" y="4833287"/>
            <a:ext cx="2610342" cy="830997"/>
          </a:xfrm>
          <a:prstGeom prst="rect">
            <a:avLst/>
          </a:prstGeom>
          <a:noFill/>
        </p:spPr>
        <p:txBody>
          <a:bodyPr wrap="square">
            <a:spAutoFit/>
          </a:bodyPr>
          <a:lstStyle>
            <a:defPPr>
              <a:defRPr lang="he-IL"/>
            </a:defPPr>
            <a:lvl1pPr algn="ctr">
              <a:defRPr sz="4800" b="0" i="0" u="none" strike="noStrike">
                <a:solidFill>
                  <a:srgbClr val="071B43"/>
                </a:solidFill>
                <a:effectLst/>
                <a:latin typeface="Almoni Tzar DL 4.0 AAA Medium" panose="00000606000000000000" pitchFamily="50" charset="-79"/>
                <a:cs typeface="Almoni Tzar DL 4.0 AAA Medium" panose="00000606000000000000" pitchFamily="50" charset="-79"/>
              </a:defRPr>
            </a:lvl1pPr>
          </a:lstStyle>
          <a:p>
            <a:r>
              <a:rPr lang="he-IL" dirty="0"/>
              <a:t>חסר אונים</a:t>
            </a:r>
          </a:p>
        </p:txBody>
      </p:sp>
      <p:sp>
        <p:nvSpPr>
          <p:cNvPr id="13" name="תיבת טקסט 12">
            <a:extLst>
              <a:ext uri="{FF2B5EF4-FFF2-40B4-BE49-F238E27FC236}">
                <a16:creationId xmlns:a16="http://schemas.microsoft.com/office/drawing/2014/main" id="{AD4D4C5E-436B-49B6-BF03-B49016856718}"/>
              </a:ext>
            </a:extLst>
          </p:cNvPr>
          <p:cNvSpPr txBox="1"/>
          <p:nvPr/>
        </p:nvSpPr>
        <p:spPr>
          <a:xfrm>
            <a:off x="8134244" y="3740772"/>
            <a:ext cx="2363674" cy="830997"/>
          </a:xfrm>
          <a:prstGeom prst="rect">
            <a:avLst/>
          </a:prstGeom>
          <a:noFill/>
        </p:spPr>
        <p:txBody>
          <a:bodyPr wrap="square">
            <a:spAutoFit/>
          </a:bodyPr>
          <a:lstStyle/>
          <a:p>
            <a:pPr algn="ctr"/>
            <a:r>
              <a:rPr lang="he-IL" sz="4800" b="0" i="0" u="none" strike="noStrike" dirty="0">
                <a:solidFill>
                  <a:srgbClr val="071B43"/>
                </a:solidFill>
                <a:effectLst/>
                <a:latin typeface="Almoni Tzar DL 4.0 AAA Medium" panose="00000606000000000000" pitchFamily="50" charset="-79"/>
                <a:cs typeface="Almoni Tzar DL 4.0 AAA Medium" panose="00000606000000000000" pitchFamily="50" charset="-79"/>
              </a:rPr>
              <a:t>מאוכזב</a:t>
            </a:r>
            <a:endParaRPr lang="he-IL" sz="4800" dirty="0">
              <a:latin typeface="Almoni Tzar DL 4.0 AAA Medium" panose="00000606000000000000" pitchFamily="50" charset="-79"/>
              <a:cs typeface="Almoni Tzar DL 4.0 AAA Medium" panose="00000606000000000000" pitchFamily="50" charset="-79"/>
            </a:endParaRPr>
          </a:p>
        </p:txBody>
      </p:sp>
      <p:sp>
        <p:nvSpPr>
          <p:cNvPr id="14" name="תיבת טקסט 13">
            <a:extLst>
              <a:ext uri="{FF2B5EF4-FFF2-40B4-BE49-F238E27FC236}">
                <a16:creationId xmlns:a16="http://schemas.microsoft.com/office/drawing/2014/main" id="{A4743497-E3DD-48D1-8962-137CEDEF0AF1}"/>
              </a:ext>
            </a:extLst>
          </p:cNvPr>
          <p:cNvSpPr txBox="1"/>
          <p:nvPr/>
        </p:nvSpPr>
        <p:spPr>
          <a:xfrm>
            <a:off x="4555761" y="3657520"/>
            <a:ext cx="1608338" cy="1692771"/>
          </a:xfrm>
          <a:prstGeom prst="rect">
            <a:avLst/>
          </a:prstGeom>
          <a:noFill/>
        </p:spPr>
        <p:txBody>
          <a:bodyPr wrap="square">
            <a:spAutoFit/>
          </a:bodyPr>
          <a:lstStyle/>
          <a:p>
            <a:pPr algn="ctr" rtl="1">
              <a:spcBef>
                <a:spcPts val="0"/>
              </a:spcBef>
              <a:spcAft>
                <a:spcPts val="0"/>
              </a:spcAft>
            </a:pPr>
            <a:r>
              <a:rPr lang="he-IL" sz="4800" dirty="0">
                <a:solidFill>
                  <a:srgbClr val="071B43"/>
                </a:solidFill>
                <a:latin typeface="Almoni Tzar DL 4.0 AAA Medium" panose="00000606000000000000" pitchFamily="50" charset="-79"/>
                <a:cs typeface="Almoni Tzar DL 4.0 AAA Medium" panose="00000606000000000000" pitchFamily="50" charset="-79"/>
              </a:rPr>
              <a:t>מאושר</a:t>
            </a:r>
          </a:p>
          <a:p>
            <a:pPr algn="ctr"/>
            <a:br>
              <a:rPr lang="he-IL" sz="2800" dirty="0">
                <a:latin typeface="Almoni Tzar DL 4.0 AAA Medium" panose="00000606000000000000" pitchFamily="50" charset="-79"/>
                <a:cs typeface="Almoni Tzar DL 4.0 AAA Medium" panose="00000606000000000000" pitchFamily="50" charset="-79"/>
              </a:rPr>
            </a:br>
            <a:endParaRPr lang="he-IL" sz="2800" dirty="0">
              <a:latin typeface="Almoni Tzar DL 4.0 AAA Medium" panose="00000606000000000000" pitchFamily="50" charset="-79"/>
              <a:cs typeface="Almoni Tzar DL 4.0 AAA Medium" panose="00000606000000000000" pitchFamily="50" charset="-79"/>
            </a:endParaRPr>
          </a:p>
        </p:txBody>
      </p:sp>
      <p:sp>
        <p:nvSpPr>
          <p:cNvPr id="15" name="תיבת טקסט 14">
            <a:extLst>
              <a:ext uri="{FF2B5EF4-FFF2-40B4-BE49-F238E27FC236}">
                <a16:creationId xmlns:a16="http://schemas.microsoft.com/office/drawing/2014/main" id="{2FCCF321-8CD8-4677-8A56-2B4E9BC5632C}"/>
              </a:ext>
            </a:extLst>
          </p:cNvPr>
          <p:cNvSpPr txBox="1"/>
          <p:nvPr/>
        </p:nvSpPr>
        <p:spPr>
          <a:xfrm>
            <a:off x="3161638" y="4780905"/>
            <a:ext cx="1608338" cy="830997"/>
          </a:xfrm>
          <a:prstGeom prst="rect">
            <a:avLst/>
          </a:prstGeom>
          <a:noFill/>
        </p:spPr>
        <p:txBody>
          <a:bodyPr wrap="square">
            <a:spAutoFit/>
          </a:bodyPr>
          <a:lstStyle/>
          <a:p>
            <a:pPr algn="ctr"/>
            <a:r>
              <a:rPr lang="he-IL" sz="4800" dirty="0">
                <a:solidFill>
                  <a:srgbClr val="071B43"/>
                </a:solidFill>
                <a:latin typeface="Almoni Tzar DL 4.0 AAA Medium" panose="00000606000000000000" pitchFamily="50" charset="-79"/>
                <a:cs typeface="Almoni Tzar DL 4.0 AAA Medium" panose="00000606000000000000" pitchFamily="50" charset="-79"/>
              </a:rPr>
              <a:t>עצוב</a:t>
            </a:r>
          </a:p>
        </p:txBody>
      </p:sp>
      <p:sp>
        <p:nvSpPr>
          <p:cNvPr id="16" name="תיבת טקסט 15">
            <a:extLst>
              <a:ext uri="{FF2B5EF4-FFF2-40B4-BE49-F238E27FC236}">
                <a16:creationId xmlns:a16="http://schemas.microsoft.com/office/drawing/2014/main" id="{AFFC2074-52FA-4D46-9F14-5F552D55691A}"/>
              </a:ext>
            </a:extLst>
          </p:cNvPr>
          <p:cNvSpPr txBox="1"/>
          <p:nvPr/>
        </p:nvSpPr>
        <p:spPr>
          <a:xfrm>
            <a:off x="1942660" y="3634423"/>
            <a:ext cx="1608338" cy="830997"/>
          </a:xfrm>
          <a:prstGeom prst="rect">
            <a:avLst/>
          </a:prstGeom>
          <a:noFill/>
        </p:spPr>
        <p:txBody>
          <a:bodyPr wrap="square">
            <a:spAutoFit/>
          </a:bodyPr>
          <a:lstStyle/>
          <a:p>
            <a:pPr algn="ctr"/>
            <a:r>
              <a:rPr lang="he-IL" sz="4800" dirty="0">
                <a:solidFill>
                  <a:srgbClr val="071B43"/>
                </a:solidFill>
                <a:latin typeface="Almoni Tzar DL 4.0 AAA Medium" panose="00000606000000000000" pitchFamily="50" charset="-79"/>
                <a:cs typeface="Almoni Tzar DL 4.0 AAA Medium" panose="00000606000000000000" pitchFamily="50" charset="-79"/>
              </a:rPr>
              <a:t>בטוח</a:t>
            </a:r>
          </a:p>
        </p:txBody>
      </p:sp>
    </p:spTree>
    <p:extLst>
      <p:ext uri="{BB962C8B-B14F-4D97-AF65-F5344CB8AC3E}">
        <p14:creationId xmlns:p14="http://schemas.microsoft.com/office/powerpoint/2010/main" val="113635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iterate type="lt">
                                    <p:tmAbs val="30"/>
                                  </p:iterate>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8ED52346-E028-4CF8-AF02-92183F90AB5A}"/>
              </a:ext>
            </a:extLst>
          </p:cNvPr>
          <p:cNvPicPr>
            <a:picLocks noChangeAspect="1"/>
          </p:cNvPicPr>
          <p:nvPr/>
        </p:nvPicPr>
        <p:blipFill rotWithShape="1">
          <a:blip r:embed="rId3">
            <a:extLst>
              <a:ext uri="{28A0092B-C50C-407E-A947-70E740481C1C}">
                <a14:useLocalDpi xmlns:a14="http://schemas.microsoft.com/office/drawing/2010/main" val="0"/>
              </a:ext>
            </a:extLst>
          </a:blip>
          <a:srcRect t="25141"/>
          <a:stretch/>
        </p:blipFill>
        <p:spPr>
          <a:xfrm>
            <a:off x="-1" y="0"/>
            <a:ext cx="12192002"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7127492" y="1349290"/>
            <a:ext cx="1879390" cy="1815882"/>
          </a:xfrm>
          <a:prstGeom prst="rect">
            <a:avLst/>
          </a:prstGeom>
          <a:noFill/>
        </p:spPr>
        <p:txBody>
          <a:bodyPr wrap="square">
            <a:spAutoFit/>
          </a:bodyPr>
          <a:lstStyle/>
          <a:p>
            <a:pPr algn="ctr"/>
            <a:r>
              <a:rPr lang="he-IL" sz="2800" dirty="0">
                <a:solidFill>
                  <a:srgbClr val="071B43"/>
                </a:solidFill>
                <a:latin typeface="Almoni Tzar ML v5 AAA Medium" panose="00000606000000000000" pitchFamily="50" charset="-79"/>
                <a:cs typeface="Almoni Tzar ML v5 AAA Medium" panose="00000606000000000000" pitchFamily="50" charset="-79"/>
              </a:rPr>
              <a:t>אני כל כך מחכה לטיול מחר... זה הולך להיות ממש כיף!</a:t>
            </a:r>
          </a:p>
        </p:txBody>
      </p:sp>
      <p:pic>
        <p:nvPicPr>
          <p:cNvPr id="9" name="תמונה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7533" y="1906331"/>
            <a:ext cx="2311147" cy="5693676"/>
          </a:xfrm>
          <a:prstGeom prst="rect">
            <a:avLst/>
          </a:prstGeom>
        </p:spPr>
      </p:pic>
      <p:pic>
        <p:nvPicPr>
          <p:cNvPr id="2" name="תמונה 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46655" y1="64039" x2="51201" y2="87690"/>
                        <a14:foregroundMark x1="40480" y1="77562" x2="42110" y2="75804"/>
                        <a14:foregroundMark x1="44425" y1="61310" x2="44425" y2="61310"/>
                        <a14:backgroundMark x1="49485" y1="85082" x2="50772" y2="83323"/>
                        <a14:backgroundMark x1="49743" y1="82899" x2="50943" y2="81019"/>
                        <a14:backgroundMark x1="13208" y1="29290" x2="58576" y2="35052"/>
                      </a14:backgroundRemoval>
                    </a14:imgEffect>
                  </a14:imgLayer>
                </a14:imgProps>
              </a:ext>
              <a:ext uri="{28A0092B-C50C-407E-A947-70E740481C1C}">
                <a14:useLocalDpi xmlns:a14="http://schemas.microsoft.com/office/drawing/2010/main" val="0"/>
              </a:ext>
            </a:extLst>
          </a:blip>
          <a:srcRect l="34207" t="60180" r="32001" b="14369"/>
          <a:stretch/>
        </p:blipFill>
        <p:spPr>
          <a:xfrm flipH="1">
            <a:off x="-4573" y="2737488"/>
            <a:ext cx="4353339" cy="4491515"/>
          </a:xfrm>
          <a:prstGeom prst="rect">
            <a:avLst/>
          </a:prstGeom>
        </p:spPr>
      </p:pic>
    </p:spTree>
    <p:extLst>
      <p:ext uri="{BB962C8B-B14F-4D97-AF65-F5344CB8AC3E}">
        <p14:creationId xmlns:p14="http://schemas.microsoft.com/office/powerpoint/2010/main" val="2066133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8ED52346-E028-4CF8-AF02-92183F90AB5A}"/>
              </a:ext>
            </a:extLst>
          </p:cNvPr>
          <p:cNvPicPr>
            <a:picLocks noChangeAspect="1"/>
          </p:cNvPicPr>
          <p:nvPr/>
        </p:nvPicPr>
        <p:blipFill rotWithShape="1">
          <a:blip r:embed="rId3">
            <a:extLst>
              <a:ext uri="{28A0092B-C50C-407E-A947-70E740481C1C}">
                <a14:useLocalDpi xmlns:a14="http://schemas.microsoft.com/office/drawing/2010/main" val="0"/>
              </a:ext>
            </a:extLst>
          </a:blip>
          <a:srcRect t="25141"/>
          <a:stretch/>
        </p:blipFill>
        <p:spPr>
          <a:xfrm>
            <a:off x="-1" y="0"/>
            <a:ext cx="12192002"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0" name="תיבת טקסט 9">
            <a:extLst>
              <a:ext uri="{FF2B5EF4-FFF2-40B4-BE49-F238E27FC236}">
                <a16:creationId xmlns:a16="http://schemas.microsoft.com/office/drawing/2014/main" id="{59539958-E34F-4857-A6C3-B1BBAFF8749B}"/>
              </a:ext>
            </a:extLst>
          </p:cNvPr>
          <p:cNvSpPr txBox="1"/>
          <p:nvPr/>
        </p:nvSpPr>
        <p:spPr>
          <a:xfrm>
            <a:off x="3285930" y="1565679"/>
            <a:ext cx="2486009" cy="3108543"/>
          </a:xfrm>
          <a:prstGeom prst="rect">
            <a:avLst/>
          </a:prstGeom>
          <a:noFill/>
        </p:spPr>
        <p:txBody>
          <a:bodyPr wrap="square">
            <a:spAutoFit/>
          </a:bodyPr>
          <a:lstStyle/>
          <a:p>
            <a:pPr algn="ctr" rtl="1">
              <a:spcBef>
                <a:spcPts val="0"/>
              </a:spcBef>
              <a:spcAft>
                <a:spcPts val="0"/>
              </a:spcAft>
            </a:pPr>
            <a:r>
              <a:rPr lang="he-IL" sz="2800" dirty="0">
                <a:solidFill>
                  <a:srgbClr val="071B43"/>
                </a:solidFill>
                <a:latin typeface="Almoni Tzar ML v5 AAA Medium" panose="00000606000000000000" pitchFamily="50" charset="-79"/>
                <a:cs typeface="Almoni Tzar ML v5 AAA Medium" panose="00000606000000000000" pitchFamily="50" charset="-79"/>
              </a:rPr>
              <a:t>אני לא בטוח.</a:t>
            </a:r>
          </a:p>
          <a:p>
            <a:pPr algn="ctr" rtl="1">
              <a:spcBef>
                <a:spcPts val="0"/>
              </a:spcBef>
              <a:spcAft>
                <a:spcPts val="0"/>
              </a:spcAft>
            </a:pPr>
            <a:r>
              <a:rPr lang="he-IL" sz="2800" dirty="0">
                <a:solidFill>
                  <a:srgbClr val="071B43"/>
                </a:solidFill>
                <a:latin typeface="Almoni Tzar ML v5 AAA Medium" panose="00000606000000000000" pitchFamily="50" charset="-79"/>
                <a:cs typeface="Almoni Tzar ML v5 AAA Medium" panose="00000606000000000000" pitchFamily="50" charset="-79"/>
              </a:rPr>
              <a:t>אמרו שצפויים גשמים. אם באמת ירד גשם, הטיול כנראה יתבטל... מעצבן לחשוב על זה!</a:t>
            </a:r>
          </a:p>
          <a:p>
            <a:br>
              <a:rPr lang="he-IL" sz="2800" dirty="0">
                <a:solidFill>
                  <a:srgbClr val="071B43"/>
                </a:solidFill>
                <a:latin typeface="Almoni Tzar ML v5 AAA Medium" panose="00000606000000000000" pitchFamily="50" charset="-79"/>
                <a:cs typeface="Almoni Tzar ML v5 AAA Medium" panose="00000606000000000000" pitchFamily="50" charset="-79"/>
              </a:rPr>
            </a:br>
            <a:endParaRPr lang="he-IL" sz="2800" dirty="0">
              <a:solidFill>
                <a:srgbClr val="071B43"/>
              </a:solidFill>
              <a:latin typeface="Almoni Tzar ML v5 AAA Medium" panose="00000606000000000000" pitchFamily="50" charset="-79"/>
              <a:cs typeface="Almoni Tzar ML v5 AAA Medium" panose="00000606000000000000" pitchFamily="50" charset="-79"/>
            </a:endParaRPr>
          </a:p>
        </p:txBody>
      </p:sp>
      <p:pic>
        <p:nvPicPr>
          <p:cNvPr id="7" name="תמונה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46655" y1="64039" x2="51201" y2="87690"/>
                        <a14:foregroundMark x1="40480" y1="77562" x2="42110" y2="75804"/>
                        <a14:foregroundMark x1="44425" y1="61310" x2="44425" y2="61310"/>
                        <a14:backgroundMark x1="49485" y1="85082" x2="50772" y2="83323"/>
                        <a14:backgroundMark x1="49743" y1="82899" x2="50943" y2="81019"/>
                        <a14:backgroundMark x1="13208" y1="29290" x2="58576" y2="35052"/>
                      </a14:backgroundRemoval>
                    </a14:imgEffect>
                  </a14:imgLayer>
                </a14:imgProps>
              </a:ext>
              <a:ext uri="{28A0092B-C50C-407E-A947-70E740481C1C}">
                <a14:useLocalDpi xmlns:a14="http://schemas.microsoft.com/office/drawing/2010/main" val="0"/>
              </a:ext>
            </a:extLst>
          </a:blip>
          <a:srcRect l="34207" t="60180" r="32001" b="14369"/>
          <a:stretch/>
        </p:blipFill>
        <p:spPr>
          <a:xfrm flipH="1">
            <a:off x="-4573" y="2737488"/>
            <a:ext cx="4353339" cy="4491515"/>
          </a:xfrm>
          <a:prstGeom prst="rect">
            <a:avLst/>
          </a:prstGeom>
        </p:spPr>
      </p:pic>
      <p:pic>
        <p:nvPicPr>
          <p:cNvPr id="9" name="תמונה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7533" y="1906331"/>
            <a:ext cx="2311147" cy="5693676"/>
          </a:xfrm>
          <a:prstGeom prst="rect">
            <a:avLst/>
          </a:prstGeom>
        </p:spPr>
      </p:pic>
    </p:spTree>
    <p:extLst>
      <p:ext uri="{BB962C8B-B14F-4D97-AF65-F5344CB8AC3E}">
        <p14:creationId xmlns:p14="http://schemas.microsoft.com/office/powerpoint/2010/main" val="1841792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8ED52346-E028-4CF8-AF02-92183F90AB5A}"/>
              </a:ext>
            </a:extLst>
          </p:cNvPr>
          <p:cNvPicPr>
            <a:picLocks noChangeAspect="1"/>
          </p:cNvPicPr>
          <p:nvPr/>
        </p:nvPicPr>
        <p:blipFill rotWithShape="1">
          <a:blip r:embed="rId2">
            <a:extLst>
              <a:ext uri="{28A0092B-C50C-407E-A947-70E740481C1C}">
                <a14:useLocalDpi xmlns:a14="http://schemas.microsoft.com/office/drawing/2010/main" val="0"/>
              </a:ext>
            </a:extLst>
          </a:blip>
          <a:srcRect t="25141"/>
          <a:stretch/>
        </p:blipFill>
        <p:spPr>
          <a:xfrm>
            <a:off x="-1" y="0"/>
            <a:ext cx="12192002"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6462682" y="954119"/>
            <a:ext cx="2423576" cy="2246769"/>
          </a:xfrm>
          <a:prstGeom prst="rect">
            <a:avLst/>
          </a:prstGeom>
          <a:noFill/>
        </p:spPr>
        <p:txBody>
          <a:bodyPr wrap="square">
            <a:spAutoFit/>
          </a:bodyPr>
          <a:lstStyle/>
          <a:p>
            <a:pPr algn="ctr"/>
            <a:r>
              <a:rPr lang="he-IL" sz="2800" dirty="0">
                <a:solidFill>
                  <a:srgbClr val="071B43"/>
                </a:solidFill>
                <a:latin typeface="Almoni Tzar ML v5 AAA Medium" panose="00000606000000000000" pitchFamily="50" charset="-79"/>
                <a:cs typeface="Almoni Tzar ML v5 AAA Medium" panose="00000606000000000000" pitchFamily="50" charset="-79"/>
              </a:rPr>
              <a:t>אויש... באמת מעצבן. מצד שני, </a:t>
            </a:r>
            <a:r>
              <a:rPr lang="he-IL" sz="2800" dirty="0" err="1">
                <a:solidFill>
                  <a:srgbClr val="071B43"/>
                </a:solidFill>
                <a:latin typeface="Almoni Tzar ML v5 AAA Medium" panose="00000606000000000000" pitchFamily="50" charset="-79"/>
                <a:cs typeface="Almoni Tzar ML v5 AAA Medium" panose="00000606000000000000" pitchFamily="50" charset="-79"/>
              </a:rPr>
              <a:t>הכל</a:t>
            </a:r>
            <a:r>
              <a:rPr lang="he-IL" sz="2800" dirty="0">
                <a:solidFill>
                  <a:srgbClr val="071B43"/>
                </a:solidFill>
                <a:latin typeface="Almoni Tzar ML v5 AAA Medium" panose="00000606000000000000" pitchFamily="50" charset="-79"/>
                <a:cs typeface="Almoni Tzar ML v5 AAA Medium" panose="00000606000000000000" pitchFamily="50" charset="-79"/>
              </a:rPr>
              <a:t> משמים.</a:t>
            </a:r>
          </a:p>
          <a:p>
            <a:pPr algn="ctr"/>
            <a:r>
              <a:rPr lang="he-IL" sz="2800" dirty="0">
                <a:solidFill>
                  <a:srgbClr val="071B43"/>
                </a:solidFill>
                <a:latin typeface="Almoni Tzar ML v5 AAA Medium" panose="00000606000000000000" pitchFamily="50" charset="-79"/>
                <a:cs typeface="Almoni Tzar ML v5 AAA Medium" panose="00000606000000000000" pitchFamily="50" charset="-79"/>
              </a:rPr>
              <a:t>אם ירד גשם, זה הרי מאת ה', כנראה שזה מה שנכון וטוב </a:t>
            </a:r>
            <a:r>
              <a:rPr lang="he-IL" sz="2800" dirty="0" err="1">
                <a:solidFill>
                  <a:srgbClr val="071B43"/>
                </a:solidFill>
                <a:latin typeface="Almoni Tzar ML v5 AAA Medium" panose="00000606000000000000" pitchFamily="50" charset="-79"/>
                <a:cs typeface="Almoni Tzar ML v5 AAA Medium" panose="00000606000000000000" pitchFamily="50" charset="-79"/>
              </a:rPr>
              <a:t>עבורינו</a:t>
            </a:r>
            <a:r>
              <a:rPr lang="he-IL" sz="2800" dirty="0">
                <a:solidFill>
                  <a:srgbClr val="071B43"/>
                </a:solidFill>
                <a:latin typeface="Almoni Tzar ML v5 AAA Medium" panose="00000606000000000000" pitchFamily="50" charset="-79"/>
                <a:cs typeface="Almoni Tzar ML v5 AAA Medium" panose="00000606000000000000" pitchFamily="50" charset="-79"/>
              </a:rPr>
              <a:t>.</a:t>
            </a:r>
          </a:p>
        </p:txBody>
      </p:sp>
      <p:pic>
        <p:nvPicPr>
          <p:cNvPr id="9" name="תמונה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7533" y="1906331"/>
            <a:ext cx="2311147" cy="5693676"/>
          </a:xfrm>
          <a:prstGeom prst="rect">
            <a:avLst/>
          </a:prstGeom>
        </p:spPr>
      </p:pic>
      <p:pic>
        <p:nvPicPr>
          <p:cNvPr id="10" name="תמונה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46655" y1="64039" x2="51201" y2="87690"/>
                        <a14:foregroundMark x1="40480" y1="77562" x2="42110" y2="75804"/>
                        <a14:foregroundMark x1="44425" y1="61310" x2="44425" y2="61310"/>
                        <a14:backgroundMark x1="49485" y1="85082" x2="50772" y2="83323"/>
                        <a14:backgroundMark x1="49743" y1="82899" x2="50943" y2="81019"/>
                        <a14:backgroundMark x1="13208" y1="29290" x2="58576" y2="35052"/>
                      </a14:backgroundRemoval>
                    </a14:imgEffect>
                  </a14:imgLayer>
                </a14:imgProps>
              </a:ext>
              <a:ext uri="{28A0092B-C50C-407E-A947-70E740481C1C}">
                <a14:useLocalDpi xmlns:a14="http://schemas.microsoft.com/office/drawing/2010/main" val="0"/>
              </a:ext>
            </a:extLst>
          </a:blip>
          <a:srcRect l="34207" t="60180" r="32001" b="14369"/>
          <a:stretch/>
        </p:blipFill>
        <p:spPr>
          <a:xfrm flipH="1">
            <a:off x="-4573" y="2737488"/>
            <a:ext cx="4353339" cy="4491515"/>
          </a:xfrm>
          <a:prstGeom prst="rect">
            <a:avLst/>
          </a:prstGeom>
        </p:spPr>
      </p:pic>
    </p:spTree>
    <p:extLst>
      <p:ext uri="{BB962C8B-B14F-4D97-AF65-F5344CB8AC3E}">
        <p14:creationId xmlns:p14="http://schemas.microsoft.com/office/powerpoint/2010/main" val="3966445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8ED52346-E028-4CF8-AF02-92183F90AB5A}"/>
              </a:ext>
            </a:extLst>
          </p:cNvPr>
          <p:cNvPicPr>
            <a:picLocks noChangeAspect="1"/>
          </p:cNvPicPr>
          <p:nvPr/>
        </p:nvPicPr>
        <p:blipFill rotWithShape="1">
          <a:blip r:embed="rId2">
            <a:extLst>
              <a:ext uri="{28A0092B-C50C-407E-A947-70E740481C1C}">
                <a14:useLocalDpi xmlns:a14="http://schemas.microsoft.com/office/drawing/2010/main" val="0"/>
              </a:ext>
            </a:extLst>
          </a:blip>
          <a:srcRect t="25141"/>
          <a:stretch/>
        </p:blipFill>
        <p:spPr>
          <a:xfrm>
            <a:off x="-1" y="0"/>
            <a:ext cx="12192002"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0" name="תיבת טקסט 9">
            <a:extLst>
              <a:ext uri="{FF2B5EF4-FFF2-40B4-BE49-F238E27FC236}">
                <a16:creationId xmlns:a16="http://schemas.microsoft.com/office/drawing/2014/main" id="{59539958-E34F-4857-A6C3-B1BBAFF8749B}"/>
              </a:ext>
            </a:extLst>
          </p:cNvPr>
          <p:cNvSpPr txBox="1"/>
          <p:nvPr/>
        </p:nvSpPr>
        <p:spPr>
          <a:xfrm>
            <a:off x="3228791" y="445279"/>
            <a:ext cx="4107176" cy="4401205"/>
          </a:xfrm>
          <a:prstGeom prst="rect">
            <a:avLst/>
          </a:prstGeom>
          <a:noFill/>
        </p:spPr>
        <p:txBody>
          <a:bodyPr wrap="square">
            <a:spAutoFit/>
          </a:bodyPr>
          <a:lstStyle/>
          <a:p>
            <a:pPr algn="ctr" rtl="1">
              <a:spcBef>
                <a:spcPts val="0"/>
              </a:spcBef>
              <a:spcAft>
                <a:spcPts val="1200"/>
              </a:spcAft>
            </a:pPr>
            <a:r>
              <a:rPr lang="he-IL" sz="2800" dirty="0">
                <a:solidFill>
                  <a:srgbClr val="071B43"/>
                </a:solidFill>
                <a:latin typeface="Almoni Tzar ML v5 AAA Medium" panose="00000606000000000000" pitchFamily="50" charset="-79"/>
                <a:cs typeface="Almoni Tzar ML v5 AAA Medium" panose="00000606000000000000" pitchFamily="50" charset="-79"/>
              </a:rPr>
              <a:t>איזה מצחיק, באמת </a:t>
            </a:r>
            <a:r>
              <a:rPr lang="he-IL" sz="2800" dirty="0" err="1">
                <a:solidFill>
                  <a:srgbClr val="071B43"/>
                </a:solidFill>
                <a:latin typeface="Almoni Tzar ML v5 AAA Medium" panose="00000606000000000000" pitchFamily="50" charset="-79"/>
                <a:cs typeface="Almoni Tzar ML v5 AAA Medium" panose="00000606000000000000" pitchFamily="50" charset="-79"/>
              </a:rPr>
              <a:t>הכל</a:t>
            </a:r>
            <a:r>
              <a:rPr lang="he-IL" sz="2800" dirty="0">
                <a:solidFill>
                  <a:srgbClr val="071B43"/>
                </a:solidFill>
                <a:latin typeface="Almoni Tzar ML v5 AAA Medium" panose="00000606000000000000" pitchFamily="50" charset="-79"/>
                <a:cs typeface="Almoni Tzar ML v5 AAA Medium" panose="00000606000000000000" pitchFamily="50" charset="-79"/>
              </a:rPr>
              <a:t> משמים – הגשם יורד משמים.</a:t>
            </a:r>
          </a:p>
          <a:p>
            <a:pPr algn="ctr" rtl="1">
              <a:spcBef>
                <a:spcPts val="0"/>
              </a:spcBef>
              <a:spcAft>
                <a:spcPts val="1200"/>
              </a:spcAft>
            </a:pPr>
            <a:r>
              <a:rPr lang="he-IL" sz="2800" dirty="0">
                <a:solidFill>
                  <a:srgbClr val="071B43"/>
                </a:solidFill>
                <a:latin typeface="Almoni Tzar ML v5 AAA Medium" panose="00000606000000000000" pitchFamily="50" charset="-79"/>
                <a:cs typeface="Almoni Tzar ML v5 AAA Medium" panose="00000606000000000000" pitchFamily="50" charset="-79"/>
              </a:rPr>
              <a:t>אבל מי אמר שכך ה' רוצה עבורנו? ברור שהקב"ה ברא את העולם, והוא גם קבע את עונות השנה והחליט שהחורף זו תקופה של גשמים. אבל מאז בריאת העולם זה כך, בחורף יורדים גשמים.</a:t>
            </a:r>
          </a:p>
          <a:p>
            <a:pPr algn="ctr" rtl="1">
              <a:spcBef>
                <a:spcPts val="0"/>
              </a:spcBef>
              <a:spcAft>
                <a:spcPts val="0"/>
              </a:spcAft>
            </a:pPr>
            <a:r>
              <a:rPr lang="he-IL" sz="3200" dirty="0">
                <a:solidFill>
                  <a:srgbClr val="071B43"/>
                </a:solidFill>
                <a:latin typeface="Almoni Tzar ML v5 AAA Medium" panose="00000606000000000000" pitchFamily="50" charset="-79"/>
                <a:cs typeface="Almoni Tzar ML v5 AAA Medium" panose="00000606000000000000" pitchFamily="50" charset="-79"/>
              </a:rPr>
              <a:t>מי אמר שיש לזה משמעות וזו תכנית מיוחדת של ה' עבורנו?</a:t>
            </a:r>
          </a:p>
        </p:txBody>
      </p:sp>
      <p:pic>
        <p:nvPicPr>
          <p:cNvPr id="7" name="תמונה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7533" y="1906331"/>
            <a:ext cx="2311147" cy="5693676"/>
          </a:xfrm>
          <a:prstGeom prst="rect">
            <a:avLst/>
          </a:prstGeom>
        </p:spPr>
      </p:pic>
      <p:pic>
        <p:nvPicPr>
          <p:cNvPr id="9" name="תמונה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46655" y1="64039" x2="51201" y2="87690"/>
                        <a14:foregroundMark x1="40480" y1="77562" x2="42110" y2="75804"/>
                        <a14:foregroundMark x1="44425" y1="61310" x2="44425" y2="61310"/>
                        <a14:backgroundMark x1="49485" y1="85082" x2="50772" y2="83323"/>
                        <a14:backgroundMark x1="49743" y1="82899" x2="50943" y2="81019"/>
                        <a14:backgroundMark x1="13208" y1="29290" x2="58576" y2="35052"/>
                      </a14:backgroundRemoval>
                    </a14:imgEffect>
                  </a14:imgLayer>
                </a14:imgProps>
              </a:ext>
              <a:ext uri="{28A0092B-C50C-407E-A947-70E740481C1C}">
                <a14:useLocalDpi xmlns:a14="http://schemas.microsoft.com/office/drawing/2010/main" val="0"/>
              </a:ext>
            </a:extLst>
          </a:blip>
          <a:srcRect l="34207" t="60180" r="32001" b="14369"/>
          <a:stretch/>
        </p:blipFill>
        <p:spPr>
          <a:xfrm flipH="1">
            <a:off x="-4573" y="2737488"/>
            <a:ext cx="4353339" cy="4491515"/>
          </a:xfrm>
          <a:prstGeom prst="rect">
            <a:avLst/>
          </a:prstGeom>
        </p:spPr>
      </p:pic>
    </p:spTree>
    <p:extLst>
      <p:ext uri="{BB962C8B-B14F-4D97-AF65-F5344CB8AC3E}">
        <p14:creationId xmlns:p14="http://schemas.microsoft.com/office/powerpoint/2010/main" val="2938188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id="{79902FF8-ABC4-4C04-9488-7340A8CD439E}"/>
              </a:ext>
            </a:extLst>
          </p:cNvPr>
          <p:cNvSpPr txBox="1"/>
          <p:nvPr/>
        </p:nvSpPr>
        <p:spPr>
          <a:xfrm>
            <a:off x="1050524" y="775983"/>
            <a:ext cx="9726967" cy="1938992"/>
          </a:xfrm>
          <a:prstGeom prst="rect">
            <a:avLst/>
          </a:prstGeom>
          <a:solidFill>
            <a:schemeClr val="bg1"/>
          </a:solidFill>
        </p:spPr>
        <p:txBody>
          <a:bodyPr wrap="square">
            <a:spAutoFit/>
          </a:bodyPr>
          <a:lstStyle/>
          <a:p>
            <a:pPr algn="ctr"/>
            <a:r>
              <a:rPr lang="he-IL" sz="4000" dirty="0">
                <a:solidFill>
                  <a:srgbClr val="071B43"/>
                </a:solidFill>
                <a:latin typeface="Almoni Tzar ML v5 AAA Medium" panose="00000606000000000000" pitchFamily="50" charset="-79"/>
                <a:cs typeface="Almoni Tzar ML v5 AAA Medium" panose="00000606000000000000" pitchFamily="50" charset="-79"/>
              </a:rPr>
              <a:t>מזג אוויר, חפץ שנעלם לי, או אירוע שפספסתי:</a:t>
            </a:r>
          </a:p>
          <a:p>
            <a:pPr algn="ctr"/>
            <a:r>
              <a:rPr lang="he-IL" sz="4000" dirty="0">
                <a:solidFill>
                  <a:srgbClr val="071B43"/>
                </a:solidFill>
                <a:latin typeface="Almoni Tzar ML v5 AAA Medium" panose="00000606000000000000" pitchFamily="50" charset="-79"/>
                <a:cs typeface="Almoni Tzar ML v5 AAA Medium" panose="00000606000000000000" pitchFamily="50" charset="-79"/>
              </a:rPr>
              <a:t>כל מיני דברים שמתרחשים בדרך הטבע האם כך זה מתנהל באופן אוטומטי, או שזו השגחה מיוחדת?</a:t>
            </a:r>
          </a:p>
        </p:txBody>
      </p:sp>
      <p:sp>
        <p:nvSpPr>
          <p:cNvPr id="10" name="תיבת טקסט 9">
            <a:extLst>
              <a:ext uri="{FF2B5EF4-FFF2-40B4-BE49-F238E27FC236}">
                <a16:creationId xmlns:a16="http://schemas.microsoft.com/office/drawing/2014/main" id="{2B365ACA-DDBD-48AB-B61D-17C28FD74CDC}"/>
              </a:ext>
            </a:extLst>
          </p:cNvPr>
          <p:cNvSpPr txBox="1"/>
          <p:nvPr/>
        </p:nvSpPr>
        <p:spPr>
          <a:xfrm>
            <a:off x="488026" y="2855845"/>
            <a:ext cx="10475650" cy="707886"/>
          </a:xfrm>
          <a:prstGeom prst="rect">
            <a:avLst/>
          </a:prstGeom>
          <a:noFill/>
        </p:spPr>
        <p:txBody>
          <a:bodyPr wrap="square">
            <a:spAutoFit/>
          </a:bodyPr>
          <a:lstStyle/>
          <a:p>
            <a:pPr algn="ctr"/>
            <a:r>
              <a:rPr lang="he-IL" sz="4000" b="1" dirty="0">
                <a:ln w="10160">
                  <a:noFill/>
                  <a:prstDash val="solid"/>
                </a:ln>
                <a:solidFill>
                  <a:schemeClr val="bg1"/>
                </a:solidFill>
                <a:effectLst>
                  <a:outerShdw blurRad="38100" dist="22860" dir="5400000" algn="tl" rotWithShape="0">
                    <a:srgbClr val="000000">
                      <a:alpha val="30000"/>
                    </a:srgbClr>
                  </a:outerShdw>
                </a:effectLst>
                <a:latin typeface="Almoni Tzar ML v5 AAA Medium" panose="00000606000000000000" pitchFamily="50" charset="-79"/>
                <a:cs typeface="Almoni Tzar ML v5 AAA Medium" panose="00000606000000000000" pitchFamily="50" charset="-79"/>
              </a:rPr>
              <a:t>מה אתה אומר?</a:t>
            </a:r>
          </a:p>
        </p:txBody>
      </p:sp>
      <p:pic>
        <p:nvPicPr>
          <p:cNvPr id="11" name="תמונה 10" descr="תמונה שמכילה גרפיקה וקטורית&#10;&#10;התיאור נוצר באופן אוטומטי">
            <a:extLst>
              <a:ext uri="{FF2B5EF4-FFF2-40B4-BE49-F238E27FC236}">
                <a16:creationId xmlns:a16="http://schemas.microsoft.com/office/drawing/2014/main" id="{A4C4136B-E737-4332-89CF-EDCFFBA4E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047" y="2714975"/>
            <a:ext cx="5090068" cy="559252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Tree>
    <p:extLst>
      <p:ext uri="{BB962C8B-B14F-4D97-AF65-F5344CB8AC3E}">
        <p14:creationId xmlns:p14="http://schemas.microsoft.com/office/powerpoint/2010/main" val="73475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170" y="3009527"/>
            <a:ext cx="4729687" cy="5196568"/>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4132165" y="2379149"/>
            <a:ext cx="5242560" cy="2308324"/>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כדי להבין קצת יותר,</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הצטיידו בכרטיס היומי שלכם,</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ונצא ביחד למסע...</a:t>
            </a:r>
          </a:p>
        </p:txBody>
      </p:sp>
      <p:pic>
        <p:nvPicPr>
          <p:cNvPr id="9" name="תמונה 8" descr="תמונה שמכילה טקסט&#10;&#10;התיאור נוצר באופן אוטומטי">
            <a:extLst>
              <a:ext uri="{FF2B5EF4-FFF2-40B4-BE49-F238E27FC236}">
                <a16:creationId xmlns:a16="http://schemas.microsoft.com/office/drawing/2014/main" id="{E22037CA-3955-4C62-B4B5-356A7439C228}"/>
              </a:ext>
            </a:extLst>
          </p:cNvPr>
          <p:cNvPicPr>
            <a:picLocks noChangeAspect="1"/>
          </p:cNvPicPr>
          <p:nvPr/>
        </p:nvPicPr>
        <p:blipFill rotWithShape="1">
          <a:blip r:embed="rId5">
            <a:extLst>
              <a:ext uri="{28A0092B-C50C-407E-A947-70E740481C1C}">
                <a14:useLocalDpi xmlns:a14="http://schemas.microsoft.com/office/drawing/2010/main" val="0"/>
              </a:ext>
            </a:extLst>
          </a:blip>
          <a:srcRect l="7852" t="4040" r="8112" b="4108"/>
          <a:stretch/>
        </p:blipFill>
        <p:spPr>
          <a:xfrm>
            <a:off x="837350" y="614233"/>
            <a:ext cx="2650086" cy="5630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5756705"/>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897</TotalTime>
  <Words>659</Words>
  <Application>Microsoft Office PowerPoint</Application>
  <PresentationFormat>מסך רחב</PresentationFormat>
  <Paragraphs>96</Paragraphs>
  <Slides>28</Slides>
  <Notes>0</Notes>
  <HiddenSlides>0</HiddenSlides>
  <MMClips>2</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28</vt:i4>
      </vt:variant>
    </vt:vector>
  </HeadingPairs>
  <TitlesOfParts>
    <vt:vector size="35" baseType="lpstr">
      <vt:lpstr>Calibri</vt:lpstr>
      <vt:lpstr>Almoni Tzar ML v5 AAA</vt:lpstr>
      <vt:lpstr>Almoni Tzar DL 4.0 AAA Medium</vt:lpstr>
      <vt:lpstr>Almoni Tzar ML v5 AAA Medium</vt:lpstr>
      <vt:lpstr>Arial</vt:lpstr>
      <vt:lpstr>Calibri Light</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שטערני פש</dc:creator>
  <cp:lastModifiedBy>שטערני פש</cp:lastModifiedBy>
  <cp:revision>64</cp:revision>
  <dcterms:created xsi:type="dcterms:W3CDTF">2021-10-24T16:47:10Z</dcterms:created>
  <dcterms:modified xsi:type="dcterms:W3CDTF">2021-11-17T10:03:45Z</dcterms:modified>
</cp:coreProperties>
</file>