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257" r:id="rId3"/>
    <p:sldId id="262" r:id="rId4"/>
    <p:sldId id="260" r:id="rId5"/>
    <p:sldId id="309" r:id="rId6"/>
    <p:sldId id="301" r:id="rId7"/>
    <p:sldId id="308" r:id="rId8"/>
    <p:sldId id="265" r:id="rId9"/>
    <p:sldId id="269" r:id="rId10"/>
    <p:sldId id="275" r:id="rId11"/>
    <p:sldId id="276" r:id="rId12"/>
    <p:sldId id="307" r:id="rId13"/>
    <p:sldId id="272" r:id="rId14"/>
    <p:sldId id="277" r:id="rId15"/>
    <p:sldId id="302" r:id="rId16"/>
    <p:sldId id="278" r:id="rId17"/>
    <p:sldId id="303" r:id="rId18"/>
    <p:sldId id="285" r:id="rId19"/>
    <p:sldId id="288" r:id="rId20"/>
    <p:sldId id="296" r:id="rId21"/>
    <p:sldId id="300" r:id="rId22"/>
    <p:sldId id="299" r:id="rId23"/>
    <p:sldId id="258" r:id="rId24"/>
    <p:sldId id="305" r:id="rId25"/>
    <p:sldId id="292" r:id="rId26"/>
    <p:sldId id="310" r:id="rId27"/>
    <p:sldId id="306" r:id="rId28"/>
    <p:sldId id="294" r:id="rId29"/>
  </p:sldIdLst>
  <p:sldSz cx="12192000" cy="6858000"/>
  <p:notesSz cx="6858000" cy="9144000"/>
  <p:embeddedFontLst>
    <p:embeddedFont>
      <p:font typeface="Almoni Tzar DL 4.0 AAA Medium" panose="00000606000000000000" pitchFamily="50" charset="-79"/>
      <p:regular r:id="rId30"/>
    </p:embeddedFont>
    <p:embeddedFont>
      <p:font typeface="Almoni Tzar ML v5 AAA" panose="020B0604020202020204" charset="-79"/>
      <p:bold r:id="rId31"/>
    </p:embeddedFont>
    <p:embeddedFont>
      <p:font typeface="Almoni Tzar ML v5 AAA Medium" panose="020B0604020202020204" charset="-79"/>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B43"/>
    <a:srgbClr val="FFFFFF"/>
    <a:srgbClr val="457BBF"/>
    <a:srgbClr val="4122B2"/>
    <a:srgbClr val="28232A"/>
    <a:srgbClr val="20160F"/>
    <a:srgbClr val="DDDFDB"/>
    <a:srgbClr val="3B281B"/>
    <a:srgbClr val="35C2D8"/>
    <a:srgbClr val="EDE8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114" d="100"/>
          <a:sy n="114" d="100"/>
        </p:scale>
        <p:origin x="47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י"ב/כסלו/תשפ"ב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י"ב/כסלו/תשפ"ב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5.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e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15.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7.png"/><Relationship Id="rId9"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png"/><Relationship Id="rId5" Type="http://schemas.openxmlformats.org/officeDocument/2006/relationships/image" Target="../media/image34.jpeg"/><Relationship Id="rId10" Type="http://schemas.openxmlformats.org/officeDocument/2006/relationships/image" Target="../media/image18.png"/><Relationship Id="rId4" Type="http://schemas.openxmlformats.org/officeDocument/2006/relationships/image" Target="../media/image33.png"/><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sp>
        <p:nvSpPr>
          <p:cNvPr id="8" name="מלבן: פינות מעוגלות 7">
            <a:extLst>
              <a:ext uri="{FF2B5EF4-FFF2-40B4-BE49-F238E27FC236}">
                <a16:creationId xmlns:a16="http://schemas.microsoft.com/office/drawing/2014/main" id="{22844F24-B9E7-4530-A207-0C7F8049204C}"/>
              </a:ext>
            </a:extLst>
          </p:cNvPr>
          <p:cNvSpPr/>
          <p:nvPr/>
        </p:nvSpPr>
        <p:spPr>
          <a:xfrm>
            <a:off x="611603" y="-1"/>
            <a:ext cx="1714348" cy="859369"/>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97A691C-CF30-4184-9BDD-F76E013DF20B}"/>
              </a:ext>
            </a:extLst>
          </p:cNvPr>
          <p:cNvSpPr txBox="1"/>
          <p:nvPr/>
        </p:nvSpPr>
        <p:spPr>
          <a:xfrm>
            <a:off x="922561" y="142042"/>
            <a:ext cx="1092433" cy="646331"/>
          </a:xfrm>
          <a:prstGeom prst="rect">
            <a:avLst/>
          </a:prstGeom>
          <a:noFill/>
        </p:spPr>
        <p:txBody>
          <a:bodyPr wrap="square" rtlCol="1">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יום א'</a:t>
            </a:r>
          </a:p>
        </p:txBody>
      </p:sp>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862" y="5438580"/>
            <a:ext cx="487363" cy="487363"/>
          </a:xfrm>
          <a:prstGeom prst="rect">
            <a:avLst/>
          </a:prstGeom>
        </p:spPr>
      </p:pic>
    </p:spTree>
    <p:extLst>
      <p:ext uri="{BB962C8B-B14F-4D97-AF65-F5344CB8AC3E}">
        <p14:creationId xmlns:p14="http://schemas.microsoft.com/office/powerpoint/2010/main" val="1168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par>
                                <p:cTn id="7" presetID="32" presetClass="emph" presetSubtype="0" repeatCount="6000" fill="hold" nodeType="withEffect">
                                  <p:stCondLst>
                                    <p:cond delay="0"/>
                                  </p:stCondLst>
                                  <p:childTnLst>
                                    <p:animRot by="120000">
                                      <p:cBhvr>
                                        <p:cTn id="8" dur="375" fill="hold">
                                          <p:stCondLst>
                                            <p:cond delay="0"/>
                                          </p:stCondLst>
                                        </p:cTn>
                                        <p:tgtEl>
                                          <p:spTgt spid="3"/>
                                        </p:tgtEl>
                                        <p:attrNameLst>
                                          <p:attrName>r</p:attrName>
                                        </p:attrNameLst>
                                      </p:cBhvr>
                                    </p:animRot>
                                    <p:animRot by="-240000">
                                      <p:cBhvr>
                                        <p:cTn id="9" dur="750" fill="hold">
                                          <p:stCondLst>
                                            <p:cond delay="750"/>
                                          </p:stCondLst>
                                        </p:cTn>
                                        <p:tgtEl>
                                          <p:spTgt spid="3"/>
                                        </p:tgtEl>
                                        <p:attrNameLst>
                                          <p:attrName>r</p:attrName>
                                        </p:attrNameLst>
                                      </p:cBhvr>
                                    </p:animRot>
                                    <p:animRot by="240000">
                                      <p:cBhvr>
                                        <p:cTn id="10" dur="750" fill="hold">
                                          <p:stCondLst>
                                            <p:cond delay="1500"/>
                                          </p:stCondLst>
                                        </p:cTn>
                                        <p:tgtEl>
                                          <p:spTgt spid="3"/>
                                        </p:tgtEl>
                                        <p:attrNameLst>
                                          <p:attrName>r</p:attrName>
                                        </p:attrNameLst>
                                      </p:cBhvr>
                                    </p:animRot>
                                    <p:animRot by="-240000">
                                      <p:cBhvr>
                                        <p:cTn id="11" dur="750" fill="hold">
                                          <p:stCondLst>
                                            <p:cond delay="2250"/>
                                          </p:stCondLst>
                                        </p:cTn>
                                        <p:tgtEl>
                                          <p:spTgt spid="3"/>
                                        </p:tgtEl>
                                        <p:attrNameLst>
                                          <p:attrName>r</p:attrName>
                                        </p:attrNameLst>
                                      </p:cBhvr>
                                    </p:animRot>
                                    <p:animRot by="120000">
                                      <p:cBhvr>
                                        <p:cTn id="12" dur="750" fill="hold">
                                          <p:stCondLst>
                                            <p:cond delay="3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911" y="1483741"/>
            <a:ext cx="3878078" cy="4260894"/>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784817"/>
            <a:ext cx="5699744" cy="1569660"/>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שימו לב, בכל פעם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שיופיע על הלוח סימן כזה:</a:t>
            </a:r>
          </a:p>
        </p:txBody>
      </p:sp>
      <p:grpSp>
        <p:nvGrpSpPr>
          <p:cNvPr id="8" name="קבוצה 7"/>
          <p:cNvGrpSpPr/>
          <p:nvPr/>
        </p:nvGrpSpPr>
        <p:grpSpPr>
          <a:xfrm>
            <a:off x="4994716" y="2522564"/>
            <a:ext cx="1113765" cy="1113765"/>
            <a:chOff x="6288507" y="1828800"/>
            <a:chExt cx="1113765" cy="1113765"/>
          </a:xfrm>
        </p:grpSpPr>
        <p:pic>
          <p:nvPicPr>
            <p:cNvPr id="9" name="תמונה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0" name="מלבן 9"/>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pic>
        <p:nvPicPr>
          <p:cNvPr id="12" name="תמונה 11" descr="תמונה שמכילה טקסט&#10;&#10;התיאור נוצר באופן אוטומטי">
            <a:extLst>
              <a:ext uri="{FF2B5EF4-FFF2-40B4-BE49-F238E27FC236}">
                <a16:creationId xmlns:a16="http://schemas.microsoft.com/office/drawing/2014/main" id="{8AA6B65B-0949-4C75-8979-C86DEA91A369}"/>
              </a:ext>
            </a:extLst>
          </p:cNvPr>
          <p:cNvPicPr>
            <a:picLocks noChangeAspect="1"/>
          </p:cNvPicPr>
          <p:nvPr/>
        </p:nvPicPr>
        <p:blipFill rotWithShape="1">
          <a:blip r:embed="rId7">
            <a:extLst>
              <a:ext uri="{28A0092B-C50C-407E-A947-70E740481C1C}">
                <a14:useLocalDpi xmlns:a14="http://schemas.microsoft.com/office/drawing/2010/main" val="0"/>
              </a:ext>
            </a:extLst>
          </a:blip>
          <a:srcRect l="7852" t="4040" r="8112" b="4108"/>
          <a:stretch/>
        </p:blipFill>
        <p:spPr>
          <a:xfrm>
            <a:off x="837350" y="614233"/>
            <a:ext cx="2650086" cy="5630400"/>
          </a:xfrm>
          <a:prstGeom prst="rect">
            <a:avLst/>
          </a:prstGeom>
          <a:effectLst>
            <a:outerShdw blurRad="63500" sx="102000" sy="102000" algn="ctr" rotWithShape="0">
              <a:prstClr val="black">
                <a:alpha val="40000"/>
              </a:prstClr>
            </a:outerShdw>
          </a:effectLst>
        </p:spPr>
      </p:pic>
      <p:sp>
        <p:nvSpPr>
          <p:cNvPr id="13" name="תיבת טקסט 12">
            <a:extLst>
              <a:ext uri="{FF2B5EF4-FFF2-40B4-BE49-F238E27FC236}">
                <a16:creationId xmlns:a16="http://schemas.microsoft.com/office/drawing/2014/main" id="{3DA7F503-902F-4050-8CC5-BC732E014E23}"/>
              </a:ext>
            </a:extLst>
          </p:cNvPr>
          <p:cNvSpPr txBox="1"/>
          <p:nvPr/>
        </p:nvSpPr>
        <p:spPr>
          <a:xfrm>
            <a:off x="4132165" y="3739472"/>
            <a:ext cx="5699744"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נעבור לכרטיס שלנו,</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ובו נקרא את הקטע המתאים,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לפי המספר שמופיע בתוך הסימן.</a:t>
            </a:r>
          </a:p>
        </p:txBody>
      </p:sp>
    </p:spTree>
    <p:extLst>
      <p:ext uri="{BB962C8B-B14F-4D97-AF65-F5344CB8AC3E}">
        <p14:creationId xmlns:p14="http://schemas.microsoft.com/office/powerpoint/2010/main" val="11913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124899__greencouch__beeps-18-1.wav"/>
                                        </p:tgtEl>
                                      </p:cMediaNode>
                                    </p:audio>
                                  </p:sub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grpSp>
        <p:nvGrpSpPr>
          <p:cNvPr id="6" name="קבוצה 5"/>
          <p:cNvGrpSpPr/>
          <p:nvPr/>
        </p:nvGrpSpPr>
        <p:grpSpPr>
          <a:xfrm>
            <a:off x="4132165" y="727667"/>
            <a:ext cx="5699744" cy="4708981"/>
            <a:chOff x="4132165" y="784817"/>
            <a:chExt cx="5699744" cy="4708981"/>
          </a:xfrm>
        </p:grpSpPr>
        <p:sp>
          <p:nvSpPr>
            <p:cNvPr id="7" name="תיבת טקסט 6">
              <a:extLst>
                <a:ext uri="{FF2B5EF4-FFF2-40B4-BE49-F238E27FC236}">
                  <a16:creationId xmlns:a16="http://schemas.microsoft.com/office/drawing/2014/main" id="{79902FF8-ABC4-4C04-9488-7340A8CD439E}"/>
                </a:ext>
              </a:extLst>
            </p:cNvPr>
            <p:cNvSpPr txBox="1"/>
            <p:nvPr/>
          </p:nvSpPr>
          <p:spPr>
            <a:xfrm>
              <a:off x="4132165" y="784817"/>
              <a:ext cx="5699744" cy="4708981"/>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אם באותו קטע מופיע</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ריבוע צבעוני כזה:</a:t>
              </a:r>
            </a:p>
            <a:p>
              <a:pPr algn="l"/>
              <a:endParaRPr lang="he-IL" sz="4800" dirty="0">
                <a:solidFill>
                  <a:srgbClr val="071B43"/>
                </a:solidFill>
                <a:latin typeface="Almoni Tzar ML v5 AAA Medium" panose="00000606000000000000" pitchFamily="50" charset="-79"/>
                <a:cs typeface="Almoni Tzar ML v5 AAA Medium" panose="00000606000000000000" pitchFamily="50" charset="-79"/>
              </a:endParaRPr>
            </a:p>
            <a:p>
              <a:pPr algn="l"/>
              <a:endParaRPr lang="he-IL" sz="6000" dirty="0">
                <a:solidFill>
                  <a:srgbClr val="071B43"/>
                </a:solidFill>
                <a:latin typeface="Almoni Tzar ML v5 AAA Medium" panose="00000606000000000000" pitchFamily="50" charset="-79"/>
                <a:cs typeface="Almoni Tzar ML v5 AAA Medium" panose="00000606000000000000" pitchFamily="50" charset="-79"/>
              </a:endParaRP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זה סימן למשהו שצריך לגלות בעזרת זכוכית הקסם</a:t>
              </a:r>
            </a:p>
          </p:txBody>
        </p:sp>
        <p:pic>
          <p:nvPicPr>
            <p:cNvPr id="4" name="תמונה 3"/>
            <p:cNvPicPr>
              <a:picLocks noChangeAspect="1"/>
            </p:cNvPicPr>
            <p:nvPr/>
          </p:nvPicPr>
          <p:blipFill>
            <a:blip r:embed="rId4"/>
            <a:stretch>
              <a:fillRect/>
            </a:stretch>
          </p:blipFill>
          <p:spPr>
            <a:xfrm>
              <a:off x="5001112" y="2419861"/>
              <a:ext cx="1168656" cy="1460860"/>
            </a:xfrm>
            <a:prstGeom prst="rect">
              <a:avLst/>
            </a:prstGeom>
            <a:ln>
              <a:solidFill>
                <a:srgbClr val="071B43"/>
              </a:solidFill>
            </a:ln>
          </p:spPr>
        </p:pic>
      </p:grpSp>
      <p:pic>
        <p:nvPicPr>
          <p:cNvPr id="12" name="תמונה 11" descr="תמונה שמכילה גרפיקה וקטורית&#10;&#10;התיאור נוצר באופן אוטומטי">
            <a:extLst>
              <a:ext uri="{FF2B5EF4-FFF2-40B4-BE49-F238E27FC236}">
                <a16:creationId xmlns:a16="http://schemas.microsoft.com/office/drawing/2014/main" id="{C2699F00-C45E-46E0-8A08-F20F9D2E6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124" y="613367"/>
            <a:ext cx="4321785" cy="4748397"/>
          </a:xfrm>
          <a:prstGeom prst="rect">
            <a:avLst/>
          </a:prstGeom>
        </p:spPr>
      </p:pic>
      <p:pic>
        <p:nvPicPr>
          <p:cNvPr id="9" name="תמונה 8" descr="תמונה שמכילה טקסט&#10;&#10;התיאור נוצר באופן אוטומטי">
            <a:extLst>
              <a:ext uri="{FF2B5EF4-FFF2-40B4-BE49-F238E27FC236}">
                <a16:creationId xmlns:a16="http://schemas.microsoft.com/office/drawing/2014/main" id="{6545D017-FF81-4218-8078-59B80E5BE311}"/>
              </a:ext>
            </a:extLst>
          </p:cNvPr>
          <p:cNvPicPr>
            <a:picLocks noChangeAspect="1"/>
          </p:cNvPicPr>
          <p:nvPr/>
        </p:nvPicPr>
        <p:blipFill rotWithShape="1">
          <a:blip r:embed="rId6">
            <a:extLst>
              <a:ext uri="{28A0092B-C50C-407E-A947-70E740481C1C}">
                <a14:useLocalDpi xmlns:a14="http://schemas.microsoft.com/office/drawing/2010/main" val="0"/>
              </a:ext>
            </a:extLst>
          </a:blip>
          <a:srcRect l="7852" t="4040" r="8112" b="4108"/>
          <a:stretch/>
        </p:blipFill>
        <p:spPr>
          <a:xfrm>
            <a:off x="837350" y="614233"/>
            <a:ext cx="2650086" cy="5630400"/>
          </a:xfrm>
          <a:prstGeom prst="rect">
            <a:avLst/>
          </a:prstGeom>
          <a:effectLst>
            <a:outerShdw blurRad="63500" sx="102000" sy="102000" algn="ctr" rotWithShape="0">
              <a:prstClr val="black">
                <a:alpha val="40000"/>
              </a:prstClr>
            </a:outerShdw>
          </a:effectLst>
        </p:spPr>
      </p:pic>
      <p:pic>
        <p:nvPicPr>
          <p:cNvPr id="10" name="תמונה 9" descr="תמונה שמכילה טקסט&#10;&#10;התיאור נוצר באופן אוטומטי">
            <a:extLst>
              <a:ext uri="{FF2B5EF4-FFF2-40B4-BE49-F238E27FC236}">
                <a16:creationId xmlns:a16="http://schemas.microsoft.com/office/drawing/2014/main" id="{C0CE58B5-94E2-49BB-8ECA-D367784E7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32752">
            <a:off x="2563416" y="3609703"/>
            <a:ext cx="1601440" cy="2934574"/>
          </a:xfrm>
          <a:prstGeom prst="rect">
            <a:avLst/>
          </a:prstGeom>
        </p:spPr>
      </p:pic>
    </p:spTree>
    <p:extLst>
      <p:ext uri="{BB962C8B-B14F-4D97-AF65-F5344CB8AC3E}">
        <p14:creationId xmlns:p14="http://schemas.microsoft.com/office/powerpoint/2010/main" val="3559079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79902FF8-ABC4-4C04-9488-7340A8CD439E}"/>
              </a:ext>
            </a:extLst>
          </p:cNvPr>
          <p:cNvSpPr txBox="1"/>
          <p:nvPr/>
        </p:nvSpPr>
        <p:spPr>
          <a:xfrm>
            <a:off x="1050524" y="775983"/>
            <a:ext cx="9726967" cy="3631763"/>
          </a:xfrm>
          <a:prstGeom prst="rect">
            <a:avLst/>
          </a:prstGeom>
          <a:noFill/>
        </p:spPr>
        <p:txBody>
          <a:bodyPr wrap="square">
            <a:spAutoFit/>
          </a:bodyPr>
          <a:lstStyle/>
          <a:p>
            <a:pPr algn="ctr"/>
            <a:r>
              <a:rPr lang="he-IL" sz="11500" dirty="0">
                <a:solidFill>
                  <a:schemeClr val="bg1"/>
                </a:solidFill>
                <a:latin typeface="Almoni Tzar ML v5 AAA Medium" panose="00000606000000000000" pitchFamily="50" charset="-79"/>
                <a:cs typeface="Almoni Tzar ML v5 AAA Medium" panose="00000606000000000000" pitchFamily="50" charset="-79"/>
              </a:rPr>
              <a:t>איך אומרים "הוקוס פוקוס" בלשון התורה?</a:t>
            </a:r>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grpSp>
        <p:nvGrpSpPr>
          <p:cNvPr id="6" name="קבוצה 5">
            <a:extLst>
              <a:ext uri="{FF2B5EF4-FFF2-40B4-BE49-F238E27FC236}">
                <a16:creationId xmlns:a16="http://schemas.microsoft.com/office/drawing/2014/main" id="{D5DF8B98-6D37-433D-829B-2468392B06C7}"/>
              </a:ext>
            </a:extLst>
          </p:cNvPr>
          <p:cNvGrpSpPr/>
          <p:nvPr/>
        </p:nvGrpSpPr>
        <p:grpSpPr>
          <a:xfrm>
            <a:off x="4678265" y="4737611"/>
            <a:ext cx="5699744" cy="2227482"/>
            <a:chOff x="4335365" y="2419861"/>
            <a:chExt cx="5699744" cy="2227482"/>
          </a:xfrm>
        </p:grpSpPr>
        <p:sp>
          <p:nvSpPr>
            <p:cNvPr id="8" name="תיבת טקסט 7">
              <a:extLst>
                <a:ext uri="{FF2B5EF4-FFF2-40B4-BE49-F238E27FC236}">
                  <a16:creationId xmlns:a16="http://schemas.microsoft.com/office/drawing/2014/main" id="{304C6320-ADE4-444D-BEC5-88769E424294}"/>
                </a:ext>
              </a:extLst>
            </p:cNvPr>
            <p:cNvSpPr txBox="1"/>
            <p:nvPr/>
          </p:nvSpPr>
          <p:spPr>
            <a:xfrm>
              <a:off x="4335365" y="2893017"/>
              <a:ext cx="5699744" cy="1754326"/>
            </a:xfrm>
            <a:prstGeom prst="rect">
              <a:avLst/>
            </a:prstGeom>
            <a:noFill/>
          </p:spPr>
          <p:txBody>
            <a:bodyPr wrap="square">
              <a:spAutoFit/>
            </a:bodyPr>
            <a:lstStyle/>
            <a:p>
              <a:pPr algn="l"/>
              <a:endParaRPr lang="he-IL" sz="4800" dirty="0">
                <a:solidFill>
                  <a:srgbClr val="071B43"/>
                </a:solidFill>
                <a:latin typeface="Almoni Tzar ML v5 AAA Medium" panose="00000606000000000000" pitchFamily="50" charset="-79"/>
                <a:cs typeface="Almoni Tzar ML v5 AAA Medium" panose="00000606000000000000" pitchFamily="50" charset="-79"/>
              </a:endParaRPr>
            </a:p>
            <a:p>
              <a:pPr algn="l"/>
              <a:endParaRPr lang="he-IL" sz="60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9" name="תמונה 8">
              <a:extLst>
                <a:ext uri="{FF2B5EF4-FFF2-40B4-BE49-F238E27FC236}">
                  <a16:creationId xmlns:a16="http://schemas.microsoft.com/office/drawing/2014/main" id="{8A817B21-18D6-436B-82D2-44FB7F675904}"/>
                </a:ext>
              </a:extLst>
            </p:cNvPr>
            <p:cNvPicPr>
              <a:picLocks noChangeAspect="1"/>
            </p:cNvPicPr>
            <p:nvPr/>
          </p:nvPicPr>
          <p:blipFill>
            <a:blip r:embed="rId5"/>
            <a:stretch>
              <a:fillRect/>
            </a:stretch>
          </p:blipFill>
          <p:spPr>
            <a:xfrm>
              <a:off x="5001112" y="2419861"/>
              <a:ext cx="1168656" cy="1460860"/>
            </a:xfrm>
            <a:prstGeom prst="rect">
              <a:avLst/>
            </a:prstGeom>
            <a:ln>
              <a:solidFill>
                <a:srgbClr val="071B43"/>
              </a:solidFill>
            </a:ln>
          </p:spPr>
        </p:pic>
      </p:grpSp>
      <p:grpSp>
        <p:nvGrpSpPr>
          <p:cNvPr id="10" name="קבוצה 9">
            <a:extLst>
              <a:ext uri="{FF2B5EF4-FFF2-40B4-BE49-F238E27FC236}">
                <a16:creationId xmlns:a16="http://schemas.microsoft.com/office/drawing/2014/main" id="{43E8D88A-E9A4-49E0-8759-B97BD4091872}"/>
              </a:ext>
            </a:extLst>
          </p:cNvPr>
          <p:cNvGrpSpPr/>
          <p:nvPr/>
        </p:nvGrpSpPr>
        <p:grpSpPr>
          <a:xfrm>
            <a:off x="5398903" y="4911135"/>
            <a:ext cx="1113765" cy="1113765"/>
            <a:chOff x="6288507" y="1828800"/>
            <a:chExt cx="1113765" cy="1113765"/>
          </a:xfrm>
        </p:grpSpPr>
        <p:pic>
          <p:nvPicPr>
            <p:cNvPr id="11" name="תמונה 10">
              <a:extLst>
                <a:ext uri="{FF2B5EF4-FFF2-40B4-BE49-F238E27FC236}">
                  <a16:creationId xmlns:a16="http://schemas.microsoft.com/office/drawing/2014/main" id="{38D51B3B-0F7D-4432-A863-B46EE23F6F4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2" name="מלבן 11">
              <a:extLst>
                <a:ext uri="{FF2B5EF4-FFF2-40B4-BE49-F238E27FC236}">
                  <a16:creationId xmlns:a16="http://schemas.microsoft.com/office/drawing/2014/main" id="{2B26BD20-00F4-4A94-8535-AB482106F211}"/>
                </a:ext>
              </a:extLst>
            </p:cNvPr>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Tree>
    <p:extLst>
      <p:ext uri="{BB962C8B-B14F-4D97-AF65-F5344CB8AC3E}">
        <p14:creationId xmlns:p14="http://schemas.microsoft.com/office/powerpoint/2010/main" val="395435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4">
            <a:extLst>
              <a:ext uri="{28A0092B-C50C-407E-A947-70E740481C1C}">
                <a14:useLocalDpi xmlns:a14="http://schemas.microsoft.com/office/drawing/2010/main" val="0"/>
              </a:ext>
            </a:extLst>
          </a:blip>
          <a:srcRect l="5001" r="5277"/>
          <a:stretch/>
        </p:blipFill>
        <p:spPr>
          <a:xfrm>
            <a:off x="-76200" y="0"/>
            <a:ext cx="123063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627712" y="403983"/>
            <a:ext cx="9007876" cy="1446550"/>
          </a:xfrm>
          <a:prstGeom prst="rect">
            <a:avLst/>
          </a:prstGeom>
          <a:noFill/>
        </p:spPr>
        <p:txBody>
          <a:bodyPr wrap="square">
            <a:spAutoFit/>
          </a:bodyPr>
          <a:lstStyle/>
          <a:p>
            <a:pPr algn="ctr"/>
            <a:r>
              <a:rPr lang="he-IL" sz="4400" dirty="0">
                <a:solidFill>
                  <a:schemeClr val="bg1"/>
                </a:solidFill>
                <a:latin typeface="Almoni Tzar ML v5 AAA Medium" panose="00000606000000000000" pitchFamily="50" charset="-79"/>
                <a:cs typeface="Almoni Tzar ML v5 AAA Medium" panose="00000606000000000000" pitchFamily="50" charset="-79"/>
              </a:rPr>
              <a:t>יהי! ה' אמר והדבר נהיה.</a:t>
            </a:r>
          </a:p>
          <a:p>
            <a:pPr algn="ctr"/>
            <a:r>
              <a:rPr lang="he-IL" sz="4400" dirty="0">
                <a:solidFill>
                  <a:schemeClr val="bg1"/>
                </a:solidFill>
                <a:latin typeface="Almoni Tzar ML v5 AAA Medium" panose="00000606000000000000" pitchFamily="50" charset="-79"/>
                <a:cs typeface="Almoni Tzar ML v5 AAA Medium" panose="00000606000000000000" pitchFamily="50" charset="-79"/>
              </a:rPr>
              <a:t>ומה קרה אחרי שהדבר נוצר? האם הדבר עומד מעצמו לנצח?</a:t>
            </a:r>
          </a:p>
        </p:txBody>
      </p:sp>
      <p:pic>
        <p:nvPicPr>
          <p:cNvPr id="14" name="תמונה 13" descr="תמונה שמכילה גרפיקה וקטורית&#10;&#10;התיאור נוצר באופן אוטומטי">
            <a:extLst>
              <a:ext uri="{FF2B5EF4-FFF2-40B4-BE49-F238E27FC236}">
                <a16:creationId xmlns:a16="http://schemas.microsoft.com/office/drawing/2014/main" id="{C2699F00-C45E-46E0-8A08-F20F9D2E64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271" y="2301869"/>
            <a:ext cx="5981904" cy="6572390"/>
          </a:xfrm>
          <a:prstGeom prst="rect">
            <a:avLst/>
          </a:prstGeom>
        </p:spPr>
      </p:pic>
      <p:grpSp>
        <p:nvGrpSpPr>
          <p:cNvPr id="9" name="קבוצה 8"/>
          <p:cNvGrpSpPr/>
          <p:nvPr/>
        </p:nvGrpSpPr>
        <p:grpSpPr>
          <a:xfrm>
            <a:off x="6496271" y="1895196"/>
            <a:ext cx="1113765" cy="1113765"/>
            <a:chOff x="6288507" y="1828800"/>
            <a:chExt cx="1113765" cy="1113765"/>
          </a:xfrm>
        </p:grpSpPr>
        <p:pic>
          <p:nvPicPr>
            <p:cNvPr id="11" name="תמונה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2" name="מלבן 11"/>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
        <p:nvSpPr>
          <p:cNvPr id="13" name="תיבת טקסט 6">
            <a:extLst>
              <a:ext uri="{FF2B5EF4-FFF2-40B4-BE49-F238E27FC236}">
                <a16:creationId xmlns:a16="http://schemas.microsoft.com/office/drawing/2014/main" id="{79902FF8-ABC4-4C04-9488-7340A8CD439E}"/>
              </a:ext>
            </a:extLst>
          </p:cNvPr>
          <p:cNvSpPr txBox="1"/>
          <p:nvPr/>
        </p:nvSpPr>
        <p:spPr>
          <a:xfrm>
            <a:off x="3889019" y="2128914"/>
            <a:ext cx="3203211" cy="646331"/>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נמשיך לקרוא...</a:t>
            </a:r>
          </a:p>
        </p:txBody>
      </p:sp>
    </p:spTree>
    <p:extLst>
      <p:ext uri="{BB962C8B-B14F-4D97-AF65-F5344CB8AC3E}">
        <p14:creationId xmlns:p14="http://schemas.microsoft.com/office/powerpoint/2010/main" val="29053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a:extLst>
              <a:ext uri="{FF2B5EF4-FFF2-40B4-BE49-F238E27FC236}">
                <a16:creationId xmlns:a16="http://schemas.microsoft.com/office/drawing/2014/main" id="{539C5967-BC9B-47AA-A26B-027542484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387" y="457357"/>
            <a:ext cx="8915387" cy="5938844"/>
          </a:xfrm>
          <a:prstGeom prst="rect">
            <a:avLst/>
          </a:prstGeom>
        </p:spPr>
      </p:pic>
      <p:pic>
        <p:nvPicPr>
          <p:cNvPr id="8" name="Picture 2">
            <a:extLst>
              <a:ext uri="{FF2B5EF4-FFF2-40B4-BE49-F238E27FC236}">
                <a16:creationId xmlns:a16="http://schemas.microsoft.com/office/drawing/2014/main" id="{3E7183FC-63B3-4272-BF30-274C7367A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228" y="2789474"/>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6B803DEF-3239-483F-84FF-C77D6BB55B8C}"/>
              </a:ext>
            </a:extLst>
          </p:cNvPr>
          <p:cNvSpPr txBox="1"/>
          <p:nvPr/>
        </p:nvSpPr>
        <p:spPr>
          <a:xfrm>
            <a:off x="2265709" y="1660953"/>
            <a:ext cx="7386838" cy="3785652"/>
          </a:xfrm>
          <a:prstGeom prst="rect">
            <a:avLst/>
          </a:prstGeom>
          <a:solidFill>
            <a:schemeClr val="accent1">
              <a:alpha val="79000"/>
            </a:schemeClr>
          </a:solid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he-IL" sz="4800" dirty="0">
                <a:solidFill>
                  <a:schemeClr val="bg1"/>
                </a:solidFill>
                <a:latin typeface="Almoni Tzar ML v5 AAA Medium" panose="00000606000000000000" pitchFamily="50" charset="-79"/>
                <a:cs typeface="Almoni Tzar ML v5 AAA Medium" panose="00000606000000000000" pitchFamily="50" charset="-79"/>
              </a:rPr>
              <a:t>לפי הסברו של אדמו"ר הזקן, הקב"ה בכל רגע מקיים ו'מנשים' את העולם מחדש. לכן כל מה שקורה בעולם בכל רגע, זהו תכנון אלוקי </a:t>
            </a:r>
            <a:r>
              <a:rPr lang="he-IL" sz="4800" dirty="0" err="1">
                <a:solidFill>
                  <a:schemeClr val="bg1"/>
                </a:solidFill>
                <a:latin typeface="Almoni Tzar ML v5 AAA Medium" panose="00000606000000000000" pitchFamily="50" charset="-79"/>
                <a:cs typeface="Almoni Tzar ML v5 AAA Medium" panose="00000606000000000000" pitchFamily="50" charset="-79"/>
              </a:rPr>
              <a:t>מדוייק</a:t>
            </a:r>
            <a:r>
              <a:rPr lang="he-IL" sz="4800" dirty="0">
                <a:solidFill>
                  <a:schemeClr val="bg1"/>
                </a:solidFill>
                <a:latin typeface="Almoni Tzar ML v5 AAA Medium" panose="00000606000000000000" pitchFamily="50" charset="-79"/>
                <a:cs typeface="Almoni Tzar ML v5 AAA Medium" panose="00000606000000000000" pitchFamily="50" charset="-79"/>
              </a:rPr>
              <a:t>. אם לרגע מנתקים את מכונת ההנשמה שום דבר לא מתקיים...</a:t>
            </a:r>
          </a:p>
        </p:txBody>
      </p:sp>
    </p:spTree>
    <p:extLst>
      <p:ext uri="{BB962C8B-B14F-4D97-AF65-F5344CB8AC3E}">
        <p14:creationId xmlns:p14="http://schemas.microsoft.com/office/powerpoint/2010/main" val="118813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6B803DEF-3239-483F-84FF-C77D6BB55B8C}"/>
              </a:ext>
            </a:extLst>
          </p:cNvPr>
          <p:cNvSpPr txBox="1"/>
          <p:nvPr/>
        </p:nvSpPr>
        <p:spPr>
          <a:xfrm>
            <a:off x="5890257" y="1720410"/>
            <a:ext cx="5668694" cy="378565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he-IL" sz="4800" dirty="0">
                <a:solidFill>
                  <a:schemeClr val="tx1"/>
                </a:solidFill>
                <a:latin typeface="Almoni Tzar ML v5 AAA Medium" panose="00000606000000000000" pitchFamily="50" charset="-79"/>
                <a:cs typeface="Almoni Tzar ML v5 AAA Medium" panose="00000606000000000000" pitchFamily="50" charset="-79"/>
              </a:rPr>
              <a:t>זה מזכיר לי את חוג אמנות אתמול, כשיצרתי </a:t>
            </a:r>
            <a:r>
              <a:rPr lang="he-IL" sz="4800" dirty="0" err="1">
                <a:solidFill>
                  <a:schemeClr val="tx1"/>
                </a:solidFill>
                <a:latin typeface="Almoni Tzar ML v5 AAA Medium" panose="00000606000000000000" pitchFamily="50" charset="-79"/>
                <a:cs typeface="Almoni Tzar ML v5 AAA Medium" panose="00000606000000000000" pitchFamily="50" charset="-79"/>
              </a:rPr>
              <a:t>בחימר</a:t>
            </a:r>
            <a:r>
              <a:rPr lang="he-IL" sz="4800" dirty="0">
                <a:solidFill>
                  <a:schemeClr val="tx1"/>
                </a:solidFill>
                <a:latin typeface="Almoni Tzar ML v5 AAA Medium" panose="00000606000000000000" pitchFamily="50" charset="-79"/>
                <a:cs typeface="Almoni Tzar ML v5 AAA Medium" panose="00000606000000000000" pitchFamily="50" charset="-79"/>
              </a:rPr>
              <a:t>.... אבל ברגע שסיימתי </a:t>
            </a:r>
            <a:r>
              <a:rPr lang="he-IL" sz="4800" dirty="0" err="1">
                <a:solidFill>
                  <a:schemeClr val="tx1"/>
                </a:solidFill>
                <a:latin typeface="Almoni Tzar ML v5 AAA Medium" panose="00000606000000000000" pitchFamily="50" charset="-79"/>
                <a:cs typeface="Almoni Tzar ML v5 AAA Medium" panose="00000606000000000000" pitchFamily="50" charset="-79"/>
              </a:rPr>
              <a:t>והחימר</a:t>
            </a:r>
            <a:r>
              <a:rPr lang="he-IL" sz="4800" dirty="0">
                <a:solidFill>
                  <a:schemeClr val="tx1"/>
                </a:solidFill>
                <a:latin typeface="Almoni Tzar ML v5 AAA Medium" panose="00000606000000000000" pitchFamily="50" charset="-79"/>
                <a:cs typeface="Almoni Tzar ML v5 AAA Medium" panose="00000606000000000000" pitchFamily="50" charset="-79"/>
              </a:rPr>
              <a:t> התייבש, זו כבר מציאות קיימת! הי, רוצה לראות מה יצרתי?</a:t>
            </a:r>
          </a:p>
        </p:txBody>
      </p:sp>
      <p:pic>
        <p:nvPicPr>
          <p:cNvPr id="18" name="תמונה 17">
            <a:extLst>
              <a:ext uri="{FF2B5EF4-FFF2-40B4-BE49-F238E27FC236}">
                <a16:creationId xmlns:a16="http://schemas.microsoft.com/office/drawing/2014/main" id="{4FC727CA-6F6F-4480-98D2-29F1A4372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29" y="-177558"/>
            <a:ext cx="7553458" cy="5310755"/>
          </a:xfrm>
          <a:prstGeom prst="rect">
            <a:avLst/>
          </a:prstGeom>
        </p:spPr>
      </p:pic>
      <p:pic>
        <p:nvPicPr>
          <p:cNvPr id="22" name="תמונה 21">
            <a:extLst>
              <a:ext uri="{FF2B5EF4-FFF2-40B4-BE49-F238E27FC236}">
                <a16:creationId xmlns:a16="http://schemas.microsoft.com/office/drawing/2014/main" id="{CEC62B23-F7E4-4300-976F-EC36ED6D1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339" y="4086340"/>
            <a:ext cx="1231521" cy="2309581"/>
          </a:xfrm>
          <a:prstGeom prst="rect">
            <a:avLst/>
          </a:prstGeom>
        </p:spPr>
      </p:pic>
    </p:spTree>
    <p:extLst>
      <p:ext uri="{BB962C8B-B14F-4D97-AF65-F5344CB8AC3E}">
        <p14:creationId xmlns:p14="http://schemas.microsoft.com/office/powerpoint/2010/main" val="38498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9" name="תמונה 8"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0524" y="860940"/>
            <a:ext cx="4491714" cy="4935101"/>
          </a:xfrm>
          <a:prstGeom prst="rect">
            <a:avLst/>
          </a:prstGeom>
        </p:spPr>
      </p:pic>
      <p:pic>
        <p:nvPicPr>
          <p:cNvPr id="13" name="תמונה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850" y="2119452"/>
            <a:ext cx="4686300" cy="3055592"/>
          </a:xfrm>
          <a:prstGeom prst="rect">
            <a:avLst/>
          </a:prstGeom>
        </p:spPr>
      </p:pic>
      <p:grpSp>
        <p:nvGrpSpPr>
          <p:cNvPr id="14" name="קבוצה 13"/>
          <p:cNvGrpSpPr/>
          <p:nvPr/>
        </p:nvGrpSpPr>
        <p:grpSpPr>
          <a:xfrm>
            <a:off x="5444601" y="2686050"/>
            <a:ext cx="1290960" cy="1290958"/>
            <a:chOff x="6288507" y="1828800"/>
            <a:chExt cx="1113765" cy="1113765"/>
          </a:xfrm>
        </p:grpSpPr>
        <p:pic>
          <p:nvPicPr>
            <p:cNvPr id="15" name="תמונה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6" name="מלבן 15"/>
            <p:cNvSpPr/>
            <p:nvPr/>
          </p:nvSpPr>
          <p:spPr>
            <a:xfrm>
              <a:off x="6462241" y="2011317"/>
              <a:ext cx="376447" cy="743490"/>
            </a:xfrm>
            <a:prstGeom prst="rect">
              <a:avLst/>
            </a:prstGeom>
            <a:noFill/>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2</a:t>
              </a:r>
            </a:p>
          </p:txBody>
        </p:sp>
      </p:grpSp>
    </p:spTree>
    <p:extLst>
      <p:ext uri="{BB962C8B-B14F-4D97-AF65-F5344CB8AC3E}">
        <p14:creationId xmlns:p14="http://schemas.microsoft.com/office/powerpoint/2010/main" val="18574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8" name="Picture 2">
            <a:extLst>
              <a:ext uri="{FF2B5EF4-FFF2-40B4-BE49-F238E27FC236}">
                <a16:creationId xmlns:a16="http://schemas.microsoft.com/office/drawing/2014/main" id="{3E7183FC-63B3-4272-BF30-274C7367A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359" y="1938544"/>
            <a:ext cx="2610240" cy="4427583"/>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6B803DEF-3239-483F-84FF-C77D6BB55B8C}"/>
              </a:ext>
            </a:extLst>
          </p:cNvPr>
          <p:cNvSpPr txBox="1"/>
          <p:nvPr/>
        </p:nvSpPr>
        <p:spPr>
          <a:xfrm>
            <a:off x="1717521" y="1646420"/>
            <a:ext cx="7386838" cy="378565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he-IL" sz="4800" dirty="0">
                <a:solidFill>
                  <a:schemeClr val="tx1"/>
                </a:solidFill>
                <a:latin typeface="Almoni Tzar ML v5 AAA Medium" panose="00000606000000000000" pitchFamily="50" charset="-79"/>
                <a:cs typeface="Almoni Tzar ML v5 AAA Medium" panose="00000606000000000000" pitchFamily="50" charset="-79"/>
              </a:rPr>
              <a:t>אלופה! איזו מוכשרת! רק תשימי לב להבדל... את השתמשת בחומר קיים, וממנו יצרת את הכלים, אך הקב"ה... הקב"ה יצר את העולם מאפס, "יש מאין", ולכן כל הזמן הקב"ה כביכול מחזיק את העולם ומעצב בדיוק מה יקרה בו.</a:t>
            </a:r>
          </a:p>
        </p:txBody>
      </p:sp>
    </p:spTree>
    <p:extLst>
      <p:ext uri="{BB962C8B-B14F-4D97-AF65-F5344CB8AC3E}">
        <p14:creationId xmlns:p14="http://schemas.microsoft.com/office/powerpoint/2010/main" val="162003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467853" y="2134117"/>
            <a:ext cx="9256294" cy="2769989"/>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השם, בורא העולם, איננו כמו הצורף.</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כי השם לא יצר את העולם מחומר שכבר היה קיים, </a:t>
            </a:r>
            <a:r>
              <a:rPr lang="he-IL" sz="6600" b="1" dirty="0">
                <a:solidFill>
                  <a:srgbClr val="C00000"/>
                </a:solidFill>
                <a:latin typeface="Almoni Tzar ML v5 AAA Medium" panose="00000606000000000000" pitchFamily="50" charset="-79"/>
                <a:cs typeface="Almoni Tzar ML v5 AAA Medium" panose="00000606000000000000" pitchFamily="50" charset="-79"/>
              </a:rPr>
              <a:t>אלא ברא דבר חדש לגמרי!</a:t>
            </a:r>
            <a:endParaRPr lang="he-IL" sz="5400" b="1" dirty="0">
              <a:solidFill>
                <a:srgbClr val="C00000"/>
              </a:solidFill>
              <a:latin typeface="Almoni Tzar ML v5 AAA Medium" panose="00000606000000000000" pitchFamily="50" charset="-79"/>
              <a:cs typeface="Almoni Tzar ML v5 AAA Medium" panose="00000606000000000000" pitchFamily="50" charset="-79"/>
            </a:endParaRPr>
          </a:p>
        </p:txBody>
      </p:sp>
    </p:spTree>
    <p:extLst>
      <p:ext uri="{BB962C8B-B14F-4D97-AF65-F5344CB8AC3E}">
        <p14:creationId xmlns:p14="http://schemas.microsoft.com/office/powerpoint/2010/main" val="395830974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467853" y="1859340"/>
            <a:ext cx="9256294" cy="3139321"/>
          </a:xfrm>
          <a:prstGeom prst="rect">
            <a:avLst/>
          </a:prstGeom>
          <a:noFill/>
        </p:spPr>
        <p:txBody>
          <a:bodyPr wrap="square">
            <a:spAutoFit/>
          </a:bodyPr>
          <a:lstStyle/>
          <a:p>
            <a:pPr algn="ctr"/>
            <a:r>
              <a:rPr lang="he-IL" sz="6600" dirty="0">
                <a:solidFill>
                  <a:srgbClr val="071B43"/>
                </a:solidFill>
                <a:latin typeface="Almoni Tzar ML v5 AAA Medium" panose="00000606000000000000" pitchFamily="50" charset="-79"/>
                <a:cs typeface="Almoni Tzar ML v5 AAA Medium" panose="00000606000000000000" pitchFamily="50" charset="-79"/>
              </a:rPr>
              <a:t>והוא ממשיך לברוא אותו,</a:t>
            </a:r>
          </a:p>
          <a:p>
            <a:pPr algn="ctr"/>
            <a:r>
              <a:rPr lang="he-IL" sz="6600" dirty="0">
                <a:solidFill>
                  <a:srgbClr val="071B43"/>
                </a:solidFill>
                <a:latin typeface="Almoni Tzar ML v5 AAA Medium" panose="00000606000000000000" pitchFamily="50" charset="-79"/>
                <a:cs typeface="Almoni Tzar ML v5 AAA Medium" panose="00000606000000000000" pitchFamily="50" charset="-79"/>
              </a:rPr>
              <a:t>לקיים ולהוות אותו</a:t>
            </a:r>
          </a:p>
          <a:p>
            <a:pPr algn="ctr"/>
            <a:r>
              <a:rPr lang="he-IL" sz="6600" dirty="0">
                <a:solidFill>
                  <a:srgbClr val="071B43"/>
                </a:solidFill>
                <a:latin typeface="Almoni Tzar ML v5 AAA Medium" panose="00000606000000000000" pitchFamily="50" charset="-79"/>
                <a:cs typeface="Almoni Tzar ML v5 AAA Medium" panose="00000606000000000000" pitchFamily="50" charset="-79"/>
              </a:rPr>
              <a:t>בכל רגע מחדש. </a:t>
            </a:r>
          </a:p>
        </p:txBody>
      </p:sp>
    </p:spTree>
    <p:extLst>
      <p:ext uri="{BB962C8B-B14F-4D97-AF65-F5344CB8AC3E}">
        <p14:creationId xmlns:p14="http://schemas.microsoft.com/office/powerpoint/2010/main" val="295717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581CA7AB-FBED-4B4A-B12B-235FEDF10D0F}"/>
              </a:ext>
            </a:extLst>
          </p:cNvPr>
          <p:cNvGrpSpPr/>
          <p:nvPr/>
        </p:nvGrpSpPr>
        <p:grpSpPr>
          <a:xfrm>
            <a:off x="2714717" y="1777212"/>
            <a:ext cx="7049734" cy="3072388"/>
            <a:chOff x="2573661" y="1960588"/>
            <a:chExt cx="7049734" cy="3072388"/>
          </a:xfrm>
        </p:grpSpPr>
        <p:sp>
          <p:nvSpPr>
            <p:cNvPr id="2" name="תיבת טקסט 1">
              <a:extLst>
                <a:ext uri="{FF2B5EF4-FFF2-40B4-BE49-F238E27FC236}">
                  <a16:creationId xmlns:a16="http://schemas.microsoft.com/office/drawing/2014/main" id="{F39AA513-05AB-44F8-9D6E-D206A3B3015E}"/>
                </a:ext>
              </a:extLst>
            </p:cNvPr>
            <p:cNvSpPr txBox="1"/>
            <p:nvPr/>
          </p:nvSpPr>
          <p:spPr>
            <a:xfrm>
              <a:off x="2586361" y="1960588"/>
              <a:ext cx="7037034" cy="3046988"/>
            </a:xfrm>
            <a:prstGeom prst="rect">
              <a:avLst/>
            </a:prstGeom>
            <a:noFill/>
          </p:spPr>
          <p:txBody>
            <a:bodyPr wrap="square" rtlCol="1">
              <a:spAutoFit/>
            </a:bodyPr>
            <a:lstStyle/>
            <a:p>
              <a:pPr algn="ctr"/>
              <a:r>
                <a:rPr lang="he-IL" sz="9600" dirty="0">
                  <a:solidFill>
                    <a:srgbClr val="071B43"/>
                  </a:solidFill>
                  <a:latin typeface="Almoni Tzar ML v5 AAA" panose="00000806000000000000" pitchFamily="50" charset="-79"/>
                  <a:cs typeface="Almoni Tzar ML v5 AAA" panose="00000806000000000000" pitchFamily="50" charset="-79"/>
                </a:rPr>
                <a:t>בריאה חדשה</a:t>
              </a:r>
            </a:p>
            <a:p>
              <a:pPr algn="ctr"/>
              <a:r>
                <a:rPr lang="he-IL" sz="9600" dirty="0">
                  <a:solidFill>
                    <a:srgbClr val="071B43"/>
                  </a:solidFill>
                  <a:latin typeface="Almoni Tzar ML v5 AAA" panose="00000806000000000000" pitchFamily="50" charset="-79"/>
                  <a:cs typeface="Almoni Tzar ML v5 AAA" panose="00000806000000000000" pitchFamily="50" charset="-79"/>
                </a:rPr>
                <a:t>בכל שניה</a:t>
              </a:r>
            </a:p>
          </p:txBody>
        </p:sp>
        <p:sp>
          <p:nvSpPr>
            <p:cNvPr id="3" name="תיבת טקסט 2">
              <a:extLst>
                <a:ext uri="{FF2B5EF4-FFF2-40B4-BE49-F238E27FC236}">
                  <a16:creationId xmlns:a16="http://schemas.microsoft.com/office/drawing/2014/main" id="{3E320CA8-0F09-4B80-981B-382C8CE00600}"/>
                </a:ext>
              </a:extLst>
            </p:cNvPr>
            <p:cNvSpPr txBox="1"/>
            <p:nvPr/>
          </p:nvSpPr>
          <p:spPr>
            <a:xfrm>
              <a:off x="2573661" y="1985988"/>
              <a:ext cx="7037034" cy="3046988"/>
            </a:xfrm>
            <a:prstGeom prst="rect">
              <a:avLst/>
            </a:prstGeom>
            <a:noFill/>
          </p:spPr>
          <p:txBody>
            <a:bodyPr wrap="square" rtlCol="1">
              <a:spAutoFit/>
            </a:bodyPr>
            <a:lstStyle/>
            <a:p>
              <a:pPr algn="ctr"/>
              <a:r>
                <a:rPr lang="he-IL" sz="9600" dirty="0">
                  <a:solidFill>
                    <a:schemeClr val="bg1"/>
                  </a:solidFill>
                  <a:latin typeface="Almoni Tzar ML v5 AAA" panose="00000806000000000000" pitchFamily="50" charset="-79"/>
                  <a:cs typeface="Almoni Tzar ML v5 AAA" panose="00000806000000000000" pitchFamily="50" charset="-79"/>
                </a:rPr>
                <a:t>בריאה חדשה</a:t>
              </a:r>
            </a:p>
            <a:p>
              <a:pPr algn="ctr"/>
              <a:r>
                <a:rPr lang="he-IL" sz="9600" dirty="0">
                  <a:solidFill>
                    <a:schemeClr val="bg1"/>
                  </a:solidFill>
                  <a:latin typeface="Almoni Tzar ML v5 AAA" panose="00000806000000000000" pitchFamily="50" charset="-79"/>
                  <a:cs typeface="Almoni Tzar ML v5 AAA" panose="00000806000000000000" pitchFamily="50" charset="-79"/>
                </a:rPr>
                <a:t>בכל שניה</a:t>
              </a:r>
            </a:p>
          </p:txBody>
        </p:sp>
      </p:grpSp>
      <p:pic>
        <p:nvPicPr>
          <p:cNvPr id="4" name="תמונה 3" descr="תמונה שמכילה טקסט&#10;&#10;התיאור נוצר באופן אוטומטי">
            <a:extLst>
              <a:ext uri="{FF2B5EF4-FFF2-40B4-BE49-F238E27FC236}">
                <a16:creationId xmlns:a16="http://schemas.microsoft.com/office/drawing/2014/main" id="{62AA7B4B-548F-4A2E-A09D-BE3FE64E5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54" y="327310"/>
            <a:ext cx="1035728" cy="632838"/>
          </a:xfrm>
          <a:prstGeom prst="rect">
            <a:avLst/>
          </a:prstGeom>
        </p:spPr>
      </p:pic>
      <p:sp>
        <p:nvSpPr>
          <p:cNvPr id="6" name="תיבת טקסט 5">
            <a:extLst>
              <a:ext uri="{FF2B5EF4-FFF2-40B4-BE49-F238E27FC236}">
                <a16:creationId xmlns:a16="http://schemas.microsoft.com/office/drawing/2014/main" id="{026A5315-303E-4564-96E9-FBACCB244773}"/>
              </a:ext>
            </a:extLst>
          </p:cNvPr>
          <p:cNvSpPr txBox="1"/>
          <p:nvPr/>
        </p:nvSpPr>
        <p:spPr>
          <a:xfrm>
            <a:off x="11327907" y="159798"/>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Tree>
    <p:extLst>
      <p:ext uri="{BB962C8B-B14F-4D97-AF65-F5344CB8AC3E}">
        <p14:creationId xmlns:p14="http://schemas.microsoft.com/office/powerpoint/2010/main" val="31504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171074" y="1580668"/>
            <a:ext cx="9849852"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מכיוון שכל הבריאה נוצרת על ידי השם בכל רגע מחדש, ברור שהכול קורה בתכנון מדויק של הקדוש ברוך הוא,</a:t>
            </a:r>
          </a:p>
        </p:txBody>
      </p:sp>
      <p:sp>
        <p:nvSpPr>
          <p:cNvPr id="5" name="תיבת טקסט 6">
            <a:extLst>
              <a:ext uri="{FF2B5EF4-FFF2-40B4-BE49-F238E27FC236}">
                <a16:creationId xmlns:a16="http://schemas.microsoft.com/office/drawing/2014/main" id="{79902FF8-ABC4-4C04-9488-7340A8CD439E}"/>
              </a:ext>
            </a:extLst>
          </p:cNvPr>
          <p:cNvSpPr txBox="1"/>
          <p:nvPr/>
        </p:nvSpPr>
        <p:spPr>
          <a:xfrm>
            <a:off x="1171074" y="3370977"/>
            <a:ext cx="9849852" cy="923330"/>
          </a:xfrm>
          <a:prstGeom prst="rect">
            <a:avLst/>
          </a:prstGeom>
          <a:noFill/>
        </p:spPr>
        <p:txBody>
          <a:bodyPr wrap="square">
            <a:spAutoFit/>
          </a:bodyPr>
          <a:lstStyle/>
          <a:p>
            <a:pPr algn="ctr"/>
            <a:r>
              <a:rPr lang="he-IL" sz="5400" dirty="0">
                <a:solidFill>
                  <a:srgbClr val="071B43"/>
                </a:solidFill>
                <a:latin typeface="Almoni Tzar ML v5 AAA" panose="00000806000000000000" pitchFamily="50" charset="-79"/>
                <a:cs typeface="Almoni Tzar ML v5 AAA" panose="00000806000000000000" pitchFamily="50" charset="-79"/>
              </a:rPr>
              <a:t>הכול בהשגחה פרטית.</a:t>
            </a:r>
          </a:p>
        </p:txBody>
      </p:sp>
      <p:pic>
        <p:nvPicPr>
          <p:cNvPr id="6" name="תמונה 5"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pic>
        <p:nvPicPr>
          <p:cNvPr id="8" name="תמונה 7" descr="תמונה שמכילה טקסט, צמח, עלה&#10;&#10;התיאור נוצר באופן אוטומטי">
            <a:extLst>
              <a:ext uri="{FF2B5EF4-FFF2-40B4-BE49-F238E27FC236}">
                <a16:creationId xmlns:a16="http://schemas.microsoft.com/office/drawing/2014/main" id="{AF4E4E66-F256-4132-82DA-FF8B5D6EAD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168508">
            <a:off x="1727901" y="-1257956"/>
            <a:ext cx="2631247" cy="10445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75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33268 0.02547 L 0.1 0.23241 C 0.04844 0.27269 0.00495 0.35996 -0.02018 0.46598 C -0.04922 0.58797 -0.05339 0.69908 -0.03438 0.79306 L 0.04362 1.23542 " pathEditMode="relative" rAng="6780000" ptsTypes="AAAAA">
                                      <p:cBhvr>
                                        <p:cTn id="6" dur="9250" fill="hold"/>
                                        <p:tgtEl>
                                          <p:spTgt spid="8"/>
                                        </p:tgtEl>
                                        <p:attrNameLst>
                                          <p:attrName>ppt_x</p:attrName>
                                          <p:attrName>ppt_y</p:attrName>
                                        </p:attrNameLst>
                                      </p:cBhvr>
                                      <p:rCtr x="-24935" y="52569"/>
                                    </p:animMotion>
                                  </p:childTnLst>
                                </p:cTn>
                              </p:par>
                              <p:par>
                                <p:cTn id="7" presetID="32" presetClass="emph" presetSubtype="0" repeatCount="4000" fill="hold" nodeType="withEffect">
                                  <p:stCondLst>
                                    <p:cond delay="0"/>
                                  </p:stCondLst>
                                  <p:childTnLst>
                                    <p:animRot by="120000">
                                      <p:cBhvr>
                                        <p:cTn id="8" dur="225" fill="hold">
                                          <p:stCondLst>
                                            <p:cond delay="0"/>
                                          </p:stCondLst>
                                        </p:cTn>
                                        <p:tgtEl>
                                          <p:spTgt spid="8"/>
                                        </p:tgtEl>
                                        <p:attrNameLst>
                                          <p:attrName>r</p:attrName>
                                        </p:attrNameLst>
                                      </p:cBhvr>
                                    </p:animRot>
                                    <p:animRot by="-240000">
                                      <p:cBhvr>
                                        <p:cTn id="9" dur="450" fill="hold">
                                          <p:stCondLst>
                                            <p:cond delay="450"/>
                                          </p:stCondLst>
                                        </p:cTn>
                                        <p:tgtEl>
                                          <p:spTgt spid="8"/>
                                        </p:tgtEl>
                                        <p:attrNameLst>
                                          <p:attrName>r</p:attrName>
                                        </p:attrNameLst>
                                      </p:cBhvr>
                                    </p:animRot>
                                    <p:animRot by="240000">
                                      <p:cBhvr>
                                        <p:cTn id="10" dur="450" fill="hold">
                                          <p:stCondLst>
                                            <p:cond delay="900"/>
                                          </p:stCondLst>
                                        </p:cTn>
                                        <p:tgtEl>
                                          <p:spTgt spid="8"/>
                                        </p:tgtEl>
                                        <p:attrNameLst>
                                          <p:attrName>r</p:attrName>
                                        </p:attrNameLst>
                                      </p:cBhvr>
                                    </p:animRot>
                                    <p:animRot by="-240000">
                                      <p:cBhvr>
                                        <p:cTn id="11" dur="450" fill="hold">
                                          <p:stCondLst>
                                            <p:cond delay="1350"/>
                                          </p:stCondLst>
                                        </p:cTn>
                                        <p:tgtEl>
                                          <p:spTgt spid="8"/>
                                        </p:tgtEl>
                                        <p:attrNameLst>
                                          <p:attrName>r</p:attrName>
                                        </p:attrNameLst>
                                      </p:cBhvr>
                                    </p:animRot>
                                    <p:animRot by="120000">
                                      <p:cBhvr>
                                        <p:cTn id="12" dur="450" fill="hold">
                                          <p:stCondLst>
                                            <p:cond delay="1800"/>
                                          </p:stCondLst>
                                        </p:cTn>
                                        <p:tgtEl>
                                          <p:spTgt spid="8"/>
                                        </p:tgtEl>
                                        <p:attrNameLst>
                                          <p:attrName>r</p:attrName>
                                        </p:attrNameLst>
                                      </p:cBhvr>
                                    </p:animRot>
                                  </p:childTnLst>
                                </p:cTn>
                              </p:par>
                              <p:par>
                                <p:cTn id="13" presetID="1" presetClass="entr" presetSubtype="0" fill="hold" grpId="0" nodeType="withEffect">
                                  <p:stCondLst>
                                    <p:cond delay="0"/>
                                  </p:stCondLst>
                                  <p:iterate type="lt">
                                    <p:tmAbs val="30"/>
                                  </p:iterate>
                                  <p:childTnLst>
                                    <p:set>
                                      <p:cBhvr>
                                        <p:cTn id="14" dur="1" fill="hold">
                                          <p:stCondLst>
                                            <p:cond delay="0"/>
                                          </p:stCondLst>
                                        </p:cTn>
                                        <p:tgtEl>
                                          <p:spTgt spid="7"/>
                                        </p:tgtEl>
                                        <p:attrNameLst>
                                          <p:attrName>style.visibility</p:attrName>
                                        </p:attrNameLst>
                                      </p:cBhvr>
                                      <p:to>
                                        <p:strVal val="visible"/>
                                      </p:to>
                                    </p:set>
                                  </p:childTnLst>
                                </p:cTn>
                              </p:par>
                              <p:par>
                                <p:cTn id="15" presetID="53" presetClass="entr" presetSubtype="16"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592062" y="324961"/>
            <a:ext cx="9007876" cy="1447191"/>
          </a:xfrm>
          <a:prstGeom prst="rect">
            <a:avLst/>
          </a:prstGeom>
          <a:noFill/>
        </p:spPr>
        <p:txBody>
          <a:bodyPr wrap="square">
            <a:spAutoFit/>
          </a:bodyPr>
          <a:lstStyle/>
          <a:p>
            <a:pPr algn="ctr">
              <a:lnSpc>
                <a:spcPts val="5000"/>
              </a:lnSpc>
            </a:pPr>
            <a:r>
              <a:rPr lang="he-IL" sz="4800" dirty="0">
                <a:solidFill>
                  <a:srgbClr val="071B43"/>
                </a:solidFill>
                <a:latin typeface="Almoni Tzar ML v5 AAA Medium" panose="00000606000000000000" pitchFamily="50" charset="-79"/>
                <a:cs typeface="Almoni Tzar ML v5 AAA Medium" panose="00000606000000000000" pitchFamily="50" charset="-79"/>
              </a:rPr>
              <a:t>על מה מהדברים הבאים</a:t>
            </a:r>
          </a:p>
          <a:p>
            <a:pPr algn="ctr">
              <a:lnSpc>
                <a:spcPts val="5500"/>
              </a:lnSpc>
            </a:pPr>
            <a:r>
              <a:rPr lang="he-IL" sz="4800" dirty="0">
                <a:solidFill>
                  <a:srgbClr val="071B43"/>
                </a:solidFill>
                <a:latin typeface="Almoni Tzar ML v5 AAA Medium" panose="00000606000000000000" pitchFamily="50" charset="-79"/>
                <a:cs typeface="Almoni Tzar ML v5 AAA Medium" panose="00000606000000000000" pitchFamily="50" charset="-79"/>
              </a:rPr>
              <a:t>משגיח הקדוש ברוך הוא בהשגחה פרטית? </a:t>
            </a:r>
          </a:p>
        </p:txBody>
      </p:sp>
      <p:grpSp>
        <p:nvGrpSpPr>
          <p:cNvPr id="47" name="קבוצה 46">
            <a:extLst>
              <a:ext uri="{FF2B5EF4-FFF2-40B4-BE49-F238E27FC236}">
                <a16:creationId xmlns:a16="http://schemas.microsoft.com/office/drawing/2014/main" id="{7E3EF2CA-6A35-4DA7-B7F7-C5F4011041B7}"/>
              </a:ext>
            </a:extLst>
          </p:cNvPr>
          <p:cNvGrpSpPr/>
          <p:nvPr/>
        </p:nvGrpSpPr>
        <p:grpSpPr>
          <a:xfrm>
            <a:off x="7538141" y="1484224"/>
            <a:ext cx="3839996" cy="2568945"/>
            <a:chOff x="7538141" y="1549540"/>
            <a:chExt cx="3839996" cy="2568945"/>
          </a:xfrm>
        </p:grpSpPr>
        <p:pic>
          <p:nvPicPr>
            <p:cNvPr id="24" name="תמונה 23">
              <a:extLst>
                <a:ext uri="{FF2B5EF4-FFF2-40B4-BE49-F238E27FC236}">
                  <a16:creationId xmlns:a16="http://schemas.microsoft.com/office/drawing/2014/main" id="{A7FBE693-C5BE-42B6-8740-34CC638F0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8141" y="1958485"/>
              <a:ext cx="3839996" cy="2160000"/>
            </a:xfrm>
            <a:prstGeom prst="rect">
              <a:avLst/>
            </a:prstGeom>
            <a:ln w="44450">
              <a:solidFill>
                <a:schemeClr val="bg1"/>
              </a:solidFill>
            </a:ln>
          </p:spPr>
        </p:pic>
        <p:grpSp>
          <p:nvGrpSpPr>
            <p:cNvPr id="31" name="קבוצה 30">
              <a:extLst>
                <a:ext uri="{FF2B5EF4-FFF2-40B4-BE49-F238E27FC236}">
                  <a16:creationId xmlns:a16="http://schemas.microsoft.com/office/drawing/2014/main" id="{596FF2A1-6318-460D-B9B7-E09F9C9D68D7}"/>
                </a:ext>
              </a:extLst>
            </p:cNvPr>
            <p:cNvGrpSpPr/>
            <p:nvPr/>
          </p:nvGrpSpPr>
          <p:grpSpPr>
            <a:xfrm>
              <a:off x="10561463" y="1549540"/>
              <a:ext cx="633937" cy="775212"/>
              <a:chOff x="10561463" y="1549540"/>
              <a:chExt cx="633937" cy="775212"/>
            </a:xfrm>
          </p:grpSpPr>
          <p:sp>
            <p:nvSpPr>
              <p:cNvPr id="29" name="אליפסה 28">
                <a:extLst>
                  <a:ext uri="{FF2B5EF4-FFF2-40B4-BE49-F238E27FC236}">
                    <a16:creationId xmlns:a16="http://schemas.microsoft.com/office/drawing/2014/main" id="{452DAEF0-5403-4A59-AD63-7E1E4BEACBFD}"/>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תיבת טקסט 29">
                <a:extLst>
                  <a:ext uri="{FF2B5EF4-FFF2-40B4-BE49-F238E27FC236}">
                    <a16:creationId xmlns:a16="http://schemas.microsoft.com/office/drawing/2014/main" id="{30206DE7-F308-4D1C-9430-63AB84E5B712}"/>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1</a:t>
                </a:r>
              </a:p>
            </p:txBody>
          </p:sp>
        </p:grpSp>
      </p:grpSp>
      <p:grpSp>
        <p:nvGrpSpPr>
          <p:cNvPr id="48" name="קבוצה 47">
            <a:extLst>
              <a:ext uri="{FF2B5EF4-FFF2-40B4-BE49-F238E27FC236}">
                <a16:creationId xmlns:a16="http://schemas.microsoft.com/office/drawing/2014/main" id="{B2A39E1C-B1E8-4245-AFFF-40D6B7672CAC}"/>
              </a:ext>
            </a:extLst>
          </p:cNvPr>
          <p:cNvGrpSpPr/>
          <p:nvPr/>
        </p:nvGrpSpPr>
        <p:grpSpPr>
          <a:xfrm>
            <a:off x="3468416" y="1893169"/>
            <a:ext cx="3865214" cy="2160000"/>
            <a:chOff x="3468416" y="1958485"/>
            <a:chExt cx="3865214" cy="2160000"/>
          </a:xfrm>
        </p:grpSpPr>
        <p:pic>
          <p:nvPicPr>
            <p:cNvPr id="8" name="תמונה 7" descr="תמונה שמכילה מקורה, אדום&#10;&#10;התיאור נוצר באופן אוטומטי">
              <a:extLst>
                <a:ext uri="{FF2B5EF4-FFF2-40B4-BE49-F238E27FC236}">
                  <a16:creationId xmlns:a16="http://schemas.microsoft.com/office/drawing/2014/main" id="{2C999688-4202-45A4-8027-80475B7375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68416" y="1958485"/>
              <a:ext cx="3575172" cy="2160000"/>
            </a:xfrm>
            <a:prstGeom prst="rect">
              <a:avLst/>
            </a:prstGeom>
            <a:ln w="44450">
              <a:solidFill>
                <a:schemeClr val="bg1"/>
              </a:solidFill>
            </a:ln>
          </p:spPr>
        </p:pic>
        <p:grpSp>
          <p:nvGrpSpPr>
            <p:cNvPr id="32" name="קבוצה 31">
              <a:extLst>
                <a:ext uri="{FF2B5EF4-FFF2-40B4-BE49-F238E27FC236}">
                  <a16:creationId xmlns:a16="http://schemas.microsoft.com/office/drawing/2014/main" id="{EB4F5118-58D4-4F01-A41C-C7532957FA6E}"/>
                </a:ext>
              </a:extLst>
            </p:cNvPr>
            <p:cNvGrpSpPr/>
            <p:nvPr/>
          </p:nvGrpSpPr>
          <p:grpSpPr>
            <a:xfrm>
              <a:off x="6699693" y="3193283"/>
              <a:ext cx="633937" cy="775212"/>
              <a:chOff x="10561463" y="1549540"/>
              <a:chExt cx="633937" cy="775212"/>
            </a:xfrm>
          </p:grpSpPr>
          <p:sp>
            <p:nvSpPr>
              <p:cNvPr id="33" name="אליפסה 32">
                <a:extLst>
                  <a:ext uri="{FF2B5EF4-FFF2-40B4-BE49-F238E27FC236}">
                    <a16:creationId xmlns:a16="http://schemas.microsoft.com/office/drawing/2014/main" id="{CE065587-D992-4249-A3E4-5F30C7356AE7}"/>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תיבת טקסט 33">
                <a:extLst>
                  <a:ext uri="{FF2B5EF4-FFF2-40B4-BE49-F238E27FC236}">
                    <a16:creationId xmlns:a16="http://schemas.microsoft.com/office/drawing/2014/main" id="{54A6C689-C560-444A-93D3-16E581836C21}"/>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2</a:t>
                </a:r>
              </a:p>
            </p:txBody>
          </p:sp>
        </p:grpSp>
      </p:grpSp>
      <p:grpSp>
        <p:nvGrpSpPr>
          <p:cNvPr id="49" name="קבוצה 48">
            <a:extLst>
              <a:ext uri="{FF2B5EF4-FFF2-40B4-BE49-F238E27FC236}">
                <a16:creationId xmlns:a16="http://schemas.microsoft.com/office/drawing/2014/main" id="{A0C10C00-C5A8-4456-AC1B-7FF9AB139A0D}"/>
              </a:ext>
            </a:extLst>
          </p:cNvPr>
          <p:cNvGrpSpPr/>
          <p:nvPr/>
        </p:nvGrpSpPr>
        <p:grpSpPr>
          <a:xfrm>
            <a:off x="475419" y="1893169"/>
            <a:ext cx="2498444" cy="2160000"/>
            <a:chOff x="475419" y="1958485"/>
            <a:chExt cx="2498444" cy="2160000"/>
          </a:xfrm>
        </p:grpSpPr>
        <p:pic>
          <p:nvPicPr>
            <p:cNvPr id="26" name="תמונה 25">
              <a:extLst>
                <a:ext uri="{FF2B5EF4-FFF2-40B4-BE49-F238E27FC236}">
                  <a16:creationId xmlns:a16="http://schemas.microsoft.com/office/drawing/2014/main" id="{21F50AFA-6095-46BB-A004-DC33BC90FF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3863" y="1958485"/>
              <a:ext cx="2160000" cy="2160000"/>
            </a:xfrm>
            <a:prstGeom prst="rect">
              <a:avLst/>
            </a:prstGeom>
            <a:ln w="44450">
              <a:solidFill>
                <a:schemeClr val="bg1"/>
              </a:solidFill>
            </a:ln>
          </p:spPr>
        </p:pic>
        <p:grpSp>
          <p:nvGrpSpPr>
            <p:cNvPr id="35" name="קבוצה 34">
              <a:extLst>
                <a:ext uri="{FF2B5EF4-FFF2-40B4-BE49-F238E27FC236}">
                  <a16:creationId xmlns:a16="http://schemas.microsoft.com/office/drawing/2014/main" id="{259F74A2-B71E-4628-98B2-A0BF7D2E7042}"/>
                </a:ext>
              </a:extLst>
            </p:cNvPr>
            <p:cNvGrpSpPr/>
            <p:nvPr/>
          </p:nvGrpSpPr>
          <p:grpSpPr>
            <a:xfrm>
              <a:off x="475419" y="2009019"/>
              <a:ext cx="633937" cy="775212"/>
              <a:chOff x="10561463" y="1549540"/>
              <a:chExt cx="633937" cy="775212"/>
            </a:xfrm>
          </p:grpSpPr>
          <p:sp>
            <p:nvSpPr>
              <p:cNvPr id="36" name="אליפסה 35">
                <a:extLst>
                  <a:ext uri="{FF2B5EF4-FFF2-40B4-BE49-F238E27FC236}">
                    <a16:creationId xmlns:a16="http://schemas.microsoft.com/office/drawing/2014/main" id="{7BFCD91B-6EA0-4A9F-BB9D-33E6F10FDB99}"/>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תיבת טקסט 36">
                <a:extLst>
                  <a:ext uri="{FF2B5EF4-FFF2-40B4-BE49-F238E27FC236}">
                    <a16:creationId xmlns:a16="http://schemas.microsoft.com/office/drawing/2014/main" id="{53D7CD19-5798-4D57-AE9C-322B9AA2B113}"/>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3</a:t>
                </a:r>
              </a:p>
            </p:txBody>
          </p:sp>
        </p:grpSp>
      </p:grpSp>
      <p:grpSp>
        <p:nvGrpSpPr>
          <p:cNvPr id="50" name="קבוצה 49">
            <a:extLst>
              <a:ext uri="{FF2B5EF4-FFF2-40B4-BE49-F238E27FC236}">
                <a16:creationId xmlns:a16="http://schemas.microsoft.com/office/drawing/2014/main" id="{D6A3A35D-FE33-42EE-9835-E3B383620B84}"/>
              </a:ext>
            </a:extLst>
          </p:cNvPr>
          <p:cNvGrpSpPr/>
          <p:nvPr/>
        </p:nvGrpSpPr>
        <p:grpSpPr>
          <a:xfrm>
            <a:off x="7868028" y="4278869"/>
            <a:ext cx="3510109" cy="2160000"/>
            <a:chOff x="7868028" y="4322413"/>
            <a:chExt cx="3510109" cy="2160000"/>
          </a:xfrm>
        </p:grpSpPr>
        <p:sp>
          <p:nvSpPr>
            <p:cNvPr id="27" name="מלבן 26">
              <a:extLst>
                <a:ext uri="{FF2B5EF4-FFF2-40B4-BE49-F238E27FC236}">
                  <a16:creationId xmlns:a16="http://schemas.microsoft.com/office/drawing/2014/main" id="{75E8135D-CA96-4B64-9697-B0C5F17F4781}"/>
                </a:ext>
              </a:extLst>
            </p:cNvPr>
            <p:cNvSpPr/>
            <p:nvPr/>
          </p:nvSpPr>
          <p:spPr>
            <a:xfrm>
              <a:off x="8138137" y="4322413"/>
              <a:ext cx="3240000" cy="2160000"/>
            </a:xfrm>
            <a:prstGeom prst="rect">
              <a:avLst/>
            </a:prstGeom>
            <a:solidFill>
              <a:srgbClr val="071B4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51EA9295-04F8-4F0A-9C70-8C3CE3913C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72731" y="4505519"/>
              <a:ext cx="787942" cy="1818686"/>
            </a:xfrm>
            <a:prstGeom prst="rect">
              <a:avLst/>
            </a:prstGeom>
            <a:ln w="38100">
              <a:noFill/>
            </a:ln>
          </p:spPr>
        </p:pic>
        <p:grpSp>
          <p:nvGrpSpPr>
            <p:cNvPr id="38" name="קבוצה 37">
              <a:extLst>
                <a:ext uri="{FF2B5EF4-FFF2-40B4-BE49-F238E27FC236}">
                  <a16:creationId xmlns:a16="http://schemas.microsoft.com/office/drawing/2014/main" id="{B2D76B39-2A45-44A4-B4AA-44FD54AB71F2}"/>
                </a:ext>
              </a:extLst>
            </p:cNvPr>
            <p:cNvGrpSpPr/>
            <p:nvPr/>
          </p:nvGrpSpPr>
          <p:grpSpPr>
            <a:xfrm>
              <a:off x="7868028" y="4465857"/>
              <a:ext cx="633937" cy="775212"/>
              <a:chOff x="10561463" y="1549540"/>
              <a:chExt cx="633937" cy="775212"/>
            </a:xfrm>
          </p:grpSpPr>
          <p:sp>
            <p:nvSpPr>
              <p:cNvPr id="39" name="אליפסה 38">
                <a:extLst>
                  <a:ext uri="{FF2B5EF4-FFF2-40B4-BE49-F238E27FC236}">
                    <a16:creationId xmlns:a16="http://schemas.microsoft.com/office/drawing/2014/main" id="{75B6ECD1-CE75-47D2-B24E-D73317966925}"/>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תיבת טקסט 39">
                <a:extLst>
                  <a:ext uri="{FF2B5EF4-FFF2-40B4-BE49-F238E27FC236}">
                    <a16:creationId xmlns:a16="http://schemas.microsoft.com/office/drawing/2014/main" id="{178E7C59-4D9E-486C-A7C3-CB851628385A}"/>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4</a:t>
                </a:r>
              </a:p>
            </p:txBody>
          </p:sp>
        </p:grpSp>
      </p:grpSp>
      <p:grpSp>
        <p:nvGrpSpPr>
          <p:cNvPr id="51" name="קבוצה 50">
            <a:extLst>
              <a:ext uri="{FF2B5EF4-FFF2-40B4-BE49-F238E27FC236}">
                <a16:creationId xmlns:a16="http://schemas.microsoft.com/office/drawing/2014/main" id="{A254DA14-8210-4D8C-92E3-5B102CCF4C00}"/>
              </a:ext>
            </a:extLst>
          </p:cNvPr>
          <p:cNvGrpSpPr/>
          <p:nvPr/>
        </p:nvGrpSpPr>
        <p:grpSpPr>
          <a:xfrm>
            <a:off x="4496947" y="4276044"/>
            <a:ext cx="3198105" cy="2494286"/>
            <a:chOff x="4496947" y="4319588"/>
            <a:chExt cx="3198105" cy="2494286"/>
          </a:xfrm>
        </p:grpSpPr>
        <p:pic>
          <p:nvPicPr>
            <p:cNvPr id="14" name="תמונה 13" descr="תמונה שמכילה פרח, צמח, חיננית&#10;&#10;התיאור נוצר באופן אוטומטי">
              <a:extLst>
                <a:ext uri="{FF2B5EF4-FFF2-40B4-BE49-F238E27FC236}">
                  <a16:creationId xmlns:a16="http://schemas.microsoft.com/office/drawing/2014/main" id="{90399CF1-5AFA-4F24-AFD7-FC8798A4781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1486" t="30997" b="6349"/>
            <a:stretch/>
          </p:blipFill>
          <p:spPr>
            <a:xfrm>
              <a:off x="4496947" y="4319588"/>
              <a:ext cx="3198105" cy="2162825"/>
            </a:xfrm>
            <a:prstGeom prst="rect">
              <a:avLst/>
            </a:prstGeom>
            <a:ln w="44450">
              <a:solidFill>
                <a:schemeClr val="bg1"/>
              </a:solidFill>
            </a:ln>
          </p:spPr>
        </p:pic>
        <p:grpSp>
          <p:nvGrpSpPr>
            <p:cNvPr id="41" name="קבוצה 40">
              <a:extLst>
                <a:ext uri="{FF2B5EF4-FFF2-40B4-BE49-F238E27FC236}">
                  <a16:creationId xmlns:a16="http://schemas.microsoft.com/office/drawing/2014/main" id="{B8E51B25-FC47-40B3-B6EA-6679FC552705}"/>
                </a:ext>
              </a:extLst>
            </p:cNvPr>
            <p:cNvGrpSpPr/>
            <p:nvPr/>
          </p:nvGrpSpPr>
          <p:grpSpPr>
            <a:xfrm>
              <a:off x="4699049" y="6038662"/>
              <a:ext cx="633937" cy="775212"/>
              <a:chOff x="10561463" y="1549540"/>
              <a:chExt cx="633937" cy="775212"/>
            </a:xfrm>
          </p:grpSpPr>
          <p:sp>
            <p:nvSpPr>
              <p:cNvPr id="42" name="אליפסה 41">
                <a:extLst>
                  <a:ext uri="{FF2B5EF4-FFF2-40B4-BE49-F238E27FC236}">
                    <a16:creationId xmlns:a16="http://schemas.microsoft.com/office/drawing/2014/main" id="{8DA28A55-FA4C-4E2D-81B2-8B26AE50CAF6}"/>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תיבת טקסט 42">
                <a:extLst>
                  <a:ext uri="{FF2B5EF4-FFF2-40B4-BE49-F238E27FC236}">
                    <a16:creationId xmlns:a16="http://schemas.microsoft.com/office/drawing/2014/main" id="{1618078F-D54D-4518-AEFA-0A8EA7E7E7CE}"/>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5</a:t>
                </a:r>
              </a:p>
            </p:txBody>
          </p:sp>
        </p:grpSp>
      </p:grpSp>
      <p:grpSp>
        <p:nvGrpSpPr>
          <p:cNvPr id="52" name="קבוצה 51">
            <a:extLst>
              <a:ext uri="{FF2B5EF4-FFF2-40B4-BE49-F238E27FC236}">
                <a16:creationId xmlns:a16="http://schemas.microsoft.com/office/drawing/2014/main" id="{F42F1F3F-9AD6-49CA-8735-BED2C3C1DCE1}"/>
              </a:ext>
            </a:extLst>
          </p:cNvPr>
          <p:cNvGrpSpPr/>
          <p:nvPr/>
        </p:nvGrpSpPr>
        <p:grpSpPr>
          <a:xfrm>
            <a:off x="813863" y="4278869"/>
            <a:ext cx="3510108" cy="2160000"/>
            <a:chOff x="813863" y="4322413"/>
            <a:chExt cx="3510108" cy="2160000"/>
          </a:xfrm>
        </p:grpSpPr>
        <p:pic>
          <p:nvPicPr>
            <p:cNvPr id="16" name="תמונה 15" descr="תמונה שמכילה חוץ, אש, שקיעה, שמש&#10;&#10;התיאור נוצר באופן אוטומטי">
              <a:extLst>
                <a:ext uri="{FF2B5EF4-FFF2-40B4-BE49-F238E27FC236}">
                  <a16:creationId xmlns:a16="http://schemas.microsoft.com/office/drawing/2014/main" id="{12F2CE0C-DAE1-403D-98F7-17F1A2694D6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13863" y="4322413"/>
              <a:ext cx="3240000" cy="2160000"/>
            </a:xfrm>
            <a:prstGeom prst="rect">
              <a:avLst/>
            </a:prstGeom>
            <a:ln w="44450">
              <a:solidFill>
                <a:schemeClr val="bg1"/>
              </a:solidFill>
            </a:ln>
          </p:spPr>
        </p:pic>
        <p:grpSp>
          <p:nvGrpSpPr>
            <p:cNvPr id="44" name="קבוצה 43">
              <a:extLst>
                <a:ext uri="{FF2B5EF4-FFF2-40B4-BE49-F238E27FC236}">
                  <a16:creationId xmlns:a16="http://schemas.microsoft.com/office/drawing/2014/main" id="{0B51FC5D-58CB-4226-97EC-633D65ACC65E}"/>
                </a:ext>
              </a:extLst>
            </p:cNvPr>
            <p:cNvGrpSpPr/>
            <p:nvPr/>
          </p:nvGrpSpPr>
          <p:grpSpPr>
            <a:xfrm>
              <a:off x="3690034" y="4453144"/>
              <a:ext cx="633937" cy="775212"/>
              <a:chOff x="10561463" y="1549540"/>
              <a:chExt cx="633937" cy="775212"/>
            </a:xfrm>
          </p:grpSpPr>
          <p:sp>
            <p:nvSpPr>
              <p:cNvPr id="45" name="אליפסה 44">
                <a:extLst>
                  <a:ext uri="{FF2B5EF4-FFF2-40B4-BE49-F238E27FC236}">
                    <a16:creationId xmlns:a16="http://schemas.microsoft.com/office/drawing/2014/main" id="{E9031FA0-A5AA-4314-8E55-5780F4990B52}"/>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תיבת טקסט 45">
                <a:extLst>
                  <a:ext uri="{FF2B5EF4-FFF2-40B4-BE49-F238E27FC236}">
                    <a16:creationId xmlns:a16="http://schemas.microsoft.com/office/drawing/2014/main" id="{8ED860C9-9D15-40D1-AF0A-B6CCB6A0C506}"/>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6</a:t>
                </a:r>
              </a:p>
            </p:txBody>
          </p:sp>
        </p:grpSp>
      </p:grpSp>
      <p:pic>
        <p:nvPicPr>
          <p:cNvPr id="9" name="תמונה 8" descr="תמונה שמכילה גרפיקה וקטורית&#10;&#10;התיאור נוצר באופן אוטומטי">
            <a:extLst>
              <a:ext uri="{FF2B5EF4-FFF2-40B4-BE49-F238E27FC236}">
                <a16:creationId xmlns:a16="http://schemas.microsoft.com/office/drawing/2014/main" id="{C2699F00-C45E-46E0-8A08-F20F9D2E64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6825" y="5022102"/>
            <a:ext cx="2290972" cy="2517118"/>
          </a:xfrm>
          <a:prstGeom prst="rect">
            <a:avLst/>
          </a:prstGeom>
          <a:effectLst>
            <a:outerShdw blurRad="50800" dist="38100" dir="2700000" algn="tl" rotWithShape="0">
              <a:prstClr val="black">
                <a:alpha val="40000"/>
              </a:prstClr>
            </a:outerShdw>
          </a:effectLst>
        </p:spPr>
      </p:pic>
      <p:grpSp>
        <p:nvGrpSpPr>
          <p:cNvPr id="10" name="קבוצה 9"/>
          <p:cNvGrpSpPr/>
          <p:nvPr/>
        </p:nvGrpSpPr>
        <p:grpSpPr>
          <a:xfrm>
            <a:off x="1248383" y="420531"/>
            <a:ext cx="1290960" cy="1290958"/>
            <a:chOff x="6288507" y="1828800"/>
            <a:chExt cx="1113765" cy="1113765"/>
          </a:xfrm>
        </p:grpSpPr>
        <p:pic>
          <p:nvPicPr>
            <p:cNvPr id="11" name="תמונה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a:ln w="38100">
              <a:noFill/>
            </a:ln>
          </p:spPr>
        </p:pic>
        <p:sp>
          <p:nvSpPr>
            <p:cNvPr id="12" name="מלבן 11"/>
            <p:cNvSpPr/>
            <p:nvPr/>
          </p:nvSpPr>
          <p:spPr>
            <a:xfrm>
              <a:off x="6462241" y="2011317"/>
              <a:ext cx="376447" cy="743490"/>
            </a:xfrm>
            <a:prstGeom prst="rect">
              <a:avLst/>
            </a:prstGeom>
            <a:noFill/>
            <a:ln w="38100">
              <a:noFill/>
            </a:ln>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3</a:t>
              </a:r>
            </a:p>
          </p:txBody>
        </p:sp>
      </p:grpSp>
    </p:spTree>
    <p:extLst>
      <p:ext uri="{BB962C8B-B14F-4D97-AF65-F5344CB8AC3E}">
        <p14:creationId xmlns:p14="http://schemas.microsoft.com/office/powerpoint/2010/main" val="20039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2000" fill="hold" nodeType="withEffect">
                                  <p:stCondLst>
                                    <p:cond delay="250"/>
                                  </p:stCondLst>
                                  <p:childTnLst>
                                    <p:animRot by="120000">
                                      <p:cBhvr>
                                        <p:cTn id="11" dur="90" fill="hold">
                                          <p:stCondLst>
                                            <p:cond delay="0"/>
                                          </p:stCondLst>
                                        </p:cTn>
                                        <p:tgtEl>
                                          <p:spTgt spid="9"/>
                                        </p:tgtEl>
                                        <p:attrNameLst>
                                          <p:attrName>r</p:attrName>
                                        </p:attrNameLst>
                                      </p:cBhvr>
                                    </p:animRot>
                                    <p:animRot by="-240000">
                                      <p:cBhvr>
                                        <p:cTn id="12" dur="180" fill="hold">
                                          <p:stCondLst>
                                            <p:cond delay="180"/>
                                          </p:stCondLst>
                                        </p:cTn>
                                        <p:tgtEl>
                                          <p:spTgt spid="9"/>
                                        </p:tgtEl>
                                        <p:attrNameLst>
                                          <p:attrName>r</p:attrName>
                                        </p:attrNameLst>
                                      </p:cBhvr>
                                    </p:animRot>
                                    <p:animRot by="240000">
                                      <p:cBhvr>
                                        <p:cTn id="13" dur="180" fill="hold">
                                          <p:stCondLst>
                                            <p:cond delay="360"/>
                                          </p:stCondLst>
                                        </p:cTn>
                                        <p:tgtEl>
                                          <p:spTgt spid="9"/>
                                        </p:tgtEl>
                                        <p:attrNameLst>
                                          <p:attrName>r</p:attrName>
                                        </p:attrNameLst>
                                      </p:cBhvr>
                                    </p:animRot>
                                    <p:animRot by="-240000">
                                      <p:cBhvr>
                                        <p:cTn id="14" dur="180" fill="hold">
                                          <p:stCondLst>
                                            <p:cond delay="540"/>
                                          </p:stCondLst>
                                        </p:cTn>
                                        <p:tgtEl>
                                          <p:spTgt spid="9"/>
                                        </p:tgtEl>
                                        <p:attrNameLst>
                                          <p:attrName>r</p:attrName>
                                        </p:attrNameLst>
                                      </p:cBhvr>
                                    </p:animRot>
                                    <p:animRot by="120000">
                                      <p:cBhvr>
                                        <p:cTn id="15" dur="180" fill="hold">
                                          <p:stCondLst>
                                            <p:cond delay="720"/>
                                          </p:stCondLst>
                                        </p:cTn>
                                        <p:tgtEl>
                                          <p:spTgt spid="9"/>
                                        </p:tgtEl>
                                        <p:attrNameLst>
                                          <p:attrName>r</p:attrName>
                                        </p:attrNameLst>
                                      </p:cBhvr>
                                    </p:animRot>
                                  </p:childTnLst>
                                </p:cTn>
                              </p:par>
                            </p:childTnLst>
                          </p:cTn>
                        </p:par>
                        <p:par>
                          <p:cTn id="16" fill="hold">
                            <p:stCondLst>
                              <p:cond delay="205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550"/>
                            </p:stCondLst>
                            <p:childTnLst>
                              <p:par>
                                <p:cTn id="21" presetID="10" presetClass="entr" presetSubtype="0" fill="hold" nodeType="afterEffect">
                                  <p:stCondLst>
                                    <p:cond delay="25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3300"/>
                            </p:stCondLst>
                            <p:childTnLst>
                              <p:par>
                                <p:cTn id="25" presetID="10" presetClass="entr" presetSubtype="0" fill="hold" nodeType="afterEffect">
                                  <p:stCondLst>
                                    <p:cond delay="25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4050"/>
                            </p:stCondLst>
                            <p:childTnLst>
                              <p:par>
                                <p:cTn id="29" presetID="10" presetClass="entr" presetSubtype="0" fill="hold" nodeType="afterEffect">
                                  <p:stCondLst>
                                    <p:cond delay="25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4800"/>
                            </p:stCondLst>
                            <p:childTnLst>
                              <p:par>
                                <p:cTn id="33" presetID="10" presetClass="entr" presetSubtype="0" fill="hold" nodeType="afterEffect">
                                  <p:stCondLst>
                                    <p:cond delay="25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par>
                          <p:cTn id="36" fill="hold">
                            <p:stCondLst>
                              <p:cond delay="5550"/>
                            </p:stCondLst>
                            <p:childTnLst>
                              <p:par>
                                <p:cTn id="37" presetID="10" presetClass="entr" presetSubtype="0" fill="hold" nodeType="afterEffect">
                                  <p:stCondLst>
                                    <p:cond delay="25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32" presetClass="emph" presetSubtype="0" fill="hold" nodeType="withEffect">
                                  <p:stCondLst>
                                    <p:cond delay="0"/>
                                  </p:stCondLst>
                                  <p:childTnLst>
                                    <p:animRot by="120000">
                                      <p:cBhvr>
                                        <p:cTn id="45" dur="100" fill="hold">
                                          <p:stCondLst>
                                            <p:cond delay="0"/>
                                          </p:stCondLst>
                                        </p:cTn>
                                        <p:tgtEl>
                                          <p:spTgt spid="10"/>
                                        </p:tgtEl>
                                        <p:attrNameLst>
                                          <p:attrName>r</p:attrName>
                                        </p:attrNameLst>
                                      </p:cBhvr>
                                    </p:animRot>
                                    <p:animRot by="-240000">
                                      <p:cBhvr>
                                        <p:cTn id="46" dur="200" fill="hold">
                                          <p:stCondLst>
                                            <p:cond delay="200"/>
                                          </p:stCondLst>
                                        </p:cTn>
                                        <p:tgtEl>
                                          <p:spTgt spid="10"/>
                                        </p:tgtEl>
                                        <p:attrNameLst>
                                          <p:attrName>r</p:attrName>
                                        </p:attrNameLst>
                                      </p:cBhvr>
                                    </p:animRot>
                                    <p:animRot by="240000">
                                      <p:cBhvr>
                                        <p:cTn id="47" dur="200" fill="hold">
                                          <p:stCondLst>
                                            <p:cond delay="400"/>
                                          </p:stCondLst>
                                        </p:cTn>
                                        <p:tgtEl>
                                          <p:spTgt spid="10"/>
                                        </p:tgtEl>
                                        <p:attrNameLst>
                                          <p:attrName>r</p:attrName>
                                        </p:attrNameLst>
                                      </p:cBhvr>
                                    </p:animRot>
                                    <p:animRot by="-240000">
                                      <p:cBhvr>
                                        <p:cTn id="48" dur="200" fill="hold">
                                          <p:stCondLst>
                                            <p:cond delay="600"/>
                                          </p:stCondLst>
                                        </p:cTn>
                                        <p:tgtEl>
                                          <p:spTgt spid="10"/>
                                        </p:tgtEl>
                                        <p:attrNameLst>
                                          <p:attrName>r</p:attrName>
                                        </p:attrNameLst>
                                      </p:cBhvr>
                                    </p:animRot>
                                    <p:animRot by="120000">
                                      <p:cBhvr>
                                        <p:cTn id="49" dur="200" fill="hold">
                                          <p:stCondLst>
                                            <p:cond delay="800"/>
                                          </p:stCondLst>
                                        </p:cTn>
                                        <p:tgtEl>
                                          <p:spTgt spid="1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79902FF8-ABC4-4C04-9488-7340A8CD439E}"/>
              </a:ext>
            </a:extLst>
          </p:cNvPr>
          <p:cNvSpPr txBox="1"/>
          <p:nvPr/>
        </p:nvSpPr>
        <p:spPr>
          <a:xfrm>
            <a:off x="1592062" y="822086"/>
            <a:ext cx="9007876" cy="2308324"/>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לא רק האירועים הגדולים,</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אלא גם כל פרטי הפרטים שבבריאה,</a:t>
            </a:r>
          </a:p>
          <a:p>
            <a:pPr algn="ctr"/>
            <a:r>
              <a:rPr lang="he-IL" sz="4800" dirty="0" err="1">
                <a:solidFill>
                  <a:srgbClr val="071B43"/>
                </a:solidFill>
                <a:latin typeface="Almoni Tzar ML v5 AAA Medium" panose="00000606000000000000" pitchFamily="50" charset="-79"/>
                <a:cs typeface="Almoni Tzar ML v5 AAA Medium" panose="00000606000000000000" pitchFamily="50" charset="-79"/>
              </a:rPr>
              <a:t>מושגחים</a:t>
            </a:r>
            <a:r>
              <a:rPr lang="he-IL" sz="4800" dirty="0">
                <a:solidFill>
                  <a:srgbClr val="071B43"/>
                </a:solidFill>
                <a:latin typeface="Almoni Tzar ML v5 AAA Medium" panose="00000606000000000000" pitchFamily="50" charset="-79"/>
                <a:cs typeface="Almoni Tzar ML v5 AAA Medium" panose="00000606000000000000" pitchFamily="50" charset="-79"/>
              </a:rPr>
              <a:t> על ידי הקדוש ברוך הוא בהשגחה פרטית.</a:t>
            </a:r>
          </a:p>
        </p:txBody>
      </p:sp>
      <p:grpSp>
        <p:nvGrpSpPr>
          <p:cNvPr id="5" name="קבוצה 4">
            <a:extLst>
              <a:ext uri="{FF2B5EF4-FFF2-40B4-BE49-F238E27FC236}">
                <a16:creationId xmlns:a16="http://schemas.microsoft.com/office/drawing/2014/main" id="{3F8E0514-48D4-4E8F-B919-FEDD83C14EBA}"/>
              </a:ext>
            </a:extLst>
          </p:cNvPr>
          <p:cNvGrpSpPr/>
          <p:nvPr/>
        </p:nvGrpSpPr>
        <p:grpSpPr>
          <a:xfrm>
            <a:off x="374178" y="3494190"/>
            <a:ext cx="11443645" cy="1168705"/>
            <a:chOff x="355126" y="706966"/>
            <a:chExt cx="11443645" cy="1168705"/>
          </a:xfrm>
        </p:grpSpPr>
        <p:pic>
          <p:nvPicPr>
            <p:cNvPr id="6" name="תמונה 5">
              <a:extLst>
                <a:ext uri="{FF2B5EF4-FFF2-40B4-BE49-F238E27FC236}">
                  <a16:creationId xmlns:a16="http://schemas.microsoft.com/office/drawing/2014/main" id="{C137139B-1D4F-4FE1-A777-EFD1886AC2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62751" y="706966"/>
              <a:ext cx="2077696" cy="1168705"/>
            </a:xfrm>
            <a:prstGeom prst="rect">
              <a:avLst/>
            </a:prstGeom>
            <a:ln w="38100">
              <a:solidFill>
                <a:schemeClr val="bg1"/>
              </a:solidFill>
            </a:ln>
          </p:spPr>
        </p:pic>
        <p:pic>
          <p:nvPicPr>
            <p:cNvPr id="12" name="תמונה 11" descr="תמונה שמכילה מקורה, אדום&#10;&#10;התיאור נוצר באופן אוטומטי">
              <a:extLst>
                <a:ext uri="{FF2B5EF4-FFF2-40B4-BE49-F238E27FC236}">
                  <a16:creationId xmlns:a16="http://schemas.microsoft.com/office/drawing/2014/main" id="{FB36B713-AA64-48C2-B6AD-ECA6C99CAE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87421" y="706966"/>
              <a:ext cx="1934408" cy="1168705"/>
            </a:xfrm>
            <a:prstGeom prst="rect">
              <a:avLst/>
            </a:prstGeom>
            <a:ln w="38100">
              <a:solidFill>
                <a:schemeClr val="bg1"/>
              </a:solidFill>
            </a:ln>
          </p:spPr>
        </p:pic>
        <p:pic>
          <p:nvPicPr>
            <p:cNvPr id="17" name="תמונה 16">
              <a:extLst>
                <a:ext uri="{FF2B5EF4-FFF2-40B4-BE49-F238E27FC236}">
                  <a16:creationId xmlns:a16="http://schemas.microsoft.com/office/drawing/2014/main" id="{A6AEDD0C-E8A9-474F-AE2C-6E280CA23C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126" y="706966"/>
              <a:ext cx="1168705" cy="1168705"/>
            </a:xfrm>
            <a:prstGeom prst="rect">
              <a:avLst/>
            </a:prstGeom>
            <a:ln w="38100">
              <a:solidFill>
                <a:schemeClr val="bg1"/>
              </a:solidFill>
            </a:ln>
          </p:spPr>
        </p:pic>
        <p:grpSp>
          <p:nvGrpSpPr>
            <p:cNvPr id="21" name="קבוצה 20">
              <a:extLst>
                <a:ext uri="{FF2B5EF4-FFF2-40B4-BE49-F238E27FC236}">
                  <a16:creationId xmlns:a16="http://schemas.microsoft.com/office/drawing/2014/main" id="{4F13F91B-AD9C-479C-916C-1A52713B7212}"/>
                </a:ext>
              </a:extLst>
            </p:cNvPr>
            <p:cNvGrpSpPr/>
            <p:nvPr/>
          </p:nvGrpSpPr>
          <p:grpSpPr>
            <a:xfrm>
              <a:off x="10045713" y="706966"/>
              <a:ext cx="1753058" cy="1168705"/>
              <a:chOff x="8138137" y="4322413"/>
              <a:chExt cx="3240000" cy="2160000"/>
            </a:xfrm>
          </p:grpSpPr>
          <p:sp>
            <p:nvSpPr>
              <p:cNvPr id="22" name="מלבן 21">
                <a:extLst>
                  <a:ext uri="{FF2B5EF4-FFF2-40B4-BE49-F238E27FC236}">
                    <a16:creationId xmlns:a16="http://schemas.microsoft.com/office/drawing/2014/main" id="{1E3F96DF-EC24-448C-8838-03C6DE37A416}"/>
                  </a:ext>
                </a:extLst>
              </p:cNvPr>
              <p:cNvSpPr/>
              <p:nvPr/>
            </p:nvSpPr>
            <p:spPr>
              <a:xfrm>
                <a:off x="8138137" y="4322413"/>
                <a:ext cx="3240000" cy="2160000"/>
              </a:xfrm>
              <a:prstGeom prst="rect">
                <a:avLst/>
              </a:prstGeom>
              <a:solidFill>
                <a:srgbClr val="071B4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3" name="תמונה 22">
                <a:extLst>
                  <a:ext uri="{FF2B5EF4-FFF2-40B4-BE49-F238E27FC236}">
                    <a16:creationId xmlns:a16="http://schemas.microsoft.com/office/drawing/2014/main" id="{B3E9FE7D-C67A-4730-8DAC-FDC51405897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72731" y="4505519"/>
                <a:ext cx="787942" cy="1818686"/>
              </a:xfrm>
              <a:prstGeom prst="rect">
                <a:avLst/>
              </a:prstGeom>
              <a:ln w="38100">
                <a:noFill/>
              </a:ln>
            </p:spPr>
          </p:pic>
        </p:grpSp>
        <p:pic>
          <p:nvPicPr>
            <p:cNvPr id="28" name="תמונה 27" descr="תמונה שמכילה פרח, צמח, חיננית&#10;&#10;התיאור נוצר באופן אוטומטי">
              <a:extLst>
                <a:ext uri="{FF2B5EF4-FFF2-40B4-BE49-F238E27FC236}">
                  <a16:creationId xmlns:a16="http://schemas.microsoft.com/office/drawing/2014/main" id="{9AF8B886-60DA-4A10-B056-22901F4337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27095" y="706966"/>
              <a:ext cx="1730390" cy="1168705"/>
            </a:xfrm>
            <a:prstGeom prst="rect">
              <a:avLst/>
            </a:prstGeom>
            <a:ln w="38100">
              <a:solidFill>
                <a:schemeClr val="bg1"/>
              </a:solidFill>
            </a:ln>
          </p:spPr>
        </p:pic>
        <p:pic>
          <p:nvPicPr>
            <p:cNvPr id="33" name="תמונה 32" descr="תמונה שמכילה חוץ, אש, שקיעה, שמש&#10;&#10;התיאור נוצר באופן אוטומטי">
              <a:extLst>
                <a:ext uri="{FF2B5EF4-FFF2-40B4-BE49-F238E27FC236}">
                  <a16:creationId xmlns:a16="http://schemas.microsoft.com/office/drawing/2014/main" id="{37EB80D3-8DBD-48DE-98EA-F41127C62B4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29097" y="706966"/>
              <a:ext cx="1753058" cy="1168705"/>
            </a:xfrm>
            <a:prstGeom prst="rect">
              <a:avLst/>
            </a:prstGeom>
            <a:ln w="38100">
              <a:solidFill>
                <a:schemeClr val="bg1"/>
              </a:solidFill>
            </a:ln>
          </p:spPr>
        </p:pic>
      </p:grpSp>
      <p:grpSp>
        <p:nvGrpSpPr>
          <p:cNvPr id="38" name="קבוצה 37">
            <a:extLst>
              <a:ext uri="{FF2B5EF4-FFF2-40B4-BE49-F238E27FC236}">
                <a16:creationId xmlns:a16="http://schemas.microsoft.com/office/drawing/2014/main" id="{5C96E7B5-FC65-45D8-9F59-06D7EF979FC1}"/>
              </a:ext>
            </a:extLst>
          </p:cNvPr>
          <p:cNvGrpSpPr/>
          <p:nvPr/>
        </p:nvGrpSpPr>
        <p:grpSpPr>
          <a:xfrm>
            <a:off x="6566388" y="5155866"/>
            <a:ext cx="1113765" cy="1113765"/>
            <a:chOff x="6288507" y="1828800"/>
            <a:chExt cx="1113765" cy="1113765"/>
          </a:xfrm>
        </p:grpSpPr>
        <p:pic>
          <p:nvPicPr>
            <p:cNvPr id="40" name="תמונה 39">
              <a:extLst>
                <a:ext uri="{FF2B5EF4-FFF2-40B4-BE49-F238E27FC236}">
                  <a16:creationId xmlns:a16="http://schemas.microsoft.com/office/drawing/2014/main" id="{437A793D-3BDC-4E63-AEDA-32B33D3E4A6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41" name="מלבן 40">
              <a:extLst>
                <a:ext uri="{FF2B5EF4-FFF2-40B4-BE49-F238E27FC236}">
                  <a16:creationId xmlns:a16="http://schemas.microsoft.com/office/drawing/2014/main" id="{EFEC3354-EB4D-4D4E-AF46-DAF89F31ACD2}"/>
                </a:ext>
              </a:extLst>
            </p:cNvPr>
            <p:cNvSpPr/>
            <p:nvPr/>
          </p:nvSpPr>
          <p:spPr>
            <a:xfrm>
              <a:off x="6432296" y="1914859"/>
              <a:ext cx="436338"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3</a:t>
              </a:r>
            </a:p>
          </p:txBody>
        </p:sp>
      </p:grpSp>
      <p:sp>
        <p:nvSpPr>
          <p:cNvPr id="39" name="תיבת טקסט 6">
            <a:extLst>
              <a:ext uri="{FF2B5EF4-FFF2-40B4-BE49-F238E27FC236}">
                <a16:creationId xmlns:a16="http://schemas.microsoft.com/office/drawing/2014/main" id="{1B778333-5A44-46FD-9E61-F90077365965}"/>
              </a:ext>
            </a:extLst>
          </p:cNvPr>
          <p:cNvSpPr txBox="1"/>
          <p:nvPr/>
        </p:nvSpPr>
        <p:spPr>
          <a:xfrm>
            <a:off x="4500008" y="5389583"/>
            <a:ext cx="2027083" cy="646331"/>
          </a:xfrm>
          <a:prstGeom prst="rect">
            <a:avLst/>
          </a:prstGeom>
          <a:noFill/>
        </p:spPr>
        <p:txBody>
          <a:bodyPr wrap="square">
            <a:spAutoFit/>
          </a:bodyPr>
          <a:lstStyle/>
          <a:p>
            <a:r>
              <a:rPr lang="he-IL" sz="3600" dirty="0">
                <a:solidFill>
                  <a:srgbClr val="071B43"/>
                </a:solidFill>
                <a:latin typeface="Almoni Tzar ML v5 AAA Medium" panose="00000606000000000000" pitchFamily="50" charset="-79"/>
                <a:cs typeface="Almoni Tzar ML v5 AAA Medium" panose="00000606000000000000" pitchFamily="50" charset="-79"/>
              </a:rPr>
              <a:t>נמשיך לקרוא...</a:t>
            </a:r>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Tree>
    <p:extLst>
      <p:ext uri="{BB962C8B-B14F-4D97-AF65-F5344CB8AC3E}">
        <p14:creationId xmlns:p14="http://schemas.microsoft.com/office/powerpoint/2010/main" val="12325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32" presetClass="emph" presetSubtype="0" fill="hold" nodeType="withEffect">
                                  <p:stCondLst>
                                    <p:cond delay="0"/>
                                  </p:stCondLst>
                                  <p:childTnLst>
                                    <p:animRot by="120000">
                                      <p:cBhvr>
                                        <p:cTn id="20" dur="100" fill="hold">
                                          <p:stCondLst>
                                            <p:cond delay="0"/>
                                          </p:stCondLst>
                                        </p:cTn>
                                        <p:tgtEl>
                                          <p:spTgt spid="38"/>
                                        </p:tgtEl>
                                        <p:attrNameLst>
                                          <p:attrName>r</p:attrName>
                                        </p:attrNameLst>
                                      </p:cBhvr>
                                    </p:animRot>
                                    <p:animRot by="-240000">
                                      <p:cBhvr>
                                        <p:cTn id="21" dur="200" fill="hold">
                                          <p:stCondLst>
                                            <p:cond delay="200"/>
                                          </p:stCondLst>
                                        </p:cTn>
                                        <p:tgtEl>
                                          <p:spTgt spid="38"/>
                                        </p:tgtEl>
                                        <p:attrNameLst>
                                          <p:attrName>r</p:attrName>
                                        </p:attrNameLst>
                                      </p:cBhvr>
                                    </p:animRot>
                                    <p:animRot by="240000">
                                      <p:cBhvr>
                                        <p:cTn id="22" dur="200" fill="hold">
                                          <p:stCondLst>
                                            <p:cond delay="400"/>
                                          </p:stCondLst>
                                        </p:cTn>
                                        <p:tgtEl>
                                          <p:spTgt spid="38"/>
                                        </p:tgtEl>
                                        <p:attrNameLst>
                                          <p:attrName>r</p:attrName>
                                        </p:attrNameLst>
                                      </p:cBhvr>
                                    </p:animRot>
                                    <p:animRot by="-240000">
                                      <p:cBhvr>
                                        <p:cTn id="23" dur="200" fill="hold">
                                          <p:stCondLst>
                                            <p:cond delay="600"/>
                                          </p:stCondLst>
                                        </p:cTn>
                                        <p:tgtEl>
                                          <p:spTgt spid="38"/>
                                        </p:tgtEl>
                                        <p:attrNameLst>
                                          <p:attrName>r</p:attrName>
                                        </p:attrNameLst>
                                      </p:cBhvr>
                                    </p:animRot>
                                    <p:animRot by="120000">
                                      <p:cBhvr>
                                        <p:cTn id="24" dur="200" fill="hold">
                                          <p:stCondLst>
                                            <p:cond delay="800"/>
                                          </p:stCondLst>
                                        </p:cTn>
                                        <p:tgtEl>
                                          <p:spTgt spid="3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EB379BD1-3309-4D05-983B-10A82CD7DE3B}"/>
              </a:ext>
            </a:extLst>
          </p:cNvPr>
          <p:cNvSpPr txBox="1"/>
          <p:nvPr/>
        </p:nvSpPr>
        <p:spPr>
          <a:xfrm>
            <a:off x="10688715" y="79899"/>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592062" y="3811445"/>
            <a:ext cx="9007876" cy="923330"/>
          </a:xfrm>
          <a:prstGeom prst="rect">
            <a:avLst/>
          </a:prstGeom>
          <a:noFill/>
        </p:spPr>
        <p:txBody>
          <a:bodyPr wrap="square">
            <a:spAutoFit/>
          </a:bodyPr>
          <a:lstStyle/>
          <a:p>
            <a:pPr algn="ctr"/>
            <a:r>
              <a:rPr lang="he-IL" sz="5400" dirty="0">
                <a:solidFill>
                  <a:srgbClr val="FFFFFF"/>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נקרא את הסיפור היומי</a:t>
            </a:r>
          </a:p>
        </p:txBody>
      </p:sp>
      <p:grpSp>
        <p:nvGrpSpPr>
          <p:cNvPr id="9" name="קבוצה 8">
            <a:extLst>
              <a:ext uri="{FF2B5EF4-FFF2-40B4-BE49-F238E27FC236}">
                <a16:creationId xmlns:a16="http://schemas.microsoft.com/office/drawing/2014/main" id="{80FC29B2-51E5-4939-A4BB-D8B5ED0AA4EE}"/>
              </a:ext>
            </a:extLst>
          </p:cNvPr>
          <p:cNvGrpSpPr/>
          <p:nvPr/>
        </p:nvGrpSpPr>
        <p:grpSpPr>
          <a:xfrm>
            <a:off x="5004662" y="1451703"/>
            <a:ext cx="2170838" cy="2170836"/>
            <a:chOff x="4861059" y="1270000"/>
            <a:chExt cx="2458044" cy="2458042"/>
          </a:xfrm>
        </p:grpSpPr>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61059" y="1270000"/>
              <a:ext cx="2458044" cy="2458042"/>
            </a:xfrm>
            <a:prstGeom prst="rect">
              <a:avLst/>
            </a:prstGeom>
          </p:spPr>
        </p:pic>
        <p:pic>
          <p:nvPicPr>
            <p:cNvPr id="8" name="תמונה 7">
              <a:extLst>
                <a:ext uri="{FF2B5EF4-FFF2-40B4-BE49-F238E27FC236}">
                  <a16:creationId xmlns:a16="http://schemas.microsoft.com/office/drawing/2014/main" id="{ABB411BA-833C-413E-B3FE-E9B79242DF5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577" t="25000" r="4970" b="6666"/>
            <a:stretch/>
          </p:blipFill>
          <p:spPr>
            <a:xfrm>
              <a:off x="4997718" y="2209800"/>
              <a:ext cx="1301185" cy="687245"/>
            </a:xfrm>
            <a:prstGeom prst="rect">
              <a:avLst/>
            </a:prstGeom>
          </p:spPr>
        </p:pic>
      </p:grpSp>
    </p:spTree>
    <p:extLst>
      <p:ext uri="{BB962C8B-B14F-4D97-AF65-F5344CB8AC3E}">
        <p14:creationId xmlns:p14="http://schemas.microsoft.com/office/powerpoint/2010/main" val="2636948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992022" y="296436"/>
            <a:ext cx="7436832" cy="4031873"/>
          </a:xfrm>
          <a:prstGeom prst="rect">
            <a:avLst/>
          </a:prstGeom>
          <a:noFill/>
        </p:spPr>
        <p:txBody>
          <a:bodyPr wrap="square">
            <a:spAutoFit/>
          </a:bodyPr>
          <a:lstStyle/>
          <a:p>
            <a:r>
              <a:rPr lang="he-IL" sz="4000" dirty="0">
                <a:solidFill>
                  <a:srgbClr val="071B43"/>
                </a:solidFill>
                <a:latin typeface="Almoni Tzar ML v5 AAA Medium" panose="00000606000000000000" pitchFamily="50" charset="-79"/>
                <a:cs typeface="Almoni Tzar ML v5 AAA Medium" panose="00000606000000000000" pitchFamily="50" charset="-79"/>
              </a:rPr>
              <a:t>תכננת ללכת למסיבת כיתה, ופתאום משהו השתבש...</a:t>
            </a:r>
          </a:p>
          <a:p>
            <a:r>
              <a:rPr lang="he-IL" sz="4000" dirty="0">
                <a:solidFill>
                  <a:srgbClr val="071B43"/>
                </a:solidFill>
                <a:latin typeface="Almoni Tzar ML v5 AAA Medium" panose="00000606000000000000" pitchFamily="50" charset="-79"/>
                <a:cs typeface="Almoni Tzar ML v5 AAA Medium" panose="00000606000000000000" pitchFamily="50" charset="-79"/>
              </a:rPr>
              <a:t>כי קרה משהו טוב!</a:t>
            </a:r>
          </a:p>
          <a:p>
            <a:r>
              <a:rPr lang="he-IL" sz="2800" dirty="0">
                <a:solidFill>
                  <a:srgbClr val="071B43"/>
                </a:solidFill>
                <a:latin typeface="Almoni Tzar ML v5 AAA Medium" panose="00000606000000000000" pitchFamily="50" charset="-79"/>
                <a:cs typeface="Almoni Tzar ML v5 AAA Medium" panose="00000606000000000000" pitchFamily="50" charset="-79"/>
              </a:rPr>
              <a:t>(הודיעו לך שנוסעים עכשיו </a:t>
            </a:r>
            <a:r>
              <a:rPr lang="he-IL" sz="2800" dirty="0" err="1">
                <a:solidFill>
                  <a:srgbClr val="071B43"/>
                </a:solidFill>
                <a:latin typeface="Almoni Tzar ML v5 AAA Medium" panose="00000606000000000000" pitchFamily="50" charset="-79"/>
                <a:cs typeface="Almoni Tzar ML v5 AAA Medium" panose="00000606000000000000" pitchFamily="50" charset="-79"/>
              </a:rPr>
              <a:t>לסופרלנד</a:t>
            </a:r>
            <a:r>
              <a:rPr lang="he-IL" sz="2800" dirty="0">
                <a:solidFill>
                  <a:srgbClr val="071B43"/>
                </a:solidFill>
                <a:latin typeface="Almoni Tzar ML v5 AAA Medium" panose="00000606000000000000" pitchFamily="50" charset="-79"/>
                <a:cs typeface="Almoni Tzar ML v5 AAA Medium" panose="00000606000000000000" pitchFamily="50" charset="-79"/>
              </a:rPr>
              <a:t> / נולדה לך אחיינית / הודיעו שהמסיבה תהיה מחר בכיתה, במקום המבחן בחשבון)</a:t>
            </a:r>
          </a:p>
          <a:p>
            <a:r>
              <a:rPr lang="he-IL" sz="4000" dirty="0">
                <a:solidFill>
                  <a:srgbClr val="071B43"/>
                </a:solidFill>
                <a:latin typeface="Almoni Tzar ML v5 AAA Medium" panose="00000606000000000000" pitchFamily="50" charset="-79"/>
                <a:cs typeface="Almoni Tzar ML v5 AAA Medium" panose="00000606000000000000" pitchFamily="50" charset="-79"/>
              </a:rPr>
              <a:t>כיצד את מרגישה?</a:t>
            </a:r>
          </a:p>
          <a:p>
            <a:endParaRPr lang="he-IL" sz="4000" dirty="0">
              <a:solidFill>
                <a:srgbClr val="071B43"/>
              </a:solidFill>
              <a:latin typeface="Almoni Tzar ML v5 AAA Medium" panose="00000606000000000000" pitchFamily="50" charset="-79"/>
              <a:cs typeface="Almoni Tzar ML v5 AAA Medium" panose="00000606000000000000" pitchFamily="50" charset="-79"/>
            </a:endParaRPr>
          </a:p>
          <a:p>
            <a:endParaRPr lang="he-IL" sz="40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392" y="242665"/>
            <a:ext cx="3087029" cy="3391758"/>
          </a:xfrm>
          <a:prstGeom prst="rect">
            <a:avLst/>
          </a:prstGeom>
        </p:spPr>
      </p:pic>
      <p:pic>
        <p:nvPicPr>
          <p:cNvPr id="1026" name="Picture 2">
            <a:extLst>
              <a:ext uri="{FF2B5EF4-FFF2-40B4-BE49-F238E27FC236}">
                <a16:creationId xmlns:a16="http://schemas.microsoft.com/office/drawing/2014/main" id="{8E451F78-A24D-4E49-807E-E0F531855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00" y="3195356"/>
            <a:ext cx="1546752" cy="28959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79D564E-29C8-46A3-B4DA-C1078B104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5849" y="3214551"/>
            <a:ext cx="3652343" cy="289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3E6D14-1BCE-46BD-9C69-9DB9DB5863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581"/>
          <a:stretch/>
        </p:blipFill>
        <p:spPr bwMode="auto">
          <a:xfrm>
            <a:off x="3144943" y="3174955"/>
            <a:ext cx="3863106" cy="2977406"/>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5F3CBEBB-305A-4FB1-A56D-066489EB49DF}"/>
              </a:ext>
            </a:extLst>
          </p:cNvPr>
          <p:cNvSpPr txBox="1"/>
          <p:nvPr/>
        </p:nvSpPr>
        <p:spPr>
          <a:xfrm>
            <a:off x="7192881" y="6105270"/>
            <a:ext cx="160833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חסרת אונים</a:t>
            </a:r>
            <a:endParaRPr lang="he-IL" sz="2800" dirty="0">
              <a:latin typeface="Almoni Tzar DL 4.0 AAA Medium" panose="00000606000000000000" pitchFamily="50" charset="-79"/>
              <a:cs typeface="Almoni Tzar DL 4.0 AAA Medium" panose="00000606000000000000" pitchFamily="50" charset="-79"/>
            </a:endParaRPr>
          </a:p>
        </p:txBody>
      </p:sp>
      <p:sp>
        <p:nvSpPr>
          <p:cNvPr id="11" name="תיבת טקסט 10">
            <a:extLst>
              <a:ext uri="{FF2B5EF4-FFF2-40B4-BE49-F238E27FC236}">
                <a16:creationId xmlns:a16="http://schemas.microsoft.com/office/drawing/2014/main" id="{F3172EF3-04F9-4C6D-B604-E7AAE6EDB4F1}"/>
              </a:ext>
            </a:extLst>
          </p:cNvPr>
          <p:cNvSpPr txBox="1"/>
          <p:nvPr/>
        </p:nvSpPr>
        <p:spPr>
          <a:xfrm>
            <a:off x="9538448" y="6143696"/>
            <a:ext cx="123345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מאוכזבת</a:t>
            </a:r>
            <a:endParaRPr lang="he-IL" sz="2800" dirty="0">
              <a:latin typeface="Almoni Tzar DL 4.0 AAA Medium" panose="00000606000000000000" pitchFamily="50" charset="-79"/>
              <a:cs typeface="Almoni Tzar DL 4.0 AAA Medium" panose="00000606000000000000" pitchFamily="50" charset="-79"/>
            </a:endParaRPr>
          </a:p>
        </p:txBody>
      </p:sp>
      <p:sp>
        <p:nvSpPr>
          <p:cNvPr id="13" name="תיבת טקסט 12">
            <a:extLst>
              <a:ext uri="{FF2B5EF4-FFF2-40B4-BE49-F238E27FC236}">
                <a16:creationId xmlns:a16="http://schemas.microsoft.com/office/drawing/2014/main" id="{48CD6013-44D8-4388-BBA5-490783A45316}"/>
              </a:ext>
            </a:extLst>
          </p:cNvPr>
          <p:cNvSpPr txBox="1"/>
          <p:nvPr/>
        </p:nvSpPr>
        <p:spPr>
          <a:xfrm>
            <a:off x="5302109" y="6112766"/>
            <a:ext cx="1608338" cy="1384995"/>
          </a:xfrm>
          <a:prstGeom prst="rect">
            <a:avLst/>
          </a:prstGeom>
          <a:noFill/>
        </p:spPr>
        <p:txBody>
          <a:bodyPr wrap="square">
            <a:spAutoFit/>
          </a:bodyPr>
          <a:lstStyle/>
          <a:p>
            <a:pPr algn="ctr" rtl="1">
              <a:spcBef>
                <a:spcPts val="0"/>
              </a:spcBef>
              <a:spcAft>
                <a:spcPts val="0"/>
              </a:spcAft>
            </a:pP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מאושרת</a:t>
            </a:r>
            <a:endParaRPr lang="he-IL" sz="2800" b="0" dirty="0">
              <a:effectLst/>
              <a:latin typeface="Almoni Tzar DL 4.0 AAA Medium" panose="00000606000000000000" pitchFamily="50" charset="-79"/>
              <a:cs typeface="Almoni Tzar DL 4.0 AAA Medium" panose="00000606000000000000" pitchFamily="50" charset="-79"/>
            </a:endParaRPr>
          </a:p>
          <a:p>
            <a:pPr algn="ctr"/>
            <a:br>
              <a:rPr lang="he-IL" sz="2800" dirty="0">
                <a:latin typeface="Almoni Tzar DL 4.0 AAA Medium" panose="00000606000000000000" pitchFamily="50" charset="-79"/>
                <a:cs typeface="Almoni Tzar DL 4.0 AAA Medium" panose="00000606000000000000" pitchFamily="50" charset="-79"/>
              </a:rPr>
            </a:br>
            <a:endParaRPr lang="he-IL" sz="2800" dirty="0">
              <a:latin typeface="Almoni Tzar DL 4.0 AAA Medium" panose="00000606000000000000" pitchFamily="50" charset="-79"/>
              <a:cs typeface="Almoni Tzar DL 4.0 AAA Medium" panose="00000606000000000000" pitchFamily="50" charset="-79"/>
            </a:endParaRPr>
          </a:p>
        </p:txBody>
      </p:sp>
      <p:sp>
        <p:nvSpPr>
          <p:cNvPr id="14" name="תיבת טקסט 13">
            <a:extLst>
              <a:ext uri="{FF2B5EF4-FFF2-40B4-BE49-F238E27FC236}">
                <a16:creationId xmlns:a16="http://schemas.microsoft.com/office/drawing/2014/main" id="{F07CB322-386A-461F-8BF3-E2BFE409CED3}"/>
              </a:ext>
            </a:extLst>
          </p:cNvPr>
          <p:cNvSpPr txBox="1"/>
          <p:nvPr/>
        </p:nvSpPr>
        <p:spPr>
          <a:xfrm>
            <a:off x="3193802" y="6091300"/>
            <a:ext cx="160833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עצובה</a:t>
            </a:r>
            <a:endParaRPr lang="he-IL" sz="2800" dirty="0">
              <a:latin typeface="Almoni Tzar DL 4.0 AAA Medium" panose="00000606000000000000" pitchFamily="50" charset="-79"/>
              <a:cs typeface="Almoni Tzar DL 4.0 AAA Medium" panose="00000606000000000000" pitchFamily="50" charset="-79"/>
            </a:endParaRPr>
          </a:p>
        </p:txBody>
      </p:sp>
      <p:sp>
        <p:nvSpPr>
          <p:cNvPr id="15" name="תיבת טקסט 14">
            <a:extLst>
              <a:ext uri="{FF2B5EF4-FFF2-40B4-BE49-F238E27FC236}">
                <a16:creationId xmlns:a16="http://schemas.microsoft.com/office/drawing/2014/main" id="{B4991F3E-34D7-4721-9939-5944B8D7D17F}"/>
              </a:ext>
            </a:extLst>
          </p:cNvPr>
          <p:cNvSpPr txBox="1"/>
          <p:nvPr/>
        </p:nvSpPr>
        <p:spPr>
          <a:xfrm>
            <a:off x="1248031" y="6094255"/>
            <a:ext cx="160833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בטוחה</a:t>
            </a:r>
            <a:endParaRPr lang="he-IL" sz="2800" dirty="0">
              <a:latin typeface="Almoni Tzar DL 4.0 AAA Medium" panose="00000606000000000000" pitchFamily="50" charset="-79"/>
              <a:cs typeface="Almoni Tzar DL 4.0 AAA Medium" panose="00000606000000000000" pitchFamily="50" charset="-79"/>
            </a:endParaRPr>
          </a:p>
        </p:txBody>
      </p:sp>
    </p:spTree>
    <p:extLst>
      <p:ext uri="{BB962C8B-B14F-4D97-AF65-F5344CB8AC3E}">
        <p14:creationId xmlns:p14="http://schemas.microsoft.com/office/powerpoint/2010/main" val="227316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49642" y="2736555"/>
            <a:ext cx="10680878" cy="3200876"/>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האם קרה לך מאורע שנראה בתחילה מרגיז/מאכזב</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ובהמשך התברר שהוא לטובתך?</a:t>
            </a:r>
          </a:p>
          <a:p>
            <a:pPr algn="ctr">
              <a:spcAft>
                <a:spcPts val="1200"/>
              </a:spcAft>
            </a:pPr>
            <a:r>
              <a:rPr lang="he-IL" sz="4800" dirty="0">
                <a:solidFill>
                  <a:srgbClr val="071B43"/>
                </a:solidFill>
                <a:latin typeface="Almoni Tzar ML v5 AAA Medium" panose="00000606000000000000" pitchFamily="50" charset="-79"/>
                <a:cs typeface="Almoni Tzar ML v5 AAA Medium" panose="00000606000000000000" pitchFamily="50" charset="-79"/>
              </a:rPr>
              <a:t>אם כן, סמני 'לייק'.</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את מוזמנת לשתף...</a:t>
            </a:r>
          </a:p>
        </p:txBody>
      </p:sp>
      <p:sp>
        <p:nvSpPr>
          <p:cNvPr id="4" name="מלבן: פינות מעוגלות 3">
            <a:extLst>
              <a:ext uri="{FF2B5EF4-FFF2-40B4-BE49-F238E27FC236}">
                <a16:creationId xmlns:a16="http://schemas.microsoft.com/office/drawing/2014/main" id="{1424A307-60A3-4FC4-9F95-A86CE4504403}"/>
              </a:ext>
            </a:extLst>
          </p:cNvPr>
          <p:cNvSpPr/>
          <p:nvPr/>
        </p:nvSpPr>
        <p:spPr>
          <a:xfrm>
            <a:off x="4690632" y="1395566"/>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820142" y="1334846"/>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זה קרה לך? סמני 'לייק'</a:t>
            </a:r>
          </a:p>
        </p:txBody>
      </p:sp>
      <p:pic>
        <p:nvPicPr>
          <p:cNvPr id="7" name="תמונה 6">
            <a:extLst>
              <a:ext uri="{FF2B5EF4-FFF2-40B4-BE49-F238E27FC236}">
                <a16:creationId xmlns:a16="http://schemas.microsoft.com/office/drawing/2014/main" id="{D3BB86F9-89B2-48CF-8AD2-BA6AE83C0D0A}"/>
              </a:ext>
            </a:extLst>
          </p:cNvPr>
          <p:cNvPicPr>
            <a:picLocks noChangeAspect="1"/>
          </p:cNvPicPr>
          <p:nvPr/>
        </p:nvPicPr>
        <p:blipFill rotWithShape="1">
          <a:blip r:embed="rId4">
            <a:extLst>
              <a:ext uri="{28A0092B-C50C-407E-A947-70E740481C1C}">
                <a14:useLocalDpi xmlns:a14="http://schemas.microsoft.com/office/drawing/2010/main" val="0"/>
              </a:ext>
            </a:extLst>
          </a:blip>
          <a:srcRect l="8368" t="16217" r="53882" b="16020"/>
          <a:stretch/>
        </p:blipFill>
        <p:spPr>
          <a:xfrm>
            <a:off x="3283855" y="867928"/>
            <a:ext cx="1536287" cy="1557290"/>
          </a:xfrm>
          <a:prstGeom prst="ellipse">
            <a:avLst/>
          </a:prstGeom>
          <a:effectLst/>
        </p:spPr>
      </p:pic>
    </p:spTree>
    <p:extLst>
      <p:ext uri="{BB962C8B-B14F-4D97-AF65-F5344CB8AC3E}">
        <p14:creationId xmlns:p14="http://schemas.microsoft.com/office/powerpoint/2010/main" val="37722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49642" y="3141836"/>
            <a:ext cx="10680878" cy="2308324"/>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כאשר נחזק את האמונה בהשגחה פרטית ונזכור שכל מה שקורה בכל רגע הוא תכנון מדויק מאת ה', נבין </a:t>
            </a:r>
            <a:r>
              <a:rPr lang="he-IL" sz="4800" dirty="0" err="1">
                <a:solidFill>
                  <a:srgbClr val="071B43"/>
                </a:solidFill>
                <a:latin typeface="Almoni Tzar ML v5 AAA Medium" panose="00000606000000000000" pitchFamily="50" charset="-79"/>
                <a:cs typeface="Almoni Tzar ML v5 AAA Medium" panose="00000606000000000000" pitchFamily="50" charset="-79"/>
              </a:rPr>
              <a:t>שהכל</a:t>
            </a:r>
            <a:r>
              <a:rPr lang="he-IL" sz="4800" dirty="0">
                <a:solidFill>
                  <a:srgbClr val="071B43"/>
                </a:solidFill>
                <a:latin typeface="Almoni Tzar ML v5 AAA Medium" panose="00000606000000000000" pitchFamily="50" charset="-79"/>
                <a:cs typeface="Almoni Tzar ML v5 AAA Medium" panose="00000606000000000000" pitchFamily="50" charset="-79"/>
              </a:rPr>
              <a:t> לטובה. ממילא, נוכל לקבל יותר ברוגע את המציאות, גם כאשר יש שינוי ממה שתכננו.</a:t>
            </a:r>
            <a:endParaRPr lang="he-IL" sz="4800" dirty="0">
              <a:solidFill>
                <a:srgbClr val="071B43"/>
              </a:solidFill>
              <a:latin typeface="Almoni Tzar ML v5 AAA" panose="00000806000000000000" pitchFamily="50" charset="-79"/>
              <a:cs typeface="Almoni Tzar ML v5 AAA" panose="000008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 y="30492"/>
            <a:ext cx="3289088" cy="3613763"/>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159882" y="2350707"/>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59882" y="2289987"/>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צידה לדרך</a:t>
            </a:r>
          </a:p>
        </p:txBody>
      </p:sp>
    </p:spTree>
    <p:extLst>
      <p:ext uri="{BB962C8B-B14F-4D97-AF65-F5344CB8AC3E}">
        <p14:creationId xmlns:p14="http://schemas.microsoft.com/office/powerpoint/2010/main" val="8752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056774" y="2549616"/>
            <a:ext cx="9849852"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משפט שמזכיר לנו שהכול מאת ה', ומרגיע אותנו גם במצבים לא נעימים</a:t>
            </a:r>
          </a:p>
        </p:txBody>
      </p:sp>
      <p:sp>
        <p:nvSpPr>
          <p:cNvPr id="5" name="תיבת טקסט 6">
            <a:extLst>
              <a:ext uri="{FF2B5EF4-FFF2-40B4-BE49-F238E27FC236}">
                <a16:creationId xmlns:a16="http://schemas.microsoft.com/office/drawing/2014/main" id="{79902FF8-ABC4-4C04-9488-7340A8CD439E}"/>
              </a:ext>
            </a:extLst>
          </p:cNvPr>
          <p:cNvSpPr txBox="1"/>
          <p:nvPr/>
        </p:nvSpPr>
        <p:spPr>
          <a:xfrm>
            <a:off x="1165155" y="1639156"/>
            <a:ext cx="9849852" cy="923330"/>
          </a:xfrm>
          <a:prstGeom prst="rect">
            <a:avLst/>
          </a:prstGeom>
          <a:noFill/>
        </p:spPr>
        <p:txBody>
          <a:bodyPr wrap="square">
            <a:spAutoFit/>
          </a:bodyPr>
          <a:lstStyle/>
          <a:p>
            <a:pPr algn="ctr"/>
            <a:r>
              <a:rPr lang="he-IL" sz="5400" dirty="0">
                <a:solidFill>
                  <a:srgbClr val="071B43"/>
                </a:solidFill>
                <a:latin typeface="Almoni Tzar ML v5 AAA" panose="00000806000000000000" pitchFamily="50" charset="-79"/>
                <a:cs typeface="Almoni Tzar ML v5 AAA" panose="00000806000000000000" pitchFamily="50" charset="-79"/>
              </a:rPr>
              <a:t>נסחו סיסמה:</a:t>
            </a:r>
          </a:p>
        </p:txBody>
      </p:sp>
      <p:pic>
        <p:nvPicPr>
          <p:cNvPr id="6" name="תמונה 5"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pic>
        <p:nvPicPr>
          <p:cNvPr id="8" name="תמונה 7" descr="תמונה שמכילה טקסט, צמח, עלה&#10;&#10;התיאור נוצר באופן אוטומטי">
            <a:extLst>
              <a:ext uri="{FF2B5EF4-FFF2-40B4-BE49-F238E27FC236}">
                <a16:creationId xmlns:a16="http://schemas.microsoft.com/office/drawing/2014/main" id="{AF4E4E66-F256-4132-82DA-FF8B5D6EAD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168508">
            <a:off x="1727901" y="-1257956"/>
            <a:ext cx="2631247" cy="10445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33268 0.02547 L 0.1 0.23241 C 0.04844 0.27269 0.00495 0.35996 -0.02018 0.46598 C -0.04922 0.58797 -0.05339 0.69908 -0.03438 0.79306 L 0.04362 1.23542 " pathEditMode="relative" rAng="6780000" ptsTypes="AAAAA">
                                      <p:cBhvr>
                                        <p:cTn id="6" dur="9250" fill="hold"/>
                                        <p:tgtEl>
                                          <p:spTgt spid="8"/>
                                        </p:tgtEl>
                                        <p:attrNameLst>
                                          <p:attrName>ppt_x</p:attrName>
                                          <p:attrName>ppt_y</p:attrName>
                                        </p:attrNameLst>
                                      </p:cBhvr>
                                      <p:rCtr x="-24935" y="52569"/>
                                    </p:animMotion>
                                  </p:childTnLst>
                                </p:cTn>
                              </p:par>
                              <p:par>
                                <p:cTn id="7" presetID="32" presetClass="emph" presetSubtype="0" repeatCount="4000" fill="hold" nodeType="withEffect">
                                  <p:stCondLst>
                                    <p:cond delay="0"/>
                                  </p:stCondLst>
                                  <p:childTnLst>
                                    <p:animRot by="120000">
                                      <p:cBhvr>
                                        <p:cTn id="8" dur="225" fill="hold">
                                          <p:stCondLst>
                                            <p:cond delay="0"/>
                                          </p:stCondLst>
                                        </p:cTn>
                                        <p:tgtEl>
                                          <p:spTgt spid="8"/>
                                        </p:tgtEl>
                                        <p:attrNameLst>
                                          <p:attrName>r</p:attrName>
                                        </p:attrNameLst>
                                      </p:cBhvr>
                                    </p:animRot>
                                    <p:animRot by="-240000">
                                      <p:cBhvr>
                                        <p:cTn id="9" dur="450" fill="hold">
                                          <p:stCondLst>
                                            <p:cond delay="450"/>
                                          </p:stCondLst>
                                        </p:cTn>
                                        <p:tgtEl>
                                          <p:spTgt spid="8"/>
                                        </p:tgtEl>
                                        <p:attrNameLst>
                                          <p:attrName>r</p:attrName>
                                        </p:attrNameLst>
                                      </p:cBhvr>
                                    </p:animRot>
                                    <p:animRot by="240000">
                                      <p:cBhvr>
                                        <p:cTn id="10" dur="450" fill="hold">
                                          <p:stCondLst>
                                            <p:cond delay="900"/>
                                          </p:stCondLst>
                                        </p:cTn>
                                        <p:tgtEl>
                                          <p:spTgt spid="8"/>
                                        </p:tgtEl>
                                        <p:attrNameLst>
                                          <p:attrName>r</p:attrName>
                                        </p:attrNameLst>
                                      </p:cBhvr>
                                    </p:animRot>
                                    <p:animRot by="-240000">
                                      <p:cBhvr>
                                        <p:cTn id="11" dur="450" fill="hold">
                                          <p:stCondLst>
                                            <p:cond delay="1350"/>
                                          </p:stCondLst>
                                        </p:cTn>
                                        <p:tgtEl>
                                          <p:spTgt spid="8"/>
                                        </p:tgtEl>
                                        <p:attrNameLst>
                                          <p:attrName>r</p:attrName>
                                        </p:attrNameLst>
                                      </p:cBhvr>
                                    </p:animRot>
                                    <p:animRot by="120000">
                                      <p:cBhvr>
                                        <p:cTn id="12" dur="450" fill="hold">
                                          <p:stCondLst>
                                            <p:cond delay="1800"/>
                                          </p:stCondLst>
                                        </p:cTn>
                                        <p:tgtEl>
                                          <p:spTgt spid="8"/>
                                        </p:tgtEl>
                                        <p:attrNameLst>
                                          <p:attrName>r</p:attrName>
                                        </p:attrNameLst>
                                      </p:cBhvr>
                                    </p:animRot>
                                  </p:childTnLst>
                                </p:cTn>
                              </p:par>
                              <p:par>
                                <p:cTn id="13" presetID="1" presetClass="entr" presetSubtype="0" fill="hold" grpId="0" nodeType="withEffect">
                                  <p:stCondLst>
                                    <p:cond delay="0"/>
                                  </p:stCondLst>
                                  <p:iterate type="lt">
                                    <p:tmAbs val="30"/>
                                  </p:iterate>
                                  <p:childTnLst>
                                    <p:set>
                                      <p:cBhvr>
                                        <p:cTn id="14" dur="1" fill="hold">
                                          <p:stCondLst>
                                            <p:cond delay="0"/>
                                          </p:stCondLst>
                                        </p:cTn>
                                        <p:tgtEl>
                                          <p:spTgt spid="7"/>
                                        </p:tgtEl>
                                        <p:attrNameLst>
                                          <p:attrName>style.visibility</p:attrName>
                                        </p:attrNameLst>
                                      </p:cBhvr>
                                      <p:to>
                                        <p:strVal val="visible"/>
                                      </p:to>
                                    </p:set>
                                  </p:childTnLst>
                                </p:cTn>
                              </p:par>
                              <p:par>
                                <p:cTn id="15" presetID="53" presetClass="entr" presetSubtype="16"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המשך השיר">
            <a:hlinkClick r:id="" action="ppaction://media"/>
            <a:extLst>
              <a:ext uri="{FF2B5EF4-FFF2-40B4-BE49-F238E27FC236}">
                <a16:creationId xmlns:a16="http://schemas.microsoft.com/office/drawing/2014/main" id="{17ABCDC7-34ED-4320-9D7E-72CD8B7B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5324475"/>
            <a:ext cx="487362" cy="487363"/>
          </a:xfrm>
          <a:prstGeom prst="rect">
            <a:avLst/>
          </a:prstGeom>
        </p:spPr>
      </p:pic>
    </p:spTree>
    <p:extLst>
      <p:ext uri="{BB962C8B-B14F-4D97-AF65-F5344CB8AC3E}">
        <p14:creationId xmlns:p14="http://schemas.microsoft.com/office/powerpoint/2010/main" val="14468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051560" y="872234"/>
            <a:ext cx="7436832" cy="2554545"/>
          </a:xfrm>
          <a:prstGeom prst="rect">
            <a:avLst/>
          </a:prstGeom>
          <a:noFill/>
        </p:spPr>
        <p:txBody>
          <a:bodyPr wrap="square">
            <a:spAutoFit/>
          </a:bodyPr>
          <a:lstStyle/>
          <a:p>
            <a:r>
              <a:rPr lang="he-IL" sz="4000" dirty="0">
                <a:solidFill>
                  <a:srgbClr val="071B43"/>
                </a:solidFill>
                <a:latin typeface="Almoni Tzar ML v5 AAA Medium" panose="00000606000000000000" pitchFamily="50" charset="-79"/>
                <a:cs typeface="Almoni Tzar ML v5 AAA Medium" panose="00000606000000000000" pitchFamily="50" charset="-79"/>
              </a:rPr>
              <a:t>תכננת לצאת למסיבת כיתה, ופתאום מודיעים לך שאת צריכה להיות בבידוד. הבת דודה שפגשת אתמול בברית, מאומתת. כיצד את מרגישה?</a:t>
            </a:r>
          </a:p>
          <a:p>
            <a:endParaRPr lang="he-IL" sz="40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392" y="242665"/>
            <a:ext cx="3087029" cy="3391758"/>
          </a:xfrm>
          <a:prstGeom prst="rect">
            <a:avLst/>
          </a:prstGeom>
        </p:spPr>
      </p:pic>
      <p:pic>
        <p:nvPicPr>
          <p:cNvPr id="1026" name="Picture 2">
            <a:extLst>
              <a:ext uri="{FF2B5EF4-FFF2-40B4-BE49-F238E27FC236}">
                <a16:creationId xmlns:a16="http://schemas.microsoft.com/office/drawing/2014/main" id="{8E451F78-A24D-4E49-807E-E0F531855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00" y="3068356"/>
            <a:ext cx="1546752" cy="28959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79D564E-29C8-46A3-B4DA-C1078B104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5849" y="3087551"/>
            <a:ext cx="3652343" cy="289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3E6D14-1BCE-46BD-9C69-9DB9DB5863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581"/>
          <a:stretch/>
        </p:blipFill>
        <p:spPr bwMode="auto">
          <a:xfrm>
            <a:off x="3144943" y="3047955"/>
            <a:ext cx="3863106" cy="2977406"/>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A5F5EB72-5EE7-4437-A74D-66B011022CC1}"/>
              </a:ext>
            </a:extLst>
          </p:cNvPr>
          <p:cNvSpPr txBox="1"/>
          <p:nvPr/>
        </p:nvSpPr>
        <p:spPr>
          <a:xfrm>
            <a:off x="7185849" y="6042139"/>
            <a:ext cx="160833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חסרת אונים</a:t>
            </a:r>
            <a:endParaRPr lang="he-IL" sz="2800" dirty="0">
              <a:latin typeface="Almoni Tzar DL 4.0 AAA Medium" panose="00000606000000000000" pitchFamily="50" charset="-79"/>
              <a:cs typeface="Almoni Tzar DL 4.0 AAA Medium" panose="00000606000000000000" pitchFamily="50" charset="-79"/>
            </a:endParaRPr>
          </a:p>
        </p:txBody>
      </p:sp>
      <p:sp>
        <p:nvSpPr>
          <p:cNvPr id="13" name="תיבת טקסט 12">
            <a:extLst>
              <a:ext uri="{FF2B5EF4-FFF2-40B4-BE49-F238E27FC236}">
                <a16:creationId xmlns:a16="http://schemas.microsoft.com/office/drawing/2014/main" id="{AD4D4C5E-436B-49B6-BF03-B49016856718}"/>
              </a:ext>
            </a:extLst>
          </p:cNvPr>
          <p:cNvSpPr txBox="1"/>
          <p:nvPr/>
        </p:nvSpPr>
        <p:spPr>
          <a:xfrm>
            <a:off x="9466087" y="6042139"/>
            <a:ext cx="123345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מאוכזבת</a:t>
            </a:r>
            <a:endParaRPr lang="he-IL" sz="2800" dirty="0">
              <a:latin typeface="Almoni Tzar DL 4.0 AAA Medium" panose="00000606000000000000" pitchFamily="50" charset="-79"/>
              <a:cs typeface="Almoni Tzar DL 4.0 AAA Medium" panose="00000606000000000000" pitchFamily="50" charset="-79"/>
            </a:endParaRPr>
          </a:p>
        </p:txBody>
      </p:sp>
      <p:sp>
        <p:nvSpPr>
          <p:cNvPr id="14" name="תיבת טקסט 13">
            <a:extLst>
              <a:ext uri="{FF2B5EF4-FFF2-40B4-BE49-F238E27FC236}">
                <a16:creationId xmlns:a16="http://schemas.microsoft.com/office/drawing/2014/main" id="{A4743497-E3DD-48D1-8962-137CEDEF0AF1}"/>
              </a:ext>
            </a:extLst>
          </p:cNvPr>
          <p:cNvSpPr txBox="1"/>
          <p:nvPr/>
        </p:nvSpPr>
        <p:spPr>
          <a:xfrm>
            <a:off x="5241561" y="6042139"/>
            <a:ext cx="1608338" cy="1384995"/>
          </a:xfrm>
          <a:prstGeom prst="rect">
            <a:avLst/>
          </a:prstGeom>
          <a:noFill/>
        </p:spPr>
        <p:txBody>
          <a:bodyPr wrap="square">
            <a:spAutoFit/>
          </a:bodyPr>
          <a:lstStyle/>
          <a:p>
            <a:pPr algn="ctr" rtl="1">
              <a:spcBef>
                <a:spcPts val="0"/>
              </a:spcBef>
              <a:spcAft>
                <a:spcPts val="0"/>
              </a:spcAft>
            </a:pP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מאושרת</a:t>
            </a:r>
            <a:endParaRPr lang="he-IL" sz="2800" b="0" dirty="0">
              <a:effectLst/>
              <a:latin typeface="Almoni Tzar DL 4.0 AAA Medium" panose="00000606000000000000" pitchFamily="50" charset="-79"/>
              <a:cs typeface="Almoni Tzar DL 4.0 AAA Medium" panose="00000606000000000000" pitchFamily="50" charset="-79"/>
            </a:endParaRPr>
          </a:p>
          <a:p>
            <a:pPr algn="ctr"/>
            <a:br>
              <a:rPr lang="he-IL" sz="2800" dirty="0">
                <a:latin typeface="Almoni Tzar DL 4.0 AAA Medium" panose="00000606000000000000" pitchFamily="50" charset="-79"/>
                <a:cs typeface="Almoni Tzar DL 4.0 AAA Medium" panose="00000606000000000000" pitchFamily="50" charset="-79"/>
              </a:rPr>
            </a:br>
            <a:endParaRPr lang="he-IL" sz="2800" dirty="0">
              <a:latin typeface="Almoni Tzar DL 4.0 AAA Medium" panose="00000606000000000000" pitchFamily="50" charset="-79"/>
              <a:cs typeface="Almoni Tzar DL 4.0 AAA Medium" panose="00000606000000000000" pitchFamily="50" charset="-79"/>
            </a:endParaRPr>
          </a:p>
        </p:txBody>
      </p:sp>
      <p:sp>
        <p:nvSpPr>
          <p:cNvPr id="15" name="תיבת טקסט 14">
            <a:extLst>
              <a:ext uri="{FF2B5EF4-FFF2-40B4-BE49-F238E27FC236}">
                <a16:creationId xmlns:a16="http://schemas.microsoft.com/office/drawing/2014/main" id="{2FCCF321-8CD8-4677-8A56-2B4E9BC5632C}"/>
              </a:ext>
            </a:extLst>
          </p:cNvPr>
          <p:cNvSpPr txBox="1"/>
          <p:nvPr/>
        </p:nvSpPr>
        <p:spPr>
          <a:xfrm>
            <a:off x="3178716" y="6042139"/>
            <a:ext cx="160833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עצובה</a:t>
            </a:r>
            <a:endParaRPr lang="he-IL" sz="2800" dirty="0">
              <a:latin typeface="Almoni Tzar DL 4.0 AAA Medium" panose="00000606000000000000" pitchFamily="50" charset="-79"/>
              <a:cs typeface="Almoni Tzar DL 4.0 AAA Medium" panose="00000606000000000000" pitchFamily="50" charset="-79"/>
            </a:endParaRPr>
          </a:p>
        </p:txBody>
      </p:sp>
      <p:sp>
        <p:nvSpPr>
          <p:cNvPr id="16" name="תיבת טקסט 15">
            <a:extLst>
              <a:ext uri="{FF2B5EF4-FFF2-40B4-BE49-F238E27FC236}">
                <a16:creationId xmlns:a16="http://schemas.microsoft.com/office/drawing/2014/main" id="{AFFC2074-52FA-4D46-9F14-5F552D55691A}"/>
              </a:ext>
            </a:extLst>
          </p:cNvPr>
          <p:cNvSpPr txBox="1"/>
          <p:nvPr/>
        </p:nvSpPr>
        <p:spPr>
          <a:xfrm>
            <a:off x="1200655" y="6042139"/>
            <a:ext cx="1608338" cy="523220"/>
          </a:xfrm>
          <a:prstGeom prst="rect">
            <a:avLst/>
          </a:prstGeom>
          <a:noFill/>
        </p:spPr>
        <p:txBody>
          <a:bodyPr wrap="square">
            <a:spAutoFit/>
          </a:bodyPr>
          <a:lstStyle/>
          <a:p>
            <a:pPr algn="ctr"/>
            <a:r>
              <a:rPr lang="he-IL" sz="2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בטוחה</a:t>
            </a:r>
            <a:endParaRPr lang="he-IL" sz="2800" dirty="0">
              <a:latin typeface="Almoni Tzar DL 4.0 AAA Medium" panose="00000606000000000000" pitchFamily="50" charset="-79"/>
              <a:cs typeface="Almoni Tzar DL 4.0 AAA Medium" panose="00000606000000000000" pitchFamily="50" charset="-79"/>
            </a:endParaRPr>
          </a:p>
        </p:txBody>
      </p:sp>
    </p:spTree>
    <p:extLst>
      <p:ext uri="{BB962C8B-B14F-4D97-AF65-F5344CB8AC3E}">
        <p14:creationId xmlns:p14="http://schemas.microsoft.com/office/powerpoint/2010/main" val="11363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3">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7226884" y="832456"/>
            <a:ext cx="1879390" cy="1815882"/>
          </a:xfrm>
          <a:prstGeom prst="rect">
            <a:avLst/>
          </a:prstGeom>
          <a:noFill/>
        </p:spPr>
        <p:txBody>
          <a:bodyPr wrap="square">
            <a:spAutoFit/>
          </a:bodyPr>
          <a:lstStyle/>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אני כל כך מחכה לטיול מחר... זה הולך להיות ממש כיף!</a:t>
            </a:r>
          </a:p>
        </p:txBody>
      </p:sp>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828" y="1915114"/>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2345" y="2540000"/>
            <a:ext cx="1733585" cy="348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133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3">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828" y="1915114"/>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2345" y="2540000"/>
            <a:ext cx="1733585" cy="3484563"/>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285930" y="1565679"/>
            <a:ext cx="2486009" cy="3108543"/>
          </a:xfrm>
          <a:prstGeom prst="rect">
            <a:avLst/>
          </a:prstGeom>
          <a:noFill/>
        </p:spPr>
        <p:txBody>
          <a:bodyPr wrap="square">
            <a:spAutoFit/>
          </a:bodyPr>
          <a:lstStyle/>
          <a:p>
            <a:pPr algn="ctr" rtl="1">
              <a:spcBef>
                <a:spcPts val="0"/>
              </a:spcBef>
              <a:spcAft>
                <a:spcPts val="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אני לא בטוחה.</a:t>
            </a:r>
          </a:p>
          <a:p>
            <a:pPr algn="ctr" rtl="1">
              <a:spcBef>
                <a:spcPts val="0"/>
              </a:spcBef>
              <a:spcAft>
                <a:spcPts val="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אמרו שצפויים גשמים. אם באמת ירד גשם, הטיול כנראה יתבטל... מעצבן לחשוב על זה!</a:t>
            </a:r>
          </a:p>
          <a:p>
            <a:br>
              <a:rPr lang="he-IL" sz="2800" dirty="0">
                <a:solidFill>
                  <a:srgbClr val="071B43"/>
                </a:solidFill>
                <a:latin typeface="Almoni Tzar ML v5 AAA Medium" panose="00000606000000000000" pitchFamily="50" charset="-79"/>
                <a:cs typeface="Almoni Tzar ML v5 AAA Medium" panose="00000606000000000000" pitchFamily="50" charset="-79"/>
              </a:rPr>
            </a:br>
            <a:endParaRPr lang="he-IL" sz="2800" dirty="0">
              <a:solidFill>
                <a:srgbClr val="071B43"/>
              </a:solidFill>
              <a:latin typeface="Almoni Tzar ML v5 AAA Medium" panose="00000606000000000000" pitchFamily="50" charset="-79"/>
              <a:cs typeface="Almoni Tzar ML v5 AAA Medium" panose="00000606000000000000" pitchFamily="50" charset="-79"/>
            </a:endParaRPr>
          </a:p>
        </p:txBody>
      </p:sp>
    </p:spTree>
    <p:extLst>
      <p:ext uri="{BB962C8B-B14F-4D97-AF65-F5344CB8AC3E}">
        <p14:creationId xmlns:p14="http://schemas.microsoft.com/office/powerpoint/2010/main" val="1841792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2">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462682" y="954119"/>
            <a:ext cx="2423576" cy="2246769"/>
          </a:xfrm>
          <a:prstGeom prst="rect">
            <a:avLst/>
          </a:prstGeom>
          <a:noFill/>
        </p:spPr>
        <p:txBody>
          <a:bodyPr wrap="square">
            <a:spAutoFit/>
          </a:bodyPr>
          <a:lstStyle/>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אויש... באמת מעצבן. מצד שני, </a:t>
            </a:r>
            <a:r>
              <a:rPr lang="he-IL" sz="2800" dirty="0" err="1">
                <a:solidFill>
                  <a:srgbClr val="071B43"/>
                </a:solidFill>
                <a:latin typeface="Almoni Tzar ML v5 AAA Medium" panose="00000606000000000000" pitchFamily="50" charset="-79"/>
                <a:cs typeface="Almoni Tzar ML v5 AAA Medium" panose="00000606000000000000" pitchFamily="50" charset="-79"/>
              </a:rPr>
              <a:t>הכל</a:t>
            </a:r>
            <a:r>
              <a:rPr lang="he-IL" sz="2800" dirty="0">
                <a:solidFill>
                  <a:srgbClr val="071B43"/>
                </a:solidFill>
                <a:latin typeface="Almoni Tzar ML v5 AAA Medium" panose="00000606000000000000" pitchFamily="50" charset="-79"/>
                <a:cs typeface="Almoni Tzar ML v5 AAA Medium" panose="00000606000000000000" pitchFamily="50" charset="-79"/>
              </a:rPr>
              <a:t> משמים.</a:t>
            </a:r>
          </a:p>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אם ירד גשם, זה הרי מאת ה', כנראה שזה מה שנכון וטוב </a:t>
            </a:r>
            <a:r>
              <a:rPr lang="he-IL" sz="2800" dirty="0" err="1">
                <a:solidFill>
                  <a:srgbClr val="071B43"/>
                </a:solidFill>
                <a:latin typeface="Almoni Tzar ML v5 AAA Medium" panose="00000606000000000000" pitchFamily="50" charset="-79"/>
                <a:cs typeface="Almoni Tzar ML v5 AAA Medium" panose="00000606000000000000" pitchFamily="50" charset="-79"/>
              </a:rPr>
              <a:t>עבורינו</a:t>
            </a:r>
            <a:r>
              <a:rPr lang="he-IL" sz="2800" dirty="0">
                <a:solidFill>
                  <a:srgbClr val="071B43"/>
                </a:solidFill>
                <a:latin typeface="Almoni Tzar ML v5 AAA Medium" panose="00000606000000000000" pitchFamily="50" charset="-79"/>
                <a:cs typeface="Almoni Tzar ML v5 AAA Medium" panose="00000606000000000000" pitchFamily="50" charset="-79"/>
              </a:rPr>
              <a:t>.</a:t>
            </a:r>
          </a:p>
        </p:txBody>
      </p:sp>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828" y="1915114"/>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345" y="2540000"/>
            <a:ext cx="1733585" cy="348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4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2">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828" y="1915114"/>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43185E-2157-4CA6-84E0-7AED0E9C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345" y="2540000"/>
            <a:ext cx="1733585" cy="3484563"/>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228791" y="445279"/>
            <a:ext cx="4107176" cy="3816429"/>
          </a:xfrm>
          <a:prstGeom prst="rect">
            <a:avLst/>
          </a:prstGeom>
          <a:noFill/>
        </p:spPr>
        <p:txBody>
          <a:bodyPr wrap="square">
            <a:spAutoFit/>
          </a:bodyPr>
          <a:lstStyle/>
          <a:p>
            <a:pPr algn="ctr" rtl="1">
              <a:spcBef>
                <a:spcPts val="0"/>
              </a:spcBef>
              <a:spcAft>
                <a:spcPts val="120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איזו מצחיקה, באמת </a:t>
            </a:r>
            <a:r>
              <a:rPr lang="he-IL" sz="2800" dirty="0" err="1">
                <a:solidFill>
                  <a:srgbClr val="071B43"/>
                </a:solidFill>
                <a:latin typeface="Almoni Tzar ML v5 AAA Medium" panose="00000606000000000000" pitchFamily="50" charset="-79"/>
                <a:cs typeface="Almoni Tzar ML v5 AAA Medium" panose="00000606000000000000" pitchFamily="50" charset="-79"/>
              </a:rPr>
              <a:t>הכל</a:t>
            </a:r>
            <a:r>
              <a:rPr lang="he-IL" sz="2800" dirty="0">
                <a:solidFill>
                  <a:srgbClr val="071B43"/>
                </a:solidFill>
                <a:latin typeface="Almoni Tzar ML v5 AAA Medium" panose="00000606000000000000" pitchFamily="50" charset="-79"/>
                <a:cs typeface="Almoni Tzar ML v5 AAA Medium" panose="00000606000000000000" pitchFamily="50" charset="-79"/>
              </a:rPr>
              <a:t> משמים – הגשם יורד משמים. אבל מי אמר שכך ה' רוצה עבורנו? ברור שהקב"ה ברא את העולם, והוא גם קבע את עונות השנה והחליט שהחורף זו תקופה של גשמים. אבל מאז בריאת העולם זה כך, בחורף יורדים גשמים.</a:t>
            </a:r>
          </a:p>
          <a:p>
            <a:pPr algn="ctr" rtl="1">
              <a:spcBef>
                <a:spcPts val="0"/>
              </a:spcBef>
              <a:spcAft>
                <a:spcPts val="0"/>
              </a:spcAft>
            </a:pPr>
            <a:r>
              <a:rPr lang="he-IL" sz="3200" dirty="0">
                <a:solidFill>
                  <a:srgbClr val="071B43"/>
                </a:solidFill>
                <a:latin typeface="Almoni Tzar ML v5 AAA Medium" panose="00000606000000000000" pitchFamily="50" charset="-79"/>
                <a:cs typeface="Almoni Tzar ML v5 AAA Medium" panose="00000606000000000000" pitchFamily="50" charset="-79"/>
              </a:rPr>
              <a:t>מי אמר שיש לזה משמעות וזו תכנית מיוחדת של ה' עבורנו?</a:t>
            </a:r>
          </a:p>
        </p:txBody>
      </p:sp>
    </p:spTree>
    <p:extLst>
      <p:ext uri="{BB962C8B-B14F-4D97-AF65-F5344CB8AC3E}">
        <p14:creationId xmlns:p14="http://schemas.microsoft.com/office/powerpoint/2010/main" val="293818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79902FF8-ABC4-4C04-9488-7340A8CD439E}"/>
              </a:ext>
            </a:extLst>
          </p:cNvPr>
          <p:cNvSpPr txBox="1"/>
          <p:nvPr/>
        </p:nvSpPr>
        <p:spPr>
          <a:xfrm>
            <a:off x="1050524" y="775983"/>
            <a:ext cx="9726967" cy="1938992"/>
          </a:xfrm>
          <a:prstGeom prst="rect">
            <a:avLst/>
          </a:prstGeom>
          <a:solidFill>
            <a:schemeClr val="bg1"/>
          </a:solidFill>
        </p:spPr>
        <p:txBody>
          <a:bodyPr wrap="square">
            <a:spAutoFit/>
          </a:bodyPr>
          <a:lstStyle/>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מזג אוויר, חפץ שנעלם לי, או אירוע שפספסתי:</a:t>
            </a:r>
          </a:p>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כל מיני דברים שמתרחשים בדרך הטבע האם כך זה מתנהל באופן אוטומטי, או שזו השגחה מיוחדת?</a:t>
            </a:r>
          </a:p>
        </p:txBody>
      </p:sp>
      <p:sp>
        <p:nvSpPr>
          <p:cNvPr id="10" name="תיבת טקסט 9">
            <a:extLst>
              <a:ext uri="{FF2B5EF4-FFF2-40B4-BE49-F238E27FC236}">
                <a16:creationId xmlns:a16="http://schemas.microsoft.com/office/drawing/2014/main" id="{2B365ACA-DDBD-48AB-B61D-17C28FD74CDC}"/>
              </a:ext>
            </a:extLst>
          </p:cNvPr>
          <p:cNvSpPr txBox="1"/>
          <p:nvPr/>
        </p:nvSpPr>
        <p:spPr>
          <a:xfrm>
            <a:off x="488026" y="2855845"/>
            <a:ext cx="10475650" cy="707886"/>
          </a:xfrm>
          <a:prstGeom prst="rect">
            <a:avLst/>
          </a:prstGeom>
          <a:noFill/>
        </p:spPr>
        <p:txBody>
          <a:bodyPr wrap="square">
            <a:spAutoFit/>
          </a:bodyPr>
          <a:lstStyle/>
          <a:p>
            <a:pPr algn="ctr"/>
            <a:r>
              <a:rPr lang="he-IL" sz="4000" b="1" dirty="0">
                <a:ln w="10160">
                  <a:noFill/>
                  <a:prstDash val="solid"/>
                </a:ln>
                <a:solidFill>
                  <a:schemeClr val="bg1"/>
                </a:solidFill>
                <a:effectLst>
                  <a:outerShdw blurRad="38100" dist="22860" dir="5400000" algn="tl" rotWithShape="0">
                    <a:srgbClr val="000000">
                      <a:alpha val="30000"/>
                    </a:srgbClr>
                  </a:outerShdw>
                </a:effectLst>
                <a:latin typeface="Almoni Tzar ML v5 AAA Medium" panose="00000606000000000000" pitchFamily="50" charset="-79"/>
                <a:cs typeface="Almoni Tzar ML v5 AAA Medium" panose="00000606000000000000" pitchFamily="50" charset="-79"/>
              </a:rPr>
              <a:t>מה את אומרת?</a:t>
            </a:r>
          </a:p>
        </p:txBody>
      </p:sp>
      <p:pic>
        <p:nvPicPr>
          <p:cNvPr id="11" name="תמונה 10" descr="תמונה שמכילה גרפיקה וקטורית&#10;&#10;התיאור נוצר באופן אוטומטי">
            <a:extLst>
              <a:ext uri="{FF2B5EF4-FFF2-40B4-BE49-F238E27FC236}">
                <a16:creationId xmlns:a16="http://schemas.microsoft.com/office/drawing/2014/main" id="{A4C4136B-E737-4332-89CF-EDCFFBA4E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047" y="2714975"/>
            <a:ext cx="5090068" cy="559252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Tree>
    <p:extLst>
      <p:ext uri="{BB962C8B-B14F-4D97-AF65-F5344CB8AC3E}">
        <p14:creationId xmlns:p14="http://schemas.microsoft.com/office/powerpoint/2010/main" val="7347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2379149"/>
            <a:ext cx="5242560"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כדי להבין קצת יותר,</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הצטיידו בכרטיס היומי שלכם,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ונצא ביחד למסע...</a:t>
            </a:r>
          </a:p>
        </p:txBody>
      </p:sp>
      <p:pic>
        <p:nvPicPr>
          <p:cNvPr id="9" name="תמונה 8" descr="תמונה שמכילה טקסט&#10;&#10;התיאור נוצר באופן אוטומטי">
            <a:extLst>
              <a:ext uri="{FF2B5EF4-FFF2-40B4-BE49-F238E27FC236}">
                <a16:creationId xmlns:a16="http://schemas.microsoft.com/office/drawing/2014/main" id="{E22037CA-3955-4C62-B4B5-356A7439C228}"/>
              </a:ext>
            </a:extLst>
          </p:cNvPr>
          <p:cNvPicPr>
            <a:picLocks noChangeAspect="1"/>
          </p:cNvPicPr>
          <p:nvPr/>
        </p:nvPicPr>
        <p:blipFill rotWithShape="1">
          <a:blip r:embed="rId5">
            <a:extLst>
              <a:ext uri="{28A0092B-C50C-407E-A947-70E740481C1C}">
                <a14:useLocalDpi xmlns:a14="http://schemas.microsoft.com/office/drawing/2010/main" val="0"/>
              </a:ext>
            </a:extLst>
          </a:blip>
          <a:srcRect l="7852" t="4040" r="8112" b="4108"/>
          <a:stretch/>
        </p:blipFill>
        <p:spPr>
          <a:xfrm>
            <a:off x="837350" y="614233"/>
            <a:ext cx="2650086" cy="563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670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TotalTime>
  <Words>658</Words>
  <Application>Microsoft Office PowerPoint</Application>
  <PresentationFormat>מסך רחב</PresentationFormat>
  <Paragraphs>92</Paragraphs>
  <Slides>28</Slides>
  <Notes>0</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28</vt:i4>
      </vt:variant>
    </vt:vector>
  </HeadingPairs>
  <TitlesOfParts>
    <vt:vector size="35" baseType="lpstr">
      <vt:lpstr>Almoni Tzar ML v5 AAA</vt:lpstr>
      <vt:lpstr>Calibri Light</vt:lpstr>
      <vt:lpstr>Arial</vt:lpstr>
      <vt:lpstr>Calibri</vt:lpstr>
      <vt:lpstr>Almoni Tzar ML v5 AAA Medium</vt:lpstr>
      <vt:lpstr>Almoni Tzar DL 4.0 AAA Medium</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Mushka Gurelik</cp:lastModifiedBy>
  <cp:revision>61</cp:revision>
  <dcterms:created xsi:type="dcterms:W3CDTF">2021-10-24T16:47:10Z</dcterms:created>
  <dcterms:modified xsi:type="dcterms:W3CDTF">2021-11-16T11:35:52Z</dcterms:modified>
</cp:coreProperties>
</file>