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708" r:id="rId1"/>
  </p:sldMasterIdLst>
  <p:sldIdLst>
    <p:sldId id="256" r:id="rId2"/>
    <p:sldId id="271" r:id="rId3"/>
    <p:sldId id="258" r:id="rId4"/>
    <p:sldId id="272" r:id="rId5"/>
    <p:sldId id="260" r:id="rId6"/>
    <p:sldId id="266" r:id="rId7"/>
    <p:sldId id="265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embeddedFontLst>
    <p:embeddedFont>
      <p:font typeface="Century Gothic" panose="020B0502020202020204" pitchFamily="34" charset="0"/>
      <p:regular r:id="rId13"/>
      <p:bold r:id="rId14"/>
      <p:italic r:id="rId15"/>
      <p:boldItalic r:id="rId16"/>
    </p:embeddedFont>
    <p:embeddedFont>
      <p:font typeface="Extrim" pitchFamily="2" charset="-79"/>
      <p:regular r:id="rId17"/>
      <p:bold r:id="rId18"/>
    </p:embeddedFont>
    <p:embeddedFont>
      <p:font typeface="Fb Bampi" panose="02020503050405020304" pitchFamily="18" charset="-79"/>
      <p:regular r:id="rId19"/>
    </p:embeddedFont>
    <p:embeddedFont>
      <p:font typeface="Fb Ishmael" panose="02020503050405020304" pitchFamily="18" charset="-79"/>
      <p:regular r:id="rId20"/>
    </p:embeddedFont>
    <p:embeddedFont>
      <p:font typeface="Gisha" panose="020B0502040204020203" pitchFamily="34" charset="-79"/>
      <p:regular r:id="rId21"/>
      <p:bold r:id="rId22"/>
    </p:embeddedFont>
    <p:embeddedFont>
      <p:font typeface="Wingdings 3" panose="05040102010807070707" pitchFamily="18" charset="2"/>
      <p:regular r:id="rId23"/>
    </p:embeddedFont>
    <p:embeddedFont>
      <p:font typeface="Fb Yogurt" panose="02020503050405020304" pitchFamily="18" charset="-79"/>
      <p:regular r:id="rId24"/>
      <p:bold r:id="rId25"/>
    </p:embeddedFont>
  </p:embeddedFont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0042" autoAdjust="0"/>
    <p:restoredTop sz="94660"/>
  </p:normalViewPr>
  <p:slideViewPr>
    <p:cSldViewPr snapToGrid="0">
      <p:cViewPr varScale="1">
        <p:scale>
          <a:sx n="88" d="100"/>
          <a:sy n="88" d="100"/>
        </p:scale>
        <p:origin x="90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25571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87066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2558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5054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960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8472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9059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16545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2900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5947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5136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1846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8053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9753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5205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9413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9620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תמונה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33" y="592071"/>
            <a:ext cx="7056134" cy="2740158"/>
          </a:xfrm>
          <a:prstGeom prst="rect">
            <a:avLst/>
          </a:prstGeom>
        </p:spPr>
      </p:pic>
      <p:sp>
        <p:nvSpPr>
          <p:cNvPr id="24" name="מלבן 23"/>
          <p:cNvSpPr/>
          <p:nvPr/>
        </p:nvSpPr>
        <p:spPr>
          <a:xfrm>
            <a:off x="1456947" y="4815185"/>
            <a:ext cx="66111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b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ט' כסלו - </a:t>
            </a:r>
            <a:r>
              <a:rPr lang="he-IL" sz="80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פעילות</a:t>
            </a:r>
            <a:endParaRPr lang="he-IL" sz="80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137167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801" y="1696369"/>
            <a:ext cx="989415" cy="1265721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634" y="3569048"/>
            <a:ext cx="1158084" cy="1094389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94" y="3478508"/>
            <a:ext cx="1373320" cy="1275471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784" y="1698180"/>
            <a:ext cx="1709533" cy="1140045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62" y="3470602"/>
            <a:ext cx="1470438" cy="1470438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6669075" y="2751663"/>
            <a:ext cx="13885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ח=ע, ל=ו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528" y="1764388"/>
            <a:ext cx="1897748" cy="1067094"/>
          </a:xfrm>
          <a:prstGeom prst="rect">
            <a:avLst/>
          </a:prstGeom>
        </p:spPr>
      </p:pic>
      <p:sp>
        <p:nvSpPr>
          <p:cNvPr id="11" name="מלבן 10"/>
          <p:cNvSpPr/>
          <p:nvPr/>
        </p:nvSpPr>
        <p:spPr>
          <a:xfrm>
            <a:off x="5464203" y="2754547"/>
            <a:ext cx="3738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ל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cxnSp>
        <p:nvCxnSpPr>
          <p:cNvPr id="13" name="מחבר ישר 12"/>
          <p:cNvCxnSpPr/>
          <p:nvPr/>
        </p:nvCxnSpPr>
        <p:spPr>
          <a:xfrm>
            <a:off x="5478439" y="2943000"/>
            <a:ext cx="310219" cy="2342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מלבן 14"/>
          <p:cNvSpPr/>
          <p:nvPr/>
        </p:nvSpPr>
        <p:spPr>
          <a:xfrm>
            <a:off x="3285649" y="2744537"/>
            <a:ext cx="77777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ת=ה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6986469" y="4720120"/>
            <a:ext cx="75373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ל=ת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4915883" y="4720120"/>
            <a:ext cx="6815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שע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2559531" y="4730143"/>
            <a:ext cx="13163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ת</a:t>
            </a:r>
            <a:r>
              <a:rPr lang="he-IL" sz="11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</a:t>
            </a:r>
            <a:r>
              <a:rPr lang="he-IL" sz="16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ראשונה</a:t>
            </a:r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=נ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cxnSp>
        <p:nvCxnSpPr>
          <p:cNvPr id="19" name="מחבר ישר 18"/>
          <p:cNvCxnSpPr/>
          <p:nvPr/>
        </p:nvCxnSpPr>
        <p:spPr>
          <a:xfrm>
            <a:off x="4983579" y="4825413"/>
            <a:ext cx="494860" cy="37369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מלבן 21">
            <a:hlinkClick r:id="rId9" action="ppaction://hlinksldjump"/>
          </p:cNvPr>
          <p:cNvSpPr/>
          <p:nvPr/>
        </p:nvSpPr>
        <p:spPr>
          <a:xfrm>
            <a:off x="53620" y="4340271"/>
            <a:ext cx="10903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6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Yogurt" panose="02020503050405020304" pitchFamily="18" charset="-79"/>
                <a:cs typeface="Fb Yogurt" panose="02020503050405020304" pitchFamily="18" charset="-79"/>
              </a:rPr>
              <a:t>פתרון</a:t>
            </a:r>
            <a:endParaRPr lang="he-IL" sz="36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81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5" grpId="0"/>
      <p:bldP spid="16" grpId="0"/>
      <p:bldP spid="17" grpId="0"/>
      <p:bldP spid="18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801" y="1696369"/>
            <a:ext cx="989415" cy="1265721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634" y="3569048"/>
            <a:ext cx="1158084" cy="1094389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94" y="3478508"/>
            <a:ext cx="1373320" cy="1275471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784" y="1698180"/>
            <a:ext cx="1709533" cy="1140045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62" y="3470602"/>
            <a:ext cx="1470438" cy="1470438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003300" y="2751663"/>
            <a:ext cx="7200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dirty="0" smtClean="0">
                <a:ln w="0"/>
                <a:cs typeface="Extrim" pitchFamily="2" charset="-79"/>
              </a:rPr>
              <a:t>עבו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528" y="1764388"/>
            <a:ext cx="1897748" cy="1067094"/>
          </a:xfrm>
          <a:prstGeom prst="rect">
            <a:avLst/>
          </a:prstGeom>
        </p:spPr>
      </p:pic>
      <p:sp>
        <p:nvSpPr>
          <p:cNvPr id="11" name="מלבן 10"/>
          <p:cNvSpPr/>
          <p:nvPr/>
        </p:nvSpPr>
        <p:spPr>
          <a:xfrm>
            <a:off x="5329551" y="2754547"/>
            <a:ext cx="6431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דת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3369005" y="2744537"/>
            <a:ext cx="6110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הה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7051391" y="4720120"/>
            <a:ext cx="6238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תב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5040116" y="4720120"/>
            <a:ext cx="43313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ונ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2882536" y="4730143"/>
            <a:ext cx="6703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נות</a:t>
            </a:r>
            <a:endParaRPr lang="he-IL" sz="32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2532150" y="4794041"/>
            <a:ext cx="55948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עבודת ההתבוננות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7404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5" grpId="0"/>
      <p:bldP spid="16" grpId="0"/>
      <p:bldP spid="17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6849" y="476250"/>
            <a:ext cx="7448550" cy="58169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800" b="1" dirty="0">
                <a:cs typeface="Extrim" pitchFamily="2" charset="-79"/>
              </a:rPr>
              <a:t>ט' </a:t>
            </a:r>
            <a:r>
              <a:rPr lang="he-IL" sz="2800" b="1" dirty="0" smtClean="0">
                <a:cs typeface="Extrim" pitchFamily="2" charset="-79"/>
              </a:rPr>
              <a:t>כסלו</a:t>
            </a:r>
            <a:endParaRPr lang="en-US" sz="2800" b="1" dirty="0" smtClean="0">
              <a:cs typeface="Extrim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he-IL" sz="2800" b="1" dirty="0" smtClean="0">
                <a:cs typeface="Extrim" pitchFamily="2" charset="-79"/>
              </a:rPr>
              <a:t>יום </a:t>
            </a:r>
            <a:r>
              <a:rPr lang="he-IL" sz="2800" b="1" dirty="0">
                <a:cs typeface="Extrim" pitchFamily="2" charset="-79"/>
              </a:rPr>
              <a:t>הולדתו ויום הסתלקותו של האדמו"ר האמצעי</a:t>
            </a:r>
            <a:endParaRPr lang="en-US" sz="2800" dirty="0">
              <a:cs typeface="Extrim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he-IL" sz="2400" dirty="0">
                <a:cs typeface="Extrim" pitchFamily="2" charset="-79"/>
              </a:rPr>
              <a:t>האדמו"ר האמצעי ביסס בתורתו את </a:t>
            </a:r>
            <a:r>
              <a:rPr lang="he-IL" sz="2400" b="1" dirty="0">
                <a:cs typeface="Extrim" pitchFamily="2" charset="-79"/>
              </a:rPr>
              <a:t>עבודת ההתבוננות</a:t>
            </a:r>
            <a:r>
              <a:rPr lang="he-IL" sz="2400" dirty="0">
                <a:cs typeface="Extrim" pitchFamily="2" charset="-79"/>
              </a:rPr>
              <a:t>, על מנת לתפוס את הרוחניות ולהפנימה בנפש. כפי שהוא מעיד על עצמו ב"קונטרס ההתפעלות" שחיבר: "וזהו כל מגמתי מנעוריי, לכל אהוביי ומבקשי דברי </a:t>
            </a:r>
            <a:r>
              <a:rPr lang="he-IL" sz="2400" dirty="0" err="1">
                <a:cs typeface="Extrim" pitchFamily="2" charset="-79"/>
              </a:rPr>
              <a:t>אלקים</a:t>
            </a:r>
            <a:r>
              <a:rPr lang="he-IL" sz="2400" dirty="0">
                <a:cs typeface="Extrim" pitchFamily="2" charset="-79"/>
              </a:rPr>
              <a:t> חיים באמת, </a:t>
            </a:r>
            <a:r>
              <a:rPr lang="he-IL" sz="2400" dirty="0" err="1">
                <a:cs typeface="Extrim" pitchFamily="2" charset="-79"/>
              </a:rPr>
              <a:t>שיוקבע</a:t>
            </a:r>
            <a:r>
              <a:rPr lang="he-IL" sz="2400" dirty="0">
                <a:cs typeface="Extrim" pitchFamily="2" charset="-79"/>
              </a:rPr>
              <a:t> בנפשם אור חיי עולם לתכלית המכוון שהוא עניין גילוי </a:t>
            </a:r>
            <a:r>
              <a:rPr lang="he-IL" sz="2400" dirty="0" err="1">
                <a:cs typeface="Extrim" pitchFamily="2" charset="-79"/>
              </a:rPr>
              <a:t>אלקות</a:t>
            </a:r>
            <a:r>
              <a:rPr lang="he-IL" sz="2400" dirty="0">
                <a:cs typeface="Extrim" pitchFamily="2" charset="-79"/>
              </a:rPr>
              <a:t> בנפשם".</a:t>
            </a:r>
            <a:endParaRPr lang="en-US" sz="2400" dirty="0">
              <a:cs typeface="Extrim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he-IL" sz="2400" dirty="0">
                <a:cs typeface="Extrim" pitchFamily="2" charset="-79"/>
              </a:rPr>
              <a:t>במאמריו הוא מיישם הלכה למעשה את שיטת ההתבוננות, כשהוא חוזר ומבאר כל מושג מזוויות הסתכלות שונות ומוסיף משלים רבים לשם הבנת המושג. </a:t>
            </a:r>
            <a:endParaRPr lang="en-US" sz="2400" dirty="0">
              <a:cs typeface="Extrim" pitchFamily="2" charset="-79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0341" y="0"/>
            <a:ext cx="2213017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88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7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8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657" y="-118713"/>
            <a:ext cx="9302285" cy="69767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5712" y="-118713"/>
            <a:ext cx="6285760" cy="747897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אנו יוצאים החוצה מביטים </a:t>
            </a:r>
            <a:r>
              <a:rPr lang="he-IL" sz="32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בקיץ, בחורף, בסתיו,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עולם ענק מול עינינו, הפלא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השאלה מיד עולה: מי ברא כל ______?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 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לפעמים אנחנו בכלל לא שמים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איך </a:t>
            </a:r>
            <a:r>
              <a:rPr lang="he-IL" sz="3200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הכל</a:t>
            </a: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 כל כך מדויק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איך חכמה אלוקית טמונה בכל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אם רק נתבונן- פלאי פלאות ______!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endParaRPr lang="he-IL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3000" y="-18103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מסביב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0746" y="728838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באביב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35654" y="1475779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ופלא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44842" y="2222720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אלה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955" y="3671337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לב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1557" y="4373013"/>
            <a:ext cx="150291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משתלב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20654" y="5074689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עלה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6951" y="5848789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נגלה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6171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7430" y="0"/>
            <a:ext cx="93014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4401" y="58056"/>
            <a:ext cx="6215163" cy="674030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"</a:t>
            </a:r>
            <a:r>
              <a:rPr lang="he-IL" sz="32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התבוננות" 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פירושה הוא לעצור ו______,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גורם לגשם לרדת, לרוח ל______?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שרטט את הקווים בתוך כף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ברא את גלי הטלפון ה______?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גוף האדם לדוגמא הוא מכונה </a:t>
            </a:r>
            <a:r>
              <a:rPr lang="he-IL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______</a:t>
            </a:r>
          </a:p>
          <a:p>
            <a:pPr>
              <a:lnSpc>
                <a:spcPct val="150000"/>
              </a:lnSpc>
            </a:pPr>
            <a:r>
              <a:rPr lang="he-IL" sz="2800" dirty="0" err="1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הכל</a:t>
            </a:r>
            <a:r>
              <a:rPr lang="he-IL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 פועל יחד, שאיפה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, ______...</a:t>
            </a:r>
            <a:endParaRPr lang="en-US" sz="2800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הוא אשר את כל זה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בזכות מי </a:t>
            </a:r>
            <a:r>
              <a:rPr lang="he-IL" sz="2800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הכל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 ממשיך ולא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ומי הצליח בטבע את עצמו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בורא כל בשר </a:t>
            </a:r>
            <a:r>
              <a:rPr lang="he-IL" sz="32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ומפליא לעשות!</a:t>
            </a:r>
            <a:endParaRPr lang="en-US" sz="3200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38682" y="226337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לחשוב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78733" y="896327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נשוב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9406" y="1530105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היד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74062" y="2163883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נייד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66380" y="2797661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מדהימה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52106" y="3431439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נשימה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59230" y="4083323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יצר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1671" y="4735207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נעצר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76783" y="5378038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לכסות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7886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07"/>
          <a:stretch/>
        </p:blipFill>
        <p:spPr>
          <a:xfrm>
            <a:off x="-209549" y="1"/>
            <a:ext cx="9391650" cy="68121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0074" y="206680"/>
            <a:ext cx="7981950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מיליארדי פתיתי שלג יורדים ביום אחד, </a:t>
            </a:r>
            <a:r>
              <a:rPr lang="he-IL" sz="36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ומבין </a:t>
            </a:r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כל אין ספור הפתיתים אשר ירדו בעבר ואלו שירדו בעתיד, לא יהיה אף לא אחד אשר יהיה שווה ודומה לחברו!</a:t>
            </a:r>
            <a:endParaRPr lang="en-US" sz="36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זאת למרות העובדה ש</a:t>
            </a:r>
            <a:r>
              <a:rPr lang="he-IL" sz="3600" b="1" u="sng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כל</a:t>
            </a:r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 פתיתי השלג עשויים מצורה בעלת שש זוויות!!!</a:t>
            </a:r>
            <a:endParaRPr lang="en-US" sz="36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9319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" r="10243"/>
          <a:stretch/>
        </p:blipFill>
        <p:spPr>
          <a:xfrm>
            <a:off x="-209550" y="0"/>
            <a:ext cx="935355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14750" y="206680"/>
            <a:ext cx="5076824" cy="64940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למעלה מ3,700 סוגים שונים של ציפורים נודדות בתקופת החורף, בכל שנה מחדש, למקום אחר וקבוע (!) על פני כדור הארץ.</a:t>
            </a:r>
            <a:endParaRPr lang="en-US" sz="32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ציפורים שאך זה עתה בקעו מן הביצה נותרות </a:t>
            </a:r>
            <a:r>
              <a:rPr lang="he-IL" sz="3200" b="1" dirty="0">
                <a:ln w="28575">
                  <a:noFill/>
                </a:ln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לבדן</a:t>
            </a:r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 בקן בעוד הציפורים הבוגרות יוצאות לנדידה. זמן קצר לאחר מכן יוצאים הגוזלים </a:t>
            </a:r>
            <a:r>
              <a:rPr lang="he-IL" sz="3200" b="1" dirty="0">
                <a:ln w="28575">
                  <a:noFill/>
                </a:ln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באותה הדרך בדיוק</a:t>
            </a:r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, למרחק של עשרות אלפי קילומטרים, ומגיעים </a:t>
            </a:r>
            <a:r>
              <a:rPr lang="he-IL" sz="3200" b="1" dirty="0">
                <a:ln w="28575">
                  <a:noFill/>
                </a:ln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לאותו מקום בדיוק</a:t>
            </a:r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, בצד השני של כדור הארץ, בו נמצאים הציפורים הבוגרות!!!</a:t>
            </a:r>
            <a:endParaRPr lang="en-US" sz="32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2296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0"/>
          <a:stretch/>
        </p:blipFill>
        <p:spPr>
          <a:xfrm>
            <a:off x="-152400" y="0"/>
            <a:ext cx="92964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2444" y="1406830"/>
            <a:ext cx="7986712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הגשם היורד מן העננים יורד בצורת טיפות. גם כאשר הגשם חזק מאד, עדיין אין טיפה אחת נוגעת בחברתה!</a:t>
            </a:r>
            <a:endParaRPr lang="en-US" sz="40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אף אם נושבת רוח חזקה מאד- כל הגשם כולו, כמקשה אחת, יורד באלכסון, לפי כיוון הרוח אך הטיפות לעולם אינן מתחברות! </a:t>
            </a:r>
            <a:endParaRPr lang="en-US" sz="40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לו היו הטיפות מתחברות היה נוצר שיטפון והגשם </a:t>
            </a:r>
            <a:r>
              <a:rPr lang="he-IL" sz="4000" b="1" dirty="0" smtClean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היה מזיק </a:t>
            </a:r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לקרקע.</a:t>
            </a:r>
            <a:endParaRPr lang="en-US" sz="40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8529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8644" y="759130"/>
            <a:ext cx="7986712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4000" b="1" dirty="0" smtClean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בשנים </a:t>
            </a:r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האחרונות גילו המדענים, את אשר נכתב בגמרא </a:t>
            </a:r>
            <a:r>
              <a:rPr lang="he-IL" sz="32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(ברכות, דף לב) </a:t>
            </a:r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אלפי שנים קודם לכן:</a:t>
            </a:r>
            <a:endParaRPr lang="en-US" sz="4000" b="1" dirty="0">
              <a:ln w="28575">
                <a:noFill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מספר הכוכבים בחלל עומד על טריליונים! (טריליון= 1,000,000,000,000). </a:t>
            </a:r>
            <a:endParaRPr lang="en-US" sz="4000" b="1" dirty="0">
              <a:ln w="28575">
                <a:noFill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חישוב מסובך שערכו החוקרים הראה שמספר הכוכבים גדול פי שלוש(!) ממספר </a:t>
            </a:r>
            <a:r>
              <a:rPr lang="he-IL" sz="4000" b="1" dirty="0">
                <a:ln w="28575">
                  <a:noFill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גרגרי החול </a:t>
            </a:r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שבכל רחבי כדור הארץ!</a:t>
            </a:r>
            <a:endParaRPr lang="en-US" sz="4000" b="1" dirty="0">
              <a:ln w="28575">
                <a:noFill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9674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" r="8044"/>
          <a:stretch/>
        </p:blipFill>
        <p:spPr>
          <a:xfrm>
            <a:off x="-190501" y="0"/>
            <a:ext cx="94107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047" y="302359"/>
            <a:ext cx="8635604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3500" b="1" dirty="0" smtClean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שני </a:t>
            </a:r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כדורים בקוטר של שתיים וחצי סנטימטר בלבד, שהם המצלמות המשוכללות ביותר בעולם. </a:t>
            </a:r>
            <a:r>
              <a:rPr lang="he-IL" sz="4000" b="1" dirty="0">
                <a:ln w="9525">
                  <a:solidFill>
                    <a:schemeClr val="tx1"/>
                  </a:solidFill>
                </a:ln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העיניים.</a:t>
            </a:r>
            <a:endParaRPr lang="en-US" sz="4000" b="1" dirty="0">
              <a:ln w="9525">
                <a:solidFill>
                  <a:schemeClr val="tx1"/>
                </a:solidFill>
              </a:ln>
              <a:effectLst>
                <a:glow rad="279400">
                  <a:schemeClr val="bg1"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 בגב העין ישנם 127 מיליון (!) תאים קולטי ראיה. התאים הללו ''מצלמים'' בכל תנאי שטח, וממרחק רב ובצבע, והמידע מועבר ישירות למוח ומעובד בתוך חלקיק </a:t>
            </a:r>
            <a:r>
              <a:rPr lang="he-IL" sz="3500" b="1" dirty="0" err="1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השניה</a:t>
            </a:r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.</a:t>
            </a:r>
            <a:endParaRPr lang="en-US" sz="3500" b="1" dirty="0">
              <a:ln w="9525">
                <a:solidFill>
                  <a:schemeClr val="tx1"/>
                </a:solidFill>
              </a:ln>
              <a:solidFill>
                <a:srgbClr val="00FF00"/>
              </a:solidFill>
              <a:effectLst>
                <a:glow rad="279400">
                  <a:schemeClr val="bg1"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500" b="1" dirty="0" smtClean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מערכת </a:t>
            </a:r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הסיבים בגלגל העין מסובכת ומורכבת מיליוני מונים מכל מערכת טכנולוגית המורכבת ביותר.</a:t>
            </a:r>
            <a:endParaRPr lang="en-US" sz="3500" b="1" dirty="0">
              <a:ln w="9525">
                <a:solidFill>
                  <a:schemeClr val="tx1"/>
                </a:solidFill>
              </a:ln>
              <a:solidFill>
                <a:srgbClr val="00FF00"/>
              </a:solidFill>
              <a:effectLst>
                <a:glow rad="279400">
                  <a:schemeClr val="bg1">
                    <a:alpha val="4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2751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theme/theme1.xml><?xml version="1.0" encoding="utf-8"?>
<a:theme xmlns:a="http://schemas.openxmlformats.org/drawingml/2006/main" name="עשן מתפתל">
  <a:themeElements>
    <a:clrScheme name="עשן מתפתל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עשן מתפתל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עשן מתפתל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252</TotalTime>
  <Words>512</Words>
  <Application>Microsoft Office PowerPoint</Application>
  <PresentationFormat>‫הצגה על המסך (4:3)</PresentationFormat>
  <Paragraphs>70</Paragraphs>
  <Slides>11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20" baseType="lpstr">
      <vt:lpstr>Century Gothic</vt:lpstr>
      <vt:lpstr>Extrim</vt:lpstr>
      <vt:lpstr>Fb Bampi</vt:lpstr>
      <vt:lpstr>Fb Ishmael</vt:lpstr>
      <vt:lpstr>Gisha</vt:lpstr>
      <vt:lpstr>Wingdings 3</vt:lpstr>
      <vt:lpstr>Fb Yogurt</vt:lpstr>
      <vt:lpstr>Arial</vt:lpstr>
      <vt:lpstr>עשן מתפתל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מסמכים</dc:creator>
  <cp:lastModifiedBy>מסמכים</cp:lastModifiedBy>
  <cp:revision>16</cp:revision>
  <dcterms:created xsi:type="dcterms:W3CDTF">2014-11-21T03:12:55Z</dcterms:created>
  <dcterms:modified xsi:type="dcterms:W3CDTF">2014-11-23T20:07:19Z</dcterms:modified>
</cp:coreProperties>
</file>