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AgasLight" pitchFamily="2" charset="-79"/>
      <p:regular r:id="rId30"/>
    </p:embeddedFont>
    <p:embeddedFont>
      <p:font typeface="Fb Alexander" panose="02020503050405020304" pitchFamily="18" charset="-79"/>
      <p:regular r:id="rId31"/>
      <p:bold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4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81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345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716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141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679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3857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11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706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6575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994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232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7D26-144A-42FE-ACCE-326344058165}" type="datetimeFigureOut">
              <a:rPr lang="he-IL" smtClean="0"/>
              <a:t>כ"ג/אדר/תשע"ח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7D856-6B10-4661-B67C-ED72BC493CE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261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B846E1EC-DB35-4900-B1D9-EC4804649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A8F934E-F285-4C9F-B1EF-1D5509685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770" y="2330182"/>
            <a:ext cx="4607864" cy="4437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945FE760-325A-4725-99FB-24323F486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6" y="1353092"/>
            <a:ext cx="4575057" cy="106680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4726700-A651-48FA-A1ED-CFD1312D4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39" y="640939"/>
            <a:ext cx="5230821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5FC5164-B8F2-40FB-8019-A20CBF05F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27" y="0"/>
            <a:ext cx="68603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B1D660-7A8A-497A-B352-3AA69E57AD1B}"/>
              </a:ext>
            </a:extLst>
          </p:cNvPr>
          <p:cNvSpPr txBox="1"/>
          <p:nvPr/>
        </p:nvSpPr>
        <p:spPr>
          <a:xfrm>
            <a:off x="-142613" y="8760"/>
            <a:ext cx="74326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ביום השבת הקודם ליום ההולדת, הגברים עולים לתורה. </a:t>
            </a:r>
          </a:p>
          <a:p>
            <a:pPr algn="ctr"/>
            <a:r>
              <a:rPr lang="he-IL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(בנוסף, עולים לתורה גם ביום ההולדת עצמו, כשיום זה חל באחד מימי קריאת התורה).</a:t>
            </a:r>
            <a:endParaRPr lang="he-IL" sz="2400" dirty="0">
              <a:solidFill>
                <a:schemeClr val="accent4">
                  <a:lumMod val="50000"/>
                </a:schemeClr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8902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A52180D-8A9D-452D-91AA-0B1BB0C28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1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CA5114D-3B86-42E7-9E14-0A7503E40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51" y="0"/>
            <a:ext cx="685569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B35A6-9626-4934-9AAC-36BFA160BB11}"/>
              </a:ext>
            </a:extLst>
          </p:cNvPr>
          <p:cNvSpPr txBox="1"/>
          <p:nvPr/>
        </p:nvSpPr>
        <p:spPr>
          <a:xfrm>
            <a:off x="3875714" y="196377"/>
            <a:ext cx="503339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993366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לכבוד 'ראש השנה הפרטי' יש לקבל החלטה טובה שתביא לתוספת חיזוק בתורה ומצוות.</a:t>
            </a:r>
            <a:endParaRPr lang="he-IL" sz="2400" dirty="0">
              <a:solidFill>
                <a:srgbClr val="993366"/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23488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9F460C6-B9EE-4539-94BC-5366E0D15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5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82806A4-BAC5-40AE-B294-FC73317ED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76" y="255543"/>
            <a:ext cx="5385732" cy="5387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259E28-818D-41AC-ADA6-46EA92380102}"/>
              </a:ext>
            </a:extLst>
          </p:cNvPr>
          <p:cNvSpPr txBox="1"/>
          <p:nvPr/>
        </p:nvSpPr>
        <p:spPr>
          <a:xfrm>
            <a:off x="3640822" y="5428202"/>
            <a:ext cx="538573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5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ביום ההולדת מתחילים לומר את מזמור </a:t>
            </a:r>
            <a:r>
              <a:rPr lang="he-IL" dirty="0" err="1">
                <a:solidFill>
                  <a:schemeClr val="accent5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התהילים</a:t>
            </a:r>
            <a:r>
              <a:rPr lang="he-IL" dirty="0">
                <a:solidFill>
                  <a:schemeClr val="accent5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 החדש המתאים ליום  ההולדת, יש להתמיד באמירת מזמור זה בכל יום עד יום ההולדת הבא.</a:t>
            </a:r>
            <a:endParaRPr lang="he-IL" sz="2400" dirty="0">
              <a:solidFill>
                <a:schemeClr val="accent5">
                  <a:lumMod val="50000"/>
                </a:schemeClr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C2D33FC7-6280-4E10-826D-2AE69015F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6" y="123391"/>
            <a:ext cx="2767218" cy="661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63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12DD2A8-B8EF-40A7-B5E9-F47015E95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94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8FC80BA-A42E-439B-8FFD-0F658ED6D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DDED8D-372C-4DC3-BE36-5EFBE3C5B776}"/>
              </a:ext>
            </a:extLst>
          </p:cNvPr>
          <p:cNvSpPr txBox="1"/>
          <p:nvPr/>
        </p:nvSpPr>
        <p:spPr>
          <a:xfrm>
            <a:off x="5964573" y="3107357"/>
            <a:ext cx="2801923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dirty="0">
                <a:solidFill>
                  <a:srgbClr val="7030A0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יש להוסיף בנתינת צדקה לפני תפילת שחרית ביום ההולדת וכן לפני מנחה. </a:t>
            </a:r>
          </a:p>
          <a:p>
            <a:pPr algn="ctr" rtl="1"/>
            <a:r>
              <a:rPr lang="he-IL" dirty="0">
                <a:solidFill>
                  <a:srgbClr val="7030A0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(כשיום ההולדת חל בשבת או בחג - יש להוסיף בנתינת צדקה בערב השבת או החג ומומלץ גם אחריהם).</a:t>
            </a:r>
            <a:endParaRPr lang="he-IL" sz="2400" dirty="0">
              <a:solidFill>
                <a:srgbClr val="7030A0"/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6450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B7952C3-087B-4ABC-948E-663553F66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1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072071F-6DD8-4DE0-A117-2782837D7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4FFA1E-3AD0-424C-9880-C24ABA1B7CF3}"/>
              </a:ext>
            </a:extLst>
          </p:cNvPr>
          <p:cNvSpPr txBox="1"/>
          <p:nvPr/>
        </p:nvSpPr>
        <p:spPr>
          <a:xfrm>
            <a:off x="167780" y="179599"/>
            <a:ext cx="27432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>
                <a:latin typeface="Fb Alexander" panose="02020503050405020304" pitchFamily="18" charset="-79"/>
                <a:cs typeface="Fb Alexander" panose="02020503050405020304" pitchFamily="18" charset="-79"/>
              </a:rPr>
              <a:t>ביום ההולדת יש לערוך "חשבון נפש", בו בוחנים את המעשים בשנה החולפת, ומחליטים במה להשתפר.</a:t>
            </a:r>
            <a:endParaRPr lang="he-IL" dirty="0"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42241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B69C13A-1225-4936-A754-6BF721930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1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8602713E-5506-4BD7-9BE3-EE29303F5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4DECE09C-32CE-4064-98E5-0C54425741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1" y="1379217"/>
            <a:ext cx="4575057" cy="10668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B77E6C-A500-49B2-9ED0-7DA31A4D059C}"/>
              </a:ext>
            </a:extLst>
          </p:cNvPr>
          <p:cNvSpPr txBox="1"/>
          <p:nvPr/>
        </p:nvSpPr>
        <p:spPr>
          <a:xfrm>
            <a:off x="870857" y="3184297"/>
            <a:ext cx="7402285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he-IL" sz="2400" dirty="0">
                <a:cs typeface="AgasLight" pitchFamily="2" charset="-79"/>
              </a:rPr>
              <a:t>המשחק מתבצע על לוח של 9×9 תאים, המורכב מתשעה </a:t>
            </a:r>
            <a:r>
              <a:rPr lang="he-IL" sz="2400" dirty="0" err="1">
                <a:cs typeface="AgasLight" pitchFamily="2" charset="-79"/>
              </a:rPr>
              <a:t>איזורים</a:t>
            </a:r>
            <a:r>
              <a:rPr lang="he-IL" sz="2400" dirty="0">
                <a:cs typeface="AgasLight" pitchFamily="2" charset="-79"/>
              </a:rPr>
              <a:t> של 3×3 ריבועים.</a:t>
            </a:r>
          </a:p>
          <a:p>
            <a:pPr algn="just" rtl="1"/>
            <a:endParaRPr lang="he-IL" sz="2400" dirty="0">
              <a:cs typeface="AgasLight" pitchFamily="2" charset="-79"/>
            </a:endParaRPr>
          </a:p>
          <a:p>
            <a:pPr algn="just" rtl="1"/>
            <a:r>
              <a:rPr lang="he-IL" sz="2400" dirty="0">
                <a:cs typeface="AgasLight" pitchFamily="2" charset="-79"/>
              </a:rPr>
              <a:t>בחלק מהריבועים משובצים מספרים ויש להשלים את יתרת הריבועים הריקים במספרים בין 1 ל- 9 כך שבאותו טור, באותה שורה ובאותו </a:t>
            </a:r>
            <a:r>
              <a:rPr lang="he-IL" sz="2400" dirty="0" err="1">
                <a:cs typeface="AgasLight" pitchFamily="2" charset="-79"/>
              </a:rPr>
              <a:t>איזור</a:t>
            </a:r>
            <a:r>
              <a:rPr lang="he-IL" sz="2400" dirty="0">
                <a:cs typeface="AgasLight" pitchFamily="2" charset="-79"/>
              </a:rPr>
              <a:t> לא יופיע אותו מספר יותר מפעם אחת.</a:t>
            </a:r>
          </a:p>
          <a:p>
            <a:pPr algn="just" rtl="1"/>
            <a:endParaRPr lang="he-IL" sz="2400" dirty="0">
              <a:cs typeface="AgasLight" pitchFamily="2" charset="-79"/>
            </a:endParaRPr>
          </a:p>
          <a:p>
            <a:pPr algn="just" rtl="1"/>
            <a:r>
              <a:rPr lang="he-IL" sz="2400" dirty="0">
                <a:cs typeface="AgasLight" pitchFamily="2" charset="-79"/>
              </a:rPr>
              <a:t>במשחק שלנו המספרים הוחלפו בתמונות של מנהגי יום הולדת.</a:t>
            </a:r>
          </a:p>
          <a:p>
            <a:pPr algn="just" rtl="1"/>
            <a:endParaRPr lang="he-IL" sz="2400" dirty="0">
              <a:cs typeface="AgasLight" pitchFamily="2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D81F953-9549-4A58-B2D4-D43B43925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39" y="640939"/>
            <a:ext cx="5230821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2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3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F13E089-2A63-4628-BF02-709E30A52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60" y="158655"/>
            <a:ext cx="6392534" cy="6389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BB1AD-B4C4-44A3-A2F1-7A277B36904E}"/>
              </a:ext>
            </a:extLst>
          </p:cNvPr>
          <p:cNvSpPr txBox="1"/>
          <p:nvPr/>
        </p:nvSpPr>
        <p:spPr>
          <a:xfrm>
            <a:off x="100669" y="431269"/>
            <a:ext cx="221039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6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מתוך שבח והודיה לה', עורכים התוועדות שמחה עם בני הבית, חברים וידידים.</a:t>
            </a:r>
            <a:endParaRPr lang="he-IL" sz="2400" dirty="0">
              <a:solidFill>
                <a:schemeClr val="accent6">
                  <a:lumMod val="50000"/>
                </a:schemeClr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6218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1A48F14-55B6-4C9D-B705-5A386459A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22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F2A8806-694F-43B3-980C-7839FBF8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90C3930-BAC5-49B5-A641-F351FE9AD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5" y="6067809"/>
            <a:ext cx="3023402" cy="7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EDFBAAD-9495-4362-8D63-DA63021D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80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E58D985-80EC-462B-813D-097B76C8C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054710-0E76-46F4-B133-D037EA49E037}"/>
              </a:ext>
            </a:extLst>
          </p:cNvPr>
          <p:cNvSpPr txBox="1"/>
          <p:nvPr/>
        </p:nvSpPr>
        <p:spPr>
          <a:xfrm>
            <a:off x="-109058" y="1102388"/>
            <a:ext cx="348143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rgbClr val="FF0000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אמירת דבר תורה, ביום ההולדת או בהזדמנות הקרובה.</a:t>
            </a:r>
          </a:p>
          <a:p>
            <a:pPr algn="ctr"/>
            <a:br>
              <a:rPr lang="he-IL" dirty="0">
                <a:solidFill>
                  <a:srgbClr val="FF0000"/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</a:br>
            <a:endParaRPr lang="he-IL" dirty="0">
              <a:solidFill>
                <a:srgbClr val="FF0000"/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5261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EC36E84-996D-4535-9F1B-8900E9EEE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9144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E54EACF-A793-46B2-9522-17E1C7F90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DB01D-A46E-44FE-ABF5-A040840F4188}"/>
              </a:ext>
            </a:extLst>
          </p:cNvPr>
          <p:cNvSpPr txBox="1"/>
          <p:nvPr/>
        </p:nvSpPr>
        <p:spPr>
          <a:xfrm>
            <a:off x="58723" y="204766"/>
            <a:ext cx="399316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יש להשתדל ביום ההולדת להשפיע מתוך </a:t>
            </a:r>
            <a:r>
              <a:rPr lang="he-IL" b="1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אהבת ישראל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על מישהו בסביבה, בהפצת התורה והמעיינות.</a:t>
            </a:r>
          </a:p>
        </p:txBody>
      </p:sp>
    </p:spTree>
    <p:extLst>
      <p:ext uri="{BB962C8B-B14F-4D97-AF65-F5344CB8AC3E}">
        <p14:creationId xmlns:p14="http://schemas.microsoft.com/office/powerpoint/2010/main" val="177692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D205D58-2B53-4E34-99BC-4D62F4FC6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55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DBCA6F9-0D11-473D-8195-F20C5D9E6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20" y="0"/>
            <a:ext cx="68603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04697B-4BF4-4A2D-961E-39E4C3DE7599}"/>
              </a:ext>
            </a:extLst>
          </p:cNvPr>
          <p:cNvSpPr txBox="1"/>
          <p:nvPr/>
        </p:nvSpPr>
        <p:spPr>
          <a:xfrm>
            <a:off x="67112" y="204766"/>
            <a:ext cx="380021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>
                <a:solidFill>
                  <a:schemeClr val="accent1">
                    <a:lumMod val="50000"/>
                  </a:schemeClr>
                </a:solidFill>
                <a:latin typeface="Fb Alexander" panose="02020503050405020304" pitchFamily="18" charset="-79"/>
                <a:cs typeface="Fb Alexander" panose="02020503050405020304" pitchFamily="18" charset="-79"/>
              </a:rPr>
              <a:t>יש להוסיף בלימוד תורה. ולהשתדל ללמוד גם מתוך תורת הנגלה, וגם מפנימיות התורה. (נוסף לשיעורי הלימוד הקבועים).</a:t>
            </a:r>
            <a:endParaRPr lang="he-IL" sz="2400" dirty="0">
              <a:solidFill>
                <a:schemeClr val="accent1">
                  <a:lumMod val="50000"/>
                </a:schemeClr>
              </a:solidFill>
              <a:latin typeface="Fb Alexander" panose="02020503050405020304" pitchFamily="18" charset="-79"/>
              <a:cs typeface="Fb Alexander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170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148FC19-6F19-45EB-9994-1CB0DE780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3F825AC-98C1-4FB9-BBC9-A4A326D5F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0"/>
            <a:ext cx="9144000" cy="6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686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</TotalTime>
  <Words>122</Words>
  <Application>Microsoft Office PowerPoint</Application>
  <PresentationFormat>‫הצגה על המסך (4:3)</PresentationFormat>
  <Paragraphs>17</Paragraphs>
  <Slides>22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9" baseType="lpstr">
      <vt:lpstr>Calibri Light</vt:lpstr>
      <vt:lpstr>Calibri</vt:lpstr>
      <vt:lpstr>Arial</vt:lpstr>
      <vt:lpstr>AgasLight</vt:lpstr>
      <vt:lpstr>Fb Alexander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chani marzel</dc:creator>
  <cp:lastModifiedBy>chani marzel</cp:lastModifiedBy>
  <cp:revision>7</cp:revision>
  <dcterms:created xsi:type="dcterms:W3CDTF">2018-01-24T04:24:09Z</dcterms:created>
  <dcterms:modified xsi:type="dcterms:W3CDTF">2018-03-10T19:52:27Z</dcterms:modified>
</cp:coreProperties>
</file>