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gasLight" pitchFamily="2" charset="-79"/>
      <p:regular r:id="rId30"/>
    </p:embeddedFont>
    <p:embeddedFont>
      <p:font typeface="Fb Alexander" panose="02020503050405020304" pitchFamily="18" charset="-79"/>
      <p:regular r:id="rId31"/>
      <p:bold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81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141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67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85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116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706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657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94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232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3457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71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261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846E1EC-DB35-4900-B1D9-EC4804649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45FE760-325A-4725-99FB-24323F486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6" y="1353092"/>
            <a:ext cx="4575057" cy="106680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4726700-A651-48FA-A1ED-CFD1312D4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DF2D98D-F33F-44E5-9370-713936A6C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89" y="2426502"/>
            <a:ext cx="4377307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7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602713E-5506-4BD7-9BE3-EE29303F5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DECE09C-32CE-4064-98E5-0C5442574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11" y="1379217"/>
            <a:ext cx="4575057" cy="1066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B77E6C-A500-49B2-9ED0-7DA31A4D059C}"/>
              </a:ext>
            </a:extLst>
          </p:cNvPr>
          <p:cNvSpPr txBox="1"/>
          <p:nvPr/>
        </p:nvSpPr>
        <p:spPr>
          <a:xfrm>
            <a:off x="870857" y="3184297"/>
            <a:ext cx="7402285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2400" dirty="0">
                <a:cs typeface="AgasLight" pitchFamily="2" charset="-79"/>
              </a:rPr>
              <a:t>המשחק מתבצע על לוח של 9×9 תאים, המורכב מתשעה אזורים של 3×3 ריבועים.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בחלק מהריבועים משובצים מספרים ויש להשלים את יתרת הריבועים הריקים במספרים בין 1 ל- 9 כך שבאותו טור, באותה שורה ובאותו אזור לא יופיע אותו מספר יותר מפעם אחת.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במשחק שלנו המספרים הוחלפו בתמונות של מנהגי יום הולדת.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D81F953-9549-4A58-B2D4-D43B43925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תמונה 11">
            <a:extLst>
              <a:ext uri="{FF2B5EF4-FFF2-40B4-BE49-F238E27FC236}">
                <a16:creationId xmlns:a16="http://schemas.microsoft.com/office/drawing/2014/main" id="{C649F5CB-91BF-42A2-A3CC-15BF0838F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E58D985-80EC-462B-813D-097B76C8C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054710-0E76-46F4-B133-D037EA49E037}"/>
              </a:ext>
            </a:extLst>
          </p:cNvPr>
          <p:cNvSpPr txBox="1"/>
          <p:nvPr/>
        </p:nvSpPr>
        <p:spPr>
          <a:xfrm>
            <a:off x="-109058" y="1102388"/>
            <a:ext cx="348143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אמירת דבר תורה, ביום ההולדת או בהזדמנות קרובה.</a:t>
            </a:r>
          </a:p>
          <a:p>
            <a:pPr algn="ctr"/>
            <a:b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</a:br>
            <a:endParaRPr lang="he-IL" dirty="0">
              <a:solidFill>
                <a:srgbClr val="FF000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261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233D98DA-057C-45C6-8C90-4A59BD01C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2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E54EACF-A793-46B2-9522-17E1C7F90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61" y="539597"/>
            <a:ext cx="6113477" cy="6113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DDB01D-A46E-44FE-ABF5-A040840F4188}"/>
              </a:ext>
            </a:extLst>
          </p:cNvPr>
          <p:cNvSpPr txBox="1"/>
          <p:nvPr/>
        </p:nvSpPr>
        <p:spPr>
          <a:xfrm>
            <a:off x="58723" y="204766"/>
            <a:ext cx="399316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להשתדל ביום ההולדת להשפיע מתוך </a:t>
            </a:r>
            <a:r>
              <a:rPr lang="he-IL" b="1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אהבת ישראל </a:t>
            </a:r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על מישהו בסביבה, בהפצת התורה והמעיינות.</a:t>
            </a:r>
          </a:p>
        </p:txBody>
      </p:sp>
    </p:spTree>
    <p:extLst>
      <p:ext uri="{BB962C8B-B14F-4D97-AF65-F5344CB8AC3E}">
        <p14:creationId xmlns:p14="http://schemas.microsoft.com/office/powerpoint/2010/main" val="177692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17DB510E-D4B7-4CA1-BBBE-C05DAFD12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5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DBCA6F9-0D11-473D-8195-F20C5D9E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20" y="0"/>
            <a:ext cx="68603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04697B-4BF4-4A2D-961E-39E4C3DE7599}"/>
              </a:ext>
            </a:extLst>
          </p:cNvPr>
          <p:cNvSpPr txBox="1"/>
          <p:nvPr/>
        </p:nvSpPr>
        <p:spPr>
          <a:xfrm>
            <a:off x="67112" y="204766"/>
            <a:ext cx="3800213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1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 בלימוד תורה. ולהשתדל ללמוד גם מתוך תורת הנגלה, וגם מפנימיות התורה. (נוסף לשיעורי הלימוד הקבועים).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70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EC3428E-F539-47B3-B11D-A0CAD44E3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8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5FC5164-B8F2-40FB-8019-A20CBF05F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22" y="359304"/>
            <a:ext cx="6492155" cy="64899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B1D660-7A8A-497A-B352-3AA69E57AD1B}"/>
              </a:ext>
            </a:extLst>
          </p:cNvPr>
          <p:cNvSpPr txBox="1"/>
          <p:nvPr/>
        </p:nvSpPr>
        <p:spPr>
          <a:xfrm>
            <a:off x="855676" y="126206"/>
            <a:ext cx="74326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 השבת הקודם ליום ההולדת, הגברים עולים לתורה. </a:t>
            </a:r>
          </a:p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(בנוסף, עולים לתורה גם ביום ההולדת עצמו, כשיום זה חל באחד מימי קריאת התורה).</a:t>
            </a:r>
            <a:endParaRPr lang="he-IL" sz="2400" dirty="0">
              <a:solidFill>
                <a:schemeClr val="accent4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9025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274928E1-041D-4227-A007-A7CF5EAF7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1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CA5114D-3B86-42E7-9E14-0A7503E40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51" y="0"/>
            <a:ext cx="685569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B35A6-9626-4934-9AAC-36BFA160BB11}"/>
              </a:ext>
            </a:extLst>
          </p:cNvPr>
          <p:cNvSpPr txBox="1"/>
          <p:nvPr/>
        </p:nvSpPr>
        <p:spPr>
          <a:xfrm>
            <a:off x="3875714" y="196377"/>
            <a:ext cx="50333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993366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לכבוד 'ראש השנה הפרטי' יש לקבל החלטה טובה שתביא לתוספת חיזוק בתורה ומצוות.</a:t>
            </a:r>
            <a:endParaRPr lang="he-IL" sz="2400" dirty="0">
              <a:solidFill>
                <a:srgbClr val="993366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3488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C762F22-DAC2-4F3A-928D-000DF2135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5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82806A4-BAC5-40AE-B294-FC73317ED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76" y="255543"/>
            <a:ext cx="5385732" cy="5387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59E28-818D-41AC-ADA6-46EA92380102}"/>
              </a:ext>
            </a:extLst>
          </p:cNvPr>
          <p:cNvSpPr txBox="1"/>
          <p:nvPr/>
        </p:nvSpPr>
        <p:spPr>
          <a:xfrm>
            <a:off x="3640822" y="5428202"/>
            <a:ext cx="538573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מתחילים לומר את מזמור </a:t>
            </a:r>
            <a:r>
              <a:rPr lang="he-IL" dirty="0" err="1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התהילים</a:t>
            </a:r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 החדש המתאים ליום  ההולדת, יש להתמיד באמירת מזמור זה בכל יום עד יום ההולדת הבא.</a:t>
            </a:r>
            <a:endParaRPr lang="he-IL" sz="2400" dirty="0">
              <a:solidFill>
                <a:schemeClr val="accent5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2D33FC7-6280-4E10-826D-2AE69015F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6" y="123391"/>
            <a:ext cx="2767218" cy="661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63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940BA879-50D2-49D8-8740-3C06D87A5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8FC80BA-A42E-439B-8FFD-0F658ED6D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DED8D-372C-4DC3-BE36-5EFBE3C5B776}"/>
              </a:ext>
            </a:extLst>
          </p:cNvPr>
          <p:cNvSpPr txBox="1"/>
          <p:nvPr/>
        </p:nvSpPr>
        <p:spPr>
          <a:xfrm>
            <a:off x="5964573" y="3107357"/>
            <a:ext cx="2801923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 בנתינת צדקה לפני תפילת שחרית ביום ההולדת וכן לפני מנחה. </a:t>
            </a:r>
          </a:p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(כשיום ההולדת חל בשבת או בחג - יש להוסיף בנתינת צדקה בערב השבת או החג ומומלץ גם אחריהם).</a:t>
            </a:r>
            <a:endParaRPr lang="he-IL" sz="2400" dirty="0">
              <a:solidFill>
                <a:srgbClr val="7030A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6450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B98933E4-BA34-4439-A707-B5EAA54CB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1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072071F-6DD8-4DE0-A117-2782837D7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4FFA1E-3AD0-424C-9880-C24ABA1B7CF3}"/>
              </a:ext>
            </a:extLst>
          </p:cNvPr>
          <p:cNvSpPr txBox="1"/>
          <p:nvPr/>
        </p:nvSpPr>
        <p:spPr>
          <a:xfrm>
            <a:off x="167780" y="179599"/>
            <a:ext cx="2743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יש לערוך "חשבון נפש", בו בוחנים את המעשים בשנה החולפת, ומחליטים במה להשתפר.</a:t>
            </a:r>
          </a:p>
        </p:txBody>
      </p:sp>
    </p:spTree>
    <p:extLst>
      <p:ext uri="{BB962C8B-B14F-4D97-AF65-F5344CB8AC3E}">
        <p14:creationId xmlns:p14="http://schemas.microsoft.com/office/powerpoint/2010/main" val="294224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92E97666-B2DE-4FC1-B13A-F7C514528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91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BBB1AD-B4C4-44A3-A2F1-7A277B36904E}"/>
              </a:ext>
            </a:extLst>
          </p:cNvPr>
          <p:cNvSpPr txBox="1"/>
          <p:nvPr/>
        </p:nvSpPr>
        <p:spPr>
          <a:xfrm>
            <a:off x="100669" y="431269"/>
            <a:ext cx="221039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6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מתוך שבח והודיה לה', עורכים התוועדות שמחה עם בני הבית, חברים וידידים.</a:t>
            </a:r>
            <a:endParaRPr lang="he-IL" sz="2400" dirty="0">
              <a:solidFill>
                <a:schemeClr val="accent6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77C59EA9-4C9F-45A6-A2F9-ED3FD8EE14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"/>
          <a:stretch/>
        </p:blipFill>
        <p:spPr>
          <a:xfrm>
            <a:off x="3305261" y="665194"/>
            <a:ext cx="5587069" cy="5322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6218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0199CBD-C6E6-46D0-B790-B210A886D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22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E82FBA1-3EF5-491F-B508-13A95A9D5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90C3930-BAC5-49B5-A641-F351FE9AD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5" y="6067809"/>
            <a:ext cx="3023402" cy="70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4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1051</TotalTime>
  <Words>122</Words>
  <Application>Microsoft Office PowerPoint</Application>
  <PresentationFormat>‫הצגה על המסך (4:3)</PresentationFormat>
  <Paragraphs>17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9" baseType="lpstr">
      <vt:lpstr>Calibri Light</vt:lpstr>
      <vt:lpstr>Calibri</vt:lpstr>
      <vt:lpstr>Arial</vt:lpstr>
      <vt:lpstr>AgasLight</vt:lpstr>
      <vt:lpstr>Fb Alexander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chani marzel</dc:creator>
  <cp:lastModifiedBy>chani marzel</cp:lastModifiedBy>
  <cp:revision>13</cp:revision>
  <dcterms:created xsi:type="dcterms:W3CDTF">2018-01-24T04:24:09Z</dcterms:created>
  <dcterms:modified xsi:type="dcterms:W3CDTF">2018-03-11T11:09:50Z</dcterms:modified>
</cp:coreProperties>
</file>