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gasLight" pitchFamily="2" charset="-79"/>
      <p:regular r:id="rId30"/>
    </p:embeddedFont>
    <p:embeddedFont>
      <p:font typeface="Fb Alexander" panose="02020503050405020304" pitchFamily="18" charset="-79"/>
      <p:regular r:id="rId31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1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4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716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141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7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85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1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706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657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9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3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6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846E1EC-DB35-4900-B1D9-EC4804649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45FE760-325A-4725-99FB-24323F48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6" y="1353092"/>
            <a:ext cx="4575057" cy="106680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4726700-A651-48FA-A1ED-CFD1312D4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39" y="640939"/>
            <a:ext cx="5230821" cy="115224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DF2D98D-F33F-44E5-9370-713936A6C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89" y="2426502"/>
            <a:ext cx="4377307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5FC5164-B8F2-40FB-8019-A20CBF05F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22" y="359304"/>
            <a:ext cx="6492155" cy="6489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1D660-7A8A-497A-B352-3AA69E57AD1B}"/>
              </a:ext>
            </a:extLst>
          </p:cNvPr>
          <p:cNvSpPr txBox="1"/>
          <p:nvPr/>
        </p:nvSpPr>
        <p:spPr>
          <a:xfrm>
            <a:off x="855676" y="126206"/>
            <a:ext cx="74326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ביום השבת הקודם ליום ההולדת, הגברים עולים לתורה. </a:t>
            </a:r>
          </a:p>
          <a:p>
            <a:pPr algn="ctr"/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(בנוסף, עולים לתורה גם ביום ההולדת עצמו, כשיום זה חל באחד מימי קריאת התורה).</a:t>
            </a:r>
            <a:endParaRPr lang="he-IL" sz="2400" dirty="0">
              <a:solidFill>
                <a:schemeClr val="accent4">
                  <a:lumMod val="50000"/>
                </a:schemeClr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902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7737191-F221-4AA2-ADAA-C2D0856DF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1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CA5114D-3B86-42E7-9E14-0A7503E40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51" y="0"/>
            <a:ext cx="685569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B35A6-9626-4934-9AAC-36BFA160BB11}"/>
              </a:ext>
            </a:extLst>
          </p:cNvPr>
          <p:cNvSpPr txBox="1"/>
          <p:nvPr/>
        </p:nvSpPr>
        <p:spPr>
          <a:xfrm>
            <a:off x="3875714" y="196377"/>
            <a:ext cx="50333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993366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לכבוד 'ראש השנה הפרטי' יש לקבל החלטה טובה שתביא לתוספת חיזוק בתורה ומצוות.</a:t>
            </a:r>
            <a:endParaRPr lang="he-IL" sz="2400" dirty="0">
              <a:solidFill>
                <a:srgbClr val="993366"/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348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82E8CB3-C441-44E2-82FE-14E03F0EC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5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82806A4-BAC5-40AE-B294-FC73317ED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6" y="255543"/>
            <a:ext cx="5385732" cy="5387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59E28-818D-41AC-ADA6-46EA92380102}"/>
              </a:ext>
            </a:extLst>
          </p:cNvPr>
          <p:cNvSpPr txBox="1"/>
          <p:nvPr/>
        </p:nvSpPr>
        <p:spPr>
          <a:xfrm>
            <a:off x="3640822" y="5428202"/>
            <a:ext cx="53857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5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ביום ההולדת מתחילים לומר את מזמור </a:t>
            </a:r>
            <a:r>
              <a:rPr lang="he-IL" dirty="0" err="1">
                <a:solidFill>
                  <a:schemeClr val="accent5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התהילים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 החדש המתאים ליום  ההולדת, יש להתמיד באמירת מזמור זה בכל יום עד יום ההולדת הבא.</a:t>
            </a:r>
            <a:endParaRPr lang="he-IL" sz="2400" dirty="0">
              <a:solidFill>
                <a:schemeClr val="accent5">
                  <a:lumMod val="50000"/>
                </a:schemeClr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2D33FC7-6280-4E10-826D-2AE69015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6" y="123391"/>
            <a:ext cx="2767218" cy="661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6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72AD2C4-1DAE-436A-B6E6-16452C90A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8FC80BA-A42E-439B-8FFD-0F658ED6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DED8D-372C-4DC3-BE36-5EFBE3C5B776}"/>
              </a:ext>
            </a:extLst>
          </p:cNvPr>
          <p:cNvSpPr txBox="1"/>
          <p:nvPr/>
        </p:nvSpPr>
        <p:spPr>
          <a:xfrm>
            <a:off x="5964573" y="3107357"/>
            <a:ext cx="280192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solidFill>
                  <a:srgbClr val="7030A0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יש להוסיף בנתינת צדקה לפני תפילת שחרית ביום ההולדת וכן לפני מנחה. </a:t>
            </a:r>
          </a:p>
          <a:p>
            <a:pPr algn="ctr" rtl="1"/>
            <a:r>
              <a:rPr lang="he-IL" dirty="0">
                <a:solidFill>
                  <a:srgbClr val="7030A0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(כשיום ההולדת חל בשבת או בחג - יש להוסיף בנתינת צדקה בערב השבת או החג ומומלץ גם אחריהם).</a:t>
            </a:r>
            <a:endParaRPr lang="he-IL" sz="2400" dirty="0">
              <a:solidFill>
                <a:srgbClr val="7030A0"/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645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2BF63DB-9242-408E-BF69-2D9A8B7A7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072071F-6DD8-4DE0-A117-2782837D7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FFA1E-3AD0-424C-9880-C24ABA1B7CF3}"/>
              </a:ext>
            </a:extLst>
          </p:cNvPr>
          <p:cNvSpPr txBox="1"/>
          <p:nvPr/>
        </p:nvSpPr>
        <p:spPr>
          <a:xfrm>
            <a:off x="167780" y="179599"/>
            <a:ext cx="2743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Fb Alexander" panose="02020503050405020304" pitchFamily="18" charset="-79"/>
                <a:cs typeface="Fb Alexander" panose="02020503050405020304" pitchFamily="18" charset="-79"/>
              </a:rPr>
              <a:t>ביום ההולדת יש לערוך "חשבון נפש", בו בוחנים את המעשים בשנה החולפת, ומחליטים במה להשתפר.</a:t>
            </a:r>
          </a:p>
        </p:txBody>
      </p:sp>
    </p:spTree>
    <p:extLst>
      <p:ext uri="{BB962C8B-B14F-4D97-AF65-F5344CB8AC3E}">
        <p14:creationId xmlns:p14="http://schemas.microsoft.com/office/powerpoint/2010/main" val="294224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2E243F3-11BD-478D-9B1C-E00D5FECE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9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602713E-5506-4BD7-9BE3-EE29303F5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DECE09C-32CE-4064-98E5-0C5442574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1" y="1379217"/>
            <a:ext cx="4575057" cy="1066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B77E6C-A500-49B2-9ED0-7DA31A4D059C}"/>
              </a:ext>
            </a:extLst>
          </p:cNvPr>
          <p:cNvSpPr txBox="1"/>
          <p:nvPr/>
        </p:nvSpPr>
        <p:spPr>
          <a:xfrm>
            <a:off x="870857" y="3184297"/>
            <a:ext cx="7402285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2400" dirty="0">
                <a:cs typeface="AgasLight" pitchFamily="2" charset="-79"/>
              </a:rPr>
              <a:t>המשחק מתבצע על לוח של 9×9 תאים, המורכב מתשעה אזורים של 3×3 ריבועים.</a:t>
            </a:r>
          </a:p>
          <a:p>
            <a:pPr algn="just" rtl="1"/>
            <a:endParaRPr lang="he-IL" sz="2400" dirty="0">
              <a:cs typeface="AgasLight" pitchFamily="2" charset="-79"/>
            </a:endParaRPr>
          </a:p>
          <a:p>
            <a:pPr algn="just" rtl="1"/>
            <a:r>
              <a:rPr lang="he-IL" sz="2400" dirty="0">
                <a:cs typeface="AgasLight" pitchFamily="2" charset="-79"/>
              </a:rPr>
              <a:t>בחלק מהריבועים משובצים מספרים ויש להשלים את יתרת הריבועים הריקים במספרים בין 1 ל- 9 כך שבאותו טור, באותה שורה ובאותו אזור לא יופיע אותו מספר יותר מפעם אחת.</a:t>
            </a:r>
          </a:p>
          <a:p>
            <a:pPr algn="just" rtl="1"/>
            <a:endParaRPr lang="he-IL" sz="2400" dirty="0">
              <a:cs typeface="AgasLight" pitchFamily="2" charset="-79"/>
            </a:endParaRPr>
          </a:p>
          <a:p>
            <a:pPr algn="just" rtl="1"/>
            <a:r>
              <a:rPr lang="he-IL" sz="2400" dirty="0">
                <a:cs typeface="AgasLight" pitchFamily="2" charset="-79"/>
              </a:rPr>
              <a:t>במשחק שלנו המספרים הוחלפו בתמונות של מנהגי יום הולדת.</a:t>
            </a:r>
          </a:p>
          <a:p>
            <a:pPr algn="just" rtl="1"/>
            <a:endParaRPr lang="he-IL" sz="2400" dirty="0">
              <a:cs typeface="AgasLight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D81F953-9549-4A58-B2D4-D43B43925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39" y="640939"/>
            <a:ext cx="523082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BB1AD-B4C4-44A3-A2F1-7A277B36904E}"/>
              </a:ext>
            </a:extLst>
          </p:cNvPr>
          <p:cNvSpPr txBox="1"/>
          <p:nvPr/>
        </p:nvSpPr>
        <p:spPr>
          <a:xfrm>
            <a:off x="100669" y="431269"/>
            <a:ext cx="22103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6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מתוך שבח והודיה לה', עורכים התוועדות שמחה עם בני הבית, חברים וידידים.</a:t>
            </a:r>
            <a:endParaRPr lang="he-IL" sz="2400" dirty="0">
              <a:solidFill>
                <a:schemeClr val="accent6">
                  <a:lumMod val="50000"/>
                </a:schemeClr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7C59EA9-4C9F-45A6-A2F9-ED3FD8EE1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/>
          <a:stretch/>
        </p:blipFill>
        <p:spPr>
          <a:xfrm>
            <a:off x="3305261" y="665194"/>
            <a:ext cx="5587069" cy="5322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621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1365B08-8498-45F5-88A9-C4A3696EB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2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E82FBA1-3EF5-491F-B508-13A95A9D5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90C3930-BAC5-49B5-A641-F351FE9AD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5" y="6067809"/>
            <a:ext cx="3023402" cy="7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AB6DA92-B608-48B8-AC5E-FE0C56409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E58D985-80EC-462B-813D-097B76C8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54710-0E76-46F4-B133-D037EA49E037}"/>
              </a:ext>
            </a:extLst>
          </p:cNvPr>
          <p:cNvSpPr txBox="1"/>
          <p:nvPr/>
        </p:nvSpPr>
        <p:spPr>
          <a:xfrm>
            <a:off x="-109058" y="1102388"/>
            <a:ext cx="34814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אמירת דבר תורה, ביום ההולדת או בהזדמנות קרובה.</a:t>
            </a:r>
          </a:p>
          <a:p>
            <a:pPr algn="ctr"/>
            <a:br>
              <a:rPr lang="he-IL" dirty="0">
                <a:solidFill>
                  <a:srgbClr val="FF0000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</a:br>
            <a:endParaRPr lang="he-IL" dirty="0">
              <a:solidFill>
                <a:srgbClr val="FF0000"/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6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BE67578-BBEA-4A53-9A19-A71851F2A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E54EACF-A793-46B2-9522-17E1C7F9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61" y="539597"/>
            <a:ext cx="6113477" cy="6113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DB01D-A46E-44FE-ABF5-A040840F4188}"/>
              </a:ext>
            </a:extLst>
          </p:cNvPr>
          <p:cNvSpPr txBox="1"/>
          <p:nvPr/>
        </p:nvSpPr>
        <p:spPr>
          <a:xfrm>
            <a:off x="58723" y="204766"/>
            <a:ext cx="39931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יש להשתדל ביום ההולדת להשפיע מתוך </a:t>
            </a:r>
            <a:r>
              <a:rPr lang="he-IL" b="1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אהבת ישראל </a:t>
            </a: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על מישהו בסביבה, בהפצת התורה והמעיינות.</a:t>
            </a:r>
          </a:p>
        </p:txBody>
      </p:sp>
    </p:spTree>
    <p:extLst>
      <p:ext uri="{BB962C8B-B14F-4D97-AF65-F5344CB8AC3E}">
        <p14:creationId xmlns:p14="http://schemas.microsoft.com/office/powerpoint/2010/main" val="17769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5495933-220D-4565-BFD8-CE6AD1849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5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DBCA6F9-0D11-473D-8195-F20C5D9E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0" y="0"/>
            <a:ext cx="68603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4697B-4BF4-4A2D-961E-39E4C3DE7599}"/>
              </a:ext>
            </a:extLst>
          </p:cNvPr>
          <p:cNvSpPr txBox="1"/>
          <p:nvPr/>
        </p:nvSpPr>
        <p:spPr>
          <a:xfrm>
            <a:off x="67112" y="204766"/>
            <a:ext cx="38002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יש להוסיף בלימוד תורה. ולהשתדל ללמוד גם מתוך תורת הנגלה, וגם מפנימיות התורה. (נוסף לשיעורי הלימוד הקבועים).</a:t>
            </a:r>
            <a:endParaRPr lang="he-IL" sz="2400" dirty="0">
              <a:solidFill>
                <a:schemeClr val="accent1">
                  <a:lumMod val="50000"/>
                </a:schemeClr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170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DF59A32-7E8D-42B7-8AA5-9DB73B370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868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122</Words>
  <Application>Microsoft Office PowerPoint</Application>
  <PresentationFormat>‫הצגה על המסך (4:3)</PresentationFormat>
  <Paragraphs>17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Calibri Light</vt:lpstr>
      <vt:lpstr>Calibri</vt:lpstr>
      <vt:lpstr>Arial</vt:lpstr>
      <vt:lpstr>AgasLight</vt:lpstr>
      <vt:lpstr>Fb Alexander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chani marzel</dc:creator>
  <cp:lastModifiedBy>chani marzel</cp:lastModifiedBy>
  <cp:revision>12</cp:revision>
  <dcterms:created xsi:type="dcterms:W3CDTF">2018-01-24T04:24:09Z</dcterms:created>
  <dcterms:modified xsi:type="dcterms:W3CDTF">2018-03-11T10:16:11Z</dcterms:modified>
</cp:coreProperties>
</file>