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embeddedFontLst>
    <p:embeddedFont>
      <p:font typeface="Fb Kupidon Medium" panose="02020503050405020304" pitchFamily="18" charset="-79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Fb Kalisher Black" panose="02020503050405020304" pitchFamily="18" charset="-79"/>
      <p:regular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E6AA00"/>
    <a:srgbClr val="66CC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>
        <p:scale>
          <a:sx n="75" d="100"/>
          <a:sy n="75" d="100"/>
        </p:scale>
        <p:origin x="126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388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75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7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614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305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695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534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62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21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679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799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DB5EA-A9EC-465E-93B0-0C2ADC7EF185}" type="datetimeFigureOut">
              <a:rPr lang="he-IL" smtClean="0"/>
              <a:t>כ"ב/טבת/תשע"ח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8B543-98EB-4A7D-B2D6-E5432FE630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883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9F14760E-2256-4897-A894-914C4475B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19309" r="19376" b="75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340942C9-1BB3-4744-AE2D-0FEBDA199A6A}"/>
              </a:ext>
            </a:extLst>
          </p:cNvPr>
          <p:cNvSpPr/>
          <p:nvPr/>
        </p:nvSpPr>
        <p:spPr>
          <a:xfrm>
            <a:off x="542692" y="2028616"/>
            <a:ext cx="80586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 Kupidon Medium" panose="02020503050405020304" pitchFamily="18" charset="-79"/>
                <a:cs typeface="Fb Kupidon Medium" panose="02020503050405020304" pitchFamily="18" charset="-79"/>
              </a:rPr>
              <a:t>אהבת ישראל </a:t>
            </a:r>
            <a:r>
              <a:rPr lang="he-IL" sz="6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 Kupidon Medium" panose="02020503050405020304" pitchFamily="18" charset="-79"/>
                <a:cs typeface="Fb Kupidon Medium" panose="02020503050405020304" pitchFamily="18" charset="-79"/>
              </a:rPr>
              <a:t>ללא הפסקה</a:t>
            </a:r>
            <a:endParaRPr lang="he-IL" sz="6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 Kupidon Medium" panose="02020503050405020304" pitchFamily="18" charset="-79"/>
              <a:cs typeface="Fb Kupidon Medium" panose="02020503050405020304" pitchFamily="18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E0ECA75C-46FF-4F18-ACCE-F582E8CBA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9" y="156932"/>
            <a:ext cx="1576155" cy="1871684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DCFCF40F-A457-49BA-B11A-29558A4B3979}"/>
              </a:ext>
            </a:extLst>
          </p:cNvPr>
          <p:cNvSpPr/>
          <p:nvPr/>
        </p:nvSpPr>
        <p:spPr>
          <a:xfrm>
            <a:off x="2935173" y="4371726"/>
            <a:ext cx="327365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38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 Kalisher Black" panose="02020503050405020304" pitchFamily="18" charset="-79"/>
                <a:cs typeface="Fb Kalisher Black" panose="02020503050405020304" pitchFamily="18" charset="-79"/>
              </a:rPr>
              <a:t>חידון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3B81D-BD7B-4A61-97B5-8CA0CB7FC527}"/>
              </a:ext>
            </a:extLst>
          </p:cNvPr>
          <p:cNvSpPr txBox="1"/>
          <p:nvPr/>
        </p:nvSpPr>
        <p:spPr>
          <a:xfrm>
            <a:off x="1731395" y="3301830"/>
            <a:ext cx="5867312" cy="193899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he-IL" sz="4000" dirty="0">
                <a:latin typeface="Fb Kalisher Black" panose="02020503050405020304" pitchFamily="18" charset="-79"/>
                <a:cs typeface="Fb Kalisher Black" panose="02020503050405020304" pitchFamily="18" charset="-79"/>
              </a:rPr>
              <a:t>לוֹמְדִים וּמִתְנַהֲגִים בְּאַהֲבַת יִשְׂרָאֵל</a:t>
            </a:r>
          </a:p>
          <a:p>
            <a:pPr algn="ctr" rtl="1"/>
            <a:r>
              <a:rPr lang="he-IL" sz="4000" dirty="0">
                <a:latin typeface="Fb Kalisher Black" panose="02020503050405020304" pitchFamily="18" charset="-79"/>
                <a:cs typeface="Fb Kalisher Black" panose="02020503050405020304" pitchFamily="18" charset="-79"/>
              </a:rPr>
              <a:t>בַּדֶּרֶךְ שֶׁלִּמֵּד אוֹתָנוּ הָאַדְמוֹ"ר הַזָּקֵן</a:t>
            </a:r>
          </a:p>
          <a:p>
            <a:pPr algn="ctr"/>
            <a:endParaRPr lang="he-IL" sz="4000" dirty="0">
              <a:latin typeface="Fb Kalisher Black" panose="02020503050405020304" pitchFamily="18" charset="-79"/>
              <a:cs typeface="Fb Kalisher Black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04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1709355" y="975061"/>
            <a:ext cx="558838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מִפִּתְגַּם אַדְמוֹ"ר הַזָּקֵן אֲנַחְנוּ לוֹמְדִים: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788565" y="2532970"/>
            <a:ext cx="67417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שֶׁרַק הַנְּשָׁמָה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הָאֱלֹקִית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יְקָרָה אֵצֶל הַקָּדוֹשׁ בָּרוּךְ הוּא, וְלַגּוּף שֶׁל יְהוּדִי אֵין חֲשִׁיבוּת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4" y="3858543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שֶׁגַּם הַגּוּף שֶׁל יְהוּדִי יָקָר אֵצֶל הַקָּדוֹשׁ בָּרוּךְ הוּא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שֶׁיֵּשׁ יְהוּדִים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מְסֻיָּמִים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שֶׁהַגּוּף שֶׁלָּהֶם יָקָר אֵצֶל הַשֵּׁם יִתְבָּרֵךְ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78B16B1A-DEE9-4483-A3CA-6505682C2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/>
      <p:bldP spid="14" grpId="0"/>
      <p:bldP spid="15" grpId="0"/>
      <p:bldP spid="17" grpId="0"/>
      <p:bldP spid="18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1709355" y="467728"/>
            <a:ext cx="5509842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חָשׁוּב לוֹמַר "הֲרֵינִי מְקַבֵּל עָלַי </a:t>
            </a:r>
            <a:endParaRPr lang="en-US" sz="3600" dirty="0">
              <a:solidFill>
                <a:srgbClr val="C00000"/>
              </a:solidFill>
              <a:latin typeface="Fb Kalisher Black" panose="02020503050405020304" pitchFamily="18" charset="-79"/>
              <a:cs typeface="Fb Kalisher Black" panose="02020503050405020304" pitchFamily="18" charset="-79"/>
            </a:endParaRPr>
          </a:p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מִצְוַת עֲשֵׂה שֶׁל וְאָהַבְתָּ לְרֵעֲךָ כָּמוֹךָ":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788565" y="2693892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בַּבֹּקֶר, מִיָּד כְּשֶׁקָּמִים.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4" y="3858543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בָּעֶרֶב, אַחֲרֵי תְּפִלַּת עַרְבִית.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בַּבֹּקֶר, לִפְנֵי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תְּחִלַּת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תְּפִלַּת שַׁחֲרִית.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27F7D9A-345D-4DA9-BE09-91FF9C69A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/>
      <p:bldP spid="14" grpId="0"/>
      <p:bldP spid="15" grpId="0"/>
      <p:bldP spid="17" grpId="0"/>
      <p:bldP spid="18" grpId="0" animBg="1"/>
      <p:bldP spid="18" grpId="1" animBg="1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1550657" y="819822"/>
            <a:ext cx="582723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מִצְוַת אַהֲבַת יִשְׂרָאֵל הִיא שַׁעַר מַתְאִים: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788565" y="2693892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לְהַכְנִיס דַּרְכָּהּ אֶת כָּל הַמִּצְווֹת.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4" y="3858543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לְהַכְנִיס דַּרְכָּהּ אֶת כָּל הַיְּהוּדִים.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לְהַכְנִיס דַּרְכָּהּ אֶת הַתְּפִלָּה לְהַשֵּׁם.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26DB1960-29BE-4B76-993C-02CAA116B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1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/>
      <p:bldP spid="14" grpId="0"/>
      <p:bldP spid="15" grpId="0"/>
      <p:bldP spid="17" grpId="0"/>
      <p:bldP spid="18" grpId="0" animBg="1"/>
      <p:bldP spid="18" grpId="1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1074690" y="328231"/>
            <a:ext cx="64556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כַּאֲשֶׁר אַדְמוֹ"ר הָאֶמְצָעִי הָיָה שָׁקוּעַ </a:t>
            </a:r>
            <a:r>
              <a:rPr lang="he-IL" sz="3600" dirty="0" err="1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בְּלִמּוּדו</a:t>
            </a:r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ֹ</a:t>
            </a:r>
            <a:endParaRPr lang="en-US" sz="3600" dirty="0">
              <a:solidFill>
                <a:srgbClr val="C00000"/>
              </a:solidFill>
              <a:latin typeface="Fb Kalisher Black" panose="02020503050405020304" pitchFamily="18" charset="-79"/>
              <a:cs typeface="Fb Kalisher Black" panose="02020503050405020304" pitchFamily="18" charset="-79"/>
            </a:endParaRPr>
          </a:p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וּבְנוֹ הַתִּינוֹק נָפַל מֵהָעֲרִיסָה וּבָכָה: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788565" y="2693892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הוּא שָׁמַע מִיָּד אֶת קוֹל הַבֶּכִי וֶהֱרִימוֹ.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3" y="3697428"/>
            <a:ext cx="674173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אָבִיו הָאַדְמוֹ"ר הַזָּקֵן שָׁמַע אֶת הַבֶּכִי מֵהַקּוֹמָה הָעֶלְיוֹנָה 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וּבָא לְהָרִימוֹ.</a:t>
            </a:r>
          </a:p>
          <a:p>
            <a:pPr algn="ctr"/>
            <a:b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</a:br>
            <a:endParaRPr lang="he-IL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הָאֵם הִגִּיעָה לְהָרִים אֶת הַתִּינוֹק.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34842EB9-D677-40D7-B61B-AB3C4D8E1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/>
      <p:bldP spid="14" grpId="0"/>
      <p:bldP spid="15" grpId="0"/>
      <p:bldP spid="17" grpId="0"/>
      <p:bldP spid="18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2281751" y="919199"/>
            <a:ext cx="404149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 הָאַדְמוֹ"ר הַזָּקֵן אָמַר לִבְנוֹ: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806367" y="2532971"/>
            <a:ext cx="67417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שֶׁטּוֹב מְאוֹד לִהְיוֹת שָׁקוּעַ כָּל כָּךְ בַּלִּמּוּד, עַד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שֶׁלֹּא שׁוֹמְעִים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אֲפִלּו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ּ בֶּכִי שֶׁל תִּינוֹק.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3" y="3927496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שֶׁצָּרִיךְ לָשִׂים לֵב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בִּמְיֻחָד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לִילָדִים קְטַנִּים וּלְתִינוֹקוֹת.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שֶׁלֹּא צְרִיכִים לִהְיוֹת מִדַּי שְׁקוּעִים בִּדְבָרִים עֲמֻקִּים.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1C58257B-2CFA-48DF-8B74-EEB684B5F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8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/>
      <p:bldP spid="14" grpId="0"/>
      <p:bldP spid="15" grpId="0"/>
      <p:bldP spid="17" grpId="0"/>
      <p:bldP spid="18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1520201" y="467728"/>
            <a:ext cx="5589992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 הָרַבִּי </a:t>
            </a:r>
            <a:r>
              <a:rPr lang="he-IL" sz="3600" dirty="0" err="1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מִלְּיוּבַּאוִיטְש</a:t>
            </a:r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ׁ מֵבִיא אֶת הַסִּפּוּר </a:t>
            </a:r>
            <a:endParaRPr lang="en-US" sz="3600" dirty="0">
              <a:solidFill>
                <a:srgbClr val="C00000"/>
              </a:solidFill>
              <a:latin typeface="Fb Kalisher Black" panose="02020503050405020304" pitchFamily="18" charset="-79"/>
              <a:cs typeface="Fb Kalisher Black" panose="02020503050405020304" pitchFamily="18" charset="-79"/>
            </a:endParaRPr>
          </a:p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עַל קוֹל הַתִּינוֹק הַבּוֹכֶה וְלוֹמֵד מִכָּךְ: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806367" y="2532971"/>
            <a:ext cx="67417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שֶׁ"תִּינוֹק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בּוֹכֶה" יָכוֹל לִהְיוֹת גַּם יְהוּדִי מְבֻגָּר שֶׁבְּרוּחָנִיּוּת הוּא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כְּ"תִינוֹק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בּוֹכֶה", וְצָרִיךְ לַעֲזֹר לוֹ.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3" y="3927496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שֶׁצָּרִיךְ לָשִׂים לֵב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בִּמְיֻחָד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לִילָדִים קְטַנִּים וּלְתִינוֹקוֹת.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שֶׁלֹּא צְרִיכִים לִהְיוֹת מִדַּי שְׁקוּעִים בִּדְבָרִים עֲמֻקִּים.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18094C9C-60FE-4211-B9B1-336015E6F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4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/>
      <p:bldP spid="14" grpId="0"/>
      <p:bldP spid="15" grpId="0"/>
      <p:bldP spid="17" grpId="0"/>
      <p:bldP spid="18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69E7722-33D1-4FC5-AAC1-51F58063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5F52C-6679-4F68-AF17-753DACC71BD3}"/>
              </a:ext>
            </a:extLst>
          </p:cNvPr>
          <p:cNvSpPr txBox="1"/>
          <p:nvPr/>
        </p:nvSpPr>
        <p:spPr>
          <a:xfrm>
            <a:off x="1847214" y="467728"/>
            <a:ext cx="493596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כְּשֶׁעוֹזְרִים לִיהוּדִי, הַדָּבָר </a:t>
            </a:r>
            <a:endParaRPr lang="en-US" sz="3600" dirty="0">
              <a:solidFill>
                <a:srgbClr val="C00000"/>
              </a:solidFill>
              <a:latin typeface="Fb Kalisher Black" panose="02020503050405020304" pitchFamily="18" charset="-79"/>
              <a:cs typeface="Fb Kalisher Black" panose="02020503050405020304" pitchFamily="18" charset="-79"/>
            </a:endParaRPr>
          </a:p>
          <a:p>
            <a:pPr algn="ctr"/>
            <a:r>
              <a:rPr lang="he-IL" sz="3600" dirty="0">
                <a:solidFill>
                  <a:srgbClr val="C00000"/>
                </a:solidFill>
                <a:latin typeface="Fb Kalisher Black" panose="02020503050405020304" pitchFamily="18" charset="-79"/>
                <a:cs typeface="Fb Kalisher Black" panose="02020503050405020304" pitchFamily="18" charset="-79"/>
              </a:rPr>
              <a:t>שֶׁהֲכִי חָשׁוּב לָשִׂים לֵב אֵלָיו הוּא: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859AB34-2AD7-4575-A02F-D799A6854251}"/>
              </a:ext>
            </a:extLst>
          </p:cNvPr>
          <p:cNvSpPr/>
          <p:nvPr/>
        </p:nvSpPr>
        <p:spPr>
          <a:xfrm>
            <a:off x="703619" y="2588833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DDE30FB0-72EE-4D7E-9486-9BB7C896B3C0}"/>
              </a:ext>
            </a:extLst>
          </p:cNvPr>
          <p:cNvSpPr/>
          <p:nvPr/>
        </p:nvSpPr>
        <p:spPr>
          <a:xfrm>
            <a:off x="703619" y="3770020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3A3683C-21CF-4A9F-961C-9CE8AFB7167D}"/>
              </a:ext>
            </a:extLst>
          </p:cNvPr>
          <p:cNvSpPr/>
          <p:nvPr/>
        </p:nvSpPr>
        <p:spPr>
          <a:xfrm>
            <a:off x="7842170" y="2588833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FAE1F7E-3937-44B5-9AF0-6409B25298E7}"/>
              </a:ext>
            </a:extLst>
          </p:cNvPr>
          <p:cNvSpPr/>
          <p:nvPr/>
        </p:nvSpPr>
        <p:spPr>
          <a:xfrm>
            <a:off x="7850556" y="3766469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F87790-76C2-41B2-BC2B-B9024CD19207}"/>
              </a:ext>
            </a:extLst>
          </p:cNvPr>
          <p:cNvSpPr/>
          <p:nvPr/>
        </p:nvSpPr>
        <p:spPr>
          <a:xfrm>
            <a:off x="7858942" y="4944105"/>
            <a:ext cx="796957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4D4EFF3-67DE-4E74-80D1-89EB33EC8ADA}"/>
              </a:ext>
            </a:extLst>
          </p:cNvPr>
          <p:cNvSpPr/>
          <p:nvPr/>
        </p:nvSpPr>
        <p:spPr>
          <a:xfrm>
            <a:off x="8040913" y="2532971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1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2ED605B-3C7E-465D-8DE3-BE4498BB5746}"/>
              </a:ext>
            </a:extLst>
          </p:cNvPr>
          <p:cNvSpPr/>
          <p:nvPr/>
        </p:nvSpPr>
        <p:spPr>
          <a:xfrm>
            <a:off x="806367" y="2736171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שֶׁמִּי שֶׁעוֹשֶׂה אֶת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הַמִּצְוָה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 לֹא יִתְגָּאֶה.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EE78B1C-2566-4E3F-A8C1-2C1C86FADE7F}"/>
              </a:ext>
            </a:extLst>
          </p:cNvPr>
          <p:cNvSpPr/>
          <p:nvPr/>
        </p:nvSpPr>
        <p:spPr>
          <a:xfrm>
            <a:off x="8040913" y="3719579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2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17D4102-F995-4396-8659-561297A85BE3}"/>
              </a:ext>
            </a:extLst>
          </p:cNvPr>
          <p:cNvSpPr/>
          <p:nvPr/>
        </p:nvSpPr>
        <p:spPr>
          <a:xfrm>
            <a:off x="8040913" y="4906187"/>
            <a:ext cx="399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3</a:t>
            </a:r>
            <a:endParaRPr lang="he-IL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bMazal" panose="02020603050405020304" pitchFamily="18" charset="-79"/>
              <a:cs typeface="FbMazal" panose="02020603050405020304" pitchFamily="18" charset="-79"/>
            </a:endParaRP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3D68B59D-195F-4202-A761-1CA3ECF3E872}"/>
              </a:ext>
            </a:extLst>
          </p:cNvPr>
          <p:cNvSpPr/>
          <p:nvPr/>
        </p:nvSpPr>
        <p:spPr>
          <a:xfrm>
            <a:off x="703619" y="4951207"/>
            <a:ext cx="6920433" cy="838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5240E99E-F5E2-4871-9FF7-5907CD040C4C}"/>
              </a:ext>
            </a:extLst>
          </p:cNvPr>
          <p:cNvSpPr/>
          <p:nvPr/>
        </p:nvSpPr>
        <p:spPr>
          <a:xfrm>
            <a:off x="788563" y="3927496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שֶׁמִּי שֶׁעוֹשֶׂה אֶת </a:t>
            </a:r>
            <a:r>
              <a:rPr lang="he-IL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הַמִּצְוָה</a:t>
            </a:r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, לֹא יַחְשֹׁב עַל הַשָּׂכָר הַמַּגִּיעַ לוֹ.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67B3803-5B66-48C9-BFAD-A0B2EA0F95B2}"/>
              </a:ext>
            </a:extLst>
          </p:cNvPr>
          <p:cNvSpPr/>
          <p:nvPr/>
        </p:nvSpPr>
        <p:spPr>
          <a:xfrm>
            <a:off x="788564" y="5060075"/>
            <a:ext cx="674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Mazal" panose="02020603050405020304" pitchFamily="18" charset="-79"/>
                <a:cs typeface="FbMazal" panose="02020603050405020304" pitchFamily="18" charset="-79"/>
              </a:rPr>
              <a:t>שֶׁהַיְּהוּדִי שֶׁעָזְרוּ לוֹ אָכֵן קִבֵּל עֶזְרָה מַמָּשִׁית.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0F7624D-25C0-40B9-9C8B-7DB4D21EA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" y="237772"/>
            <a:ext cx="941283" cy="1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4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/>
      <p:bldP spid="14" grpId="0"/>
      <p:bldP spid="15" grpId="0"/>
      <p:bldP spid="17" grpId="0"/>
      <p:bldP spid="18" grpId="0" animBg="1"/>
      <p:bldP spid="18" grpId="1" animBg="1"/>
      <p:bldP spid="20" grpId="0"/>
      <p:bldP spid="21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289</Words>
  <Application>Microsoft Office PowerPoint</Application>
  <PresentationFormat>‫הצגה על המסך (4:3)</PresentationFormat>
  <Paragraphs>60</Paragraphs>
  <Slides>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6" baseType="lpstr">
      <vt:lpstr>Fb Kupidon Medium</vt:lpstr>
      <vt:lpstr>Arial</vt:lpstr>
      <vt:lpstr>Calibri</vt:lpstr>
      <vt:lpstr>Times New Roman</vt:lpstr>
      <vt:lpstr>Calibri Light</vt:lpstr>
      <vt:lpstr>Fb Kalisher Black</vt:lpstr>
      <vt:lpstr>FbMazal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משתמש</dc:creator>
  <cp:lastModifiedBy>משתמש</cp:lastModifiedBy>
  <cp:revision>28</cp:revision>
  <dcterms:created xsi:type="dcterms:W3CDTF">2017-11-16T21:00:26Z</dcterms:created>
  <dcterms:modified xsi:type="dcterms:W3CDTF">2018-01-09T10:17:16Z</dcterms:modified>
</cp:coreProperties>
</file>