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24"/>
  </p:notesMasterIdLst>
  <p:sldIdLst>
    <p:sldId id="285" r:id="rId2"/>
    <p:sldId id="287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EFT_Alef Comic" panose="01000503000000020003" pitchFamily="2" charset="-79"/>
      <p:regular r:id="rId31"/>
      <p:bold r:id="rId32"/>
    </p:embeddedFont>
    <p:embeddedFont>
      <p:font typeface="Yu Gothic UI Semilight" panose="020B0400000000000000" pitchFamily="34" charset="-128"/>
      <p:regular r:id="rId33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7FF"/>
    <a:srgbClr val="F03300"/>
    <a:srgbClr val="33CCFF"/>
    <a:srgbClr val="00B0F0"/>
    <a:srgbClr val="FDF7E7"/>
    <a:srgbClr val="FF3399"/>
    <a:srgbClr val="FFFFFF"/>
    <a:srgbClr val="F13301"/>
    <a:srgbClr val="E21400"/>
    <a:srgbClr val="F1C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2CD42D-0A8C-40DC-99C4-809ED7176C49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130DFE-3548-48BB-82CB-4ABB0C3ACB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37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8D542C-8B21-4726-90F8-5F13C4035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5C163CC-1907-4361-9792-3777E1A32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EAD079A-CC90-4D73-977A-520B4349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C158201-5A3C-40F0-A8EA-E9691464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1D8BB2A-16DE-421D-A7D3-4A4E69BD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070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8EF3DC-85E7-4C75-BA1D-8656BFA9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D0CF94A-AC67-47F2-96AA-16BFD307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358FFB0-0FCC-4FE8-9EC8-77EF84D5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CB33AC4-D631-4846-AFFC-8AE80896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0FF9CF7-049D-4945-91CF-391F6883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68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DD1CCB7-ED86-4954-95E1-7EADB306E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B809E20-4F71-4170-9DDA-A6851DBB8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3B1497E-9269-44F4-A17B-23AF4540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13E5243-55B1-45B7-990B-03A9EDD6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FD8F211-F841-4570-83C0-0CED428A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951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3FE392-D60A-48CF-A8F2-88BF5E09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7553B3E-AA1F-4C9D-B7F5-33B8256B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0A861C1-0D68-4CB7-B1B6-B1399951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370FFF-B821-4226-9EC6-D653174D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F263A1-4954-4255-99A6-A0EDA023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80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F568CD-CC77-42AE-AD37-F522977D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572BF8-AE3C-4DC9-990F-12A7047F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8CDD40-AC7D-4414-8E6E-46CF0B4E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44E6174-BBA5-43E7-AF2F-8F0C8CF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05330AE-C1F9-4403-BA01-44144740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768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77C7FF-F33A-46D3-9659-C921266E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90AA9B7-9A90-4BFF-81E5-22E82694B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9112D2F-65E4-40A2-8D85-6DB43B6DE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2B8D49E-267C-4958-A1A6-3B7F26DB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69ACAA1-CDFB-405D-9EB7-15D08175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5A28159-9BF5-4C18-A87A-96776FD3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201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B443B8-A354-4B92-BF46-D87221C4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3A7A963-8E21-49D2-BBFE-50CB43771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E311882-BB66-4A9A-B0D6-2C6C24024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076ED93-0AB1-4280-97D1-0C932A51D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22D7982-0C52-4711-94D2-CF2821B62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5F41FDC-58D7-4898-BC8D-16A416A3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34965F6-EC56-48CF-B4F8-61BF583C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CBB5E36-A4CC-4E71-9836-1FA4C332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207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D7D4CB-6777-441E-9E3A-63FE5539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BFA74A6-3200-4FB2-B347-CF24A6CC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332CC8E-7CBC-4F8B-BBFB-3765C319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A03607F-C71C-4E33-962D-8D4092B8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680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33E1631-A9BA-4B72-B666-B716AC32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0869602-2B9C-44A3-A520-E24A56A5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9BCD96D-9350-452C-88DE-EFF0292B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110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877CCC-28A0-4650-B62A-92056627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D2502BA-89F2-4F4A-8FF0-E091E6AF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32907FC-4ED4-4781-AD83-1B5067F7D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0A7B7DA-7EEF-49D8-8CB6-B237D3EC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E3ECD4-9277-4668-9EED-4229D05E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E3AAB3B-931A-4FD6-B7C1-9D702E76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109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97E40B-6D08-46AC-9BCB-20E3BD2D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0CBC156-820B-4E1A-8BA1-209722245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7B8EFC9-E716-45F3-A1D4-55B7CA8EE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1217A58-E432-4962-9A28-0F43A49B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36DC677-1204-465C-B445-12478862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D072019-30A6-4575-9196-C77E9544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554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8345089-5618-40EB-A193-240AA5DB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324690B-79BB-4DE2-AA47-C230C68A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B52E79D-6F89-4008-981B-95F15A3B9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AB98-A621-4737-B1B1-B622D0075B7C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2A1F7D8-9486-4465-9992-D68E61260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53CEE30-2F61-4756-B99C-105F164FE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E2FA-F87C-46E1-AC46-69A018942E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685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2081200" y="539335"/>
            <a:ext cx="7301220" cy="162570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חידון ההתקשרות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828538" y="2180310"/>
            <a:ext cx="102136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לפניך חידון א-ב אודות הנהגות ודרכי התקשרות לרבי.</a:t>
            </a:r>
          </a:p>
          <a:p>
            <a:pPr marL="228600" algn="ctr"/>
            <a:r>
              <a:rPr lang="he-IL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אחרי כל מושג, נקודה למחשבה ולהוספה בהתקשרות...</a:t>
            </a:r>
          </a:p>
          <a:p>
            <a:pPr marL="228600" algn="ctr"/>
            <a:r>
              <a:rPr lang="he-IL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בהצלחה!</a:t>
            </a:r>
          </a:p>
        </p:txBody>
      </p:sp>
    </p:spTree>
    <p:extLst>
      <p:ext uri="{BB962C8B-B14F-4D97-AF65-F5344CB8AC3E}">
        <p14:creationId xmlns:p14="http://schemas.microsoft.com/office/powerpoint/2010/main" val="24742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645616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ט</a:t>
            </a:r>
          </a:p>
        </p:txBody>
      </p:sp>
      <p:sp>
        <p:nvSpPr>
          <p:cNvPr id="6" name="מלבן 5"/>
          <p:cNvSpPr/>
          <p:nvPr/>
        </p:nvSpPr>
        <p:spPr>
          <a:xfrm>
            <a:off x="707193" y="-245833"/>
            <a:ext cx="67270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כך צריך לחשוב וכך יהיה... </a:t>
            </a:r>
          </a:p>
          <a:p>
            <a:pPr algn="ctr"/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(מפתגם שהרבי לימד)</a:t>
            </a:r>
            <a:br>
              <a:rPr lang="he-IL" sz="5400" dirty="0"/>
            </a:br>
            <a:endParaRPr lang="he-IL" sz="5400" b="1" dirty="0">
              <a:ln>
                <a:solidFill>
                  <a:schemeClr val="tx1"/>
                </a:solidFill>
              </a:ln>
              <a:solidFill>
                <a:srgbClr val="29C7FF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1200329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 err="1">
                <a:latin typeface="EFT_Alef Comic" panose="01000503000000020003" pitchFamily="2" charset="-79"/>
                <a:cs typeface="EFT_Alef Comic" panose="01000503000000020003" pitchFamily="2" charset="-79"/>
              </a:rPr>
              <a:t>טראכט</a:t>
            </a:r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 </a:t>
            </a:r>
            <a:r>
              <a:rPr lang="he-IL" sz="3600" b="1" dirty="0" err="1">
                <a:latin typeface="EFT_Alef Comic" panose="01000503000000020003" pitchFamily="2" charset="-79"/>
                <a:cs typeface="EFT_Alef Comic" panose="01000503000000020003" pitchFamily="2" charset="-79"/>
              </a:rPr>
              <a:t>גוט</a:t>
            </a:r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 – </a:t>
            </a:r>
            <a:r>
              <a:rPr lang="he-IL" sz="3600" b="1" dirty="0" err="1">
                <a:latin typeface="EFT_Alef Comic" panose="01000503000000020003" pitchFamily="2" charset="-79"/>
                <a:cs typeface="EFT_Alef Comic" panose="01000503000000020003" pitchFamily="2" charset="-79"/>
              </a:rPr>
              <a:t>וועט</a:t>
            </a:r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 זיין </a:t>
            </a:r>
            <a:r>
              <a:rPr lang="he-IL" sz="3600" b="1" dirty="0" err="1">
                <a:latin typeface="EFT_Alef Comic" panose="01000503000000020003" pitchFamily="2" charset="-79"/>
                <a:cs typeface="EFT_Alef Comic" panose="01000503000000020003" pitchFamily="2" charset="-79"/>
              </a:rPr>
              <a:t>גוט</a:t>
            </a:r>
            <a:endParaRPr lang="he-IL" sz="3600" b="1" dirty="0">
              <a:latin typeface="EFT_Alef Comic" panose="01000503000000020003" pitchFamily="2" charset="-79"/>
              <a:cs typeface="EFT_Alef Comic" panose="01000503000000020003" pitchFamily="2" charset="-79"/>
            </a:endParaRPr>
          </a:p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תחשוב טוב- יהיה טוב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718236"/>
            <a:ext cx="11159174" cy="1538883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באיזה ענין תוכלו ליישם זאת?</a:t>
            </a:r>
          </a:p>
        </p:txBody>
      </p:sp>
    </p:spTree>
    <p:extLst>
      <p:ext uri="{BB962C8B-B14F-4D97-AF65-F5344CB8AC3E}">
        <p14:creationId xmlns:p14="http://schemas.microsoft.com/office/powerpoint/2010/main" val="32037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095999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י</a:t>
            </a:r>
          </a:p>
        </p:txBody>
      </p:sp>
      <p:sp>
        <p:nvSpPr>
          <p:cNvPr id="6" name="מלבן 5"/>
          <p:cNvSpPr/>
          <p:nvPr/>
        </p:nvSpPr>
        <p:spPr>
          <a:xfrm>
            <a:off x="1198514" y="-368664"/>
            <a:ext cx="6727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מבצע בו יצא הרבי אחרי הסתלקות הרבנית חיה </a:t>
            </a:r>
            <a:r>
              <a:rPr lang="he-IL" sz="5400" b="1" dirty="0" err="1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מושקא</a:t>
            </a:r>
            <a:br>
              <a:rPr lang="he-IL" sz="5400" dirty="0"/>
            </a:br>
            <a:endParaRPr lang="he-IL" sz="5400" b="1" dirty="0">
              <a:ln>
                <a:solidFill>
                  <a:schemeClr val="tx1"/>
                </a:solidFill>
              </a:ln>
              <a:solidFill>
                <a:srgbClr val="29C7FF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יום הולדת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104078"/>
            <a:ext cx="11159174" cy="2185214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האם אתם מכירים את מנהגי יום ההולדת?</a:t>
            </a:r>
          </a:p>
        </p:txBody>
      </p:sp>
    </p:spTree>
    <p:extLst>
      <p:ext uri="{BB962C8B-B14F-4D97-AF65-F5344CB8AC3E}">
        <p14:creationId xmlns:p14="http://schemas.microsoft.com/office/powerpoint/2010/main" val="9025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095999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כ</a:t>
            </a:r>
          </a:p>
        </p:txBody>
      </p:sp>
      <p:sp>
        <p:nvSpPr>
          <p:cNvPr id="6" name="מלבן 5"/>
          <p:cNvSpPr/>
          <p:nvPr/>
        </p:nvSpPr>
        <p:spPr>
          <a:xfrm>
            <a:off x="707193" y="-191241"/>
            <a:ext cx="6727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התאריך בו הרבי העביר את האחריות לחסידים</a:t>
            </a:r>
            <a:br>
              <a:rPr lang="he-IL" sz="5400" dirty="0"/>
            </a:br>
            <a:endParaRPr lang="he-IL" sz="5400" b="1" dirty="0">
              <a:ln>
                <a:solidFill>
                  <a:schemeClr val="tx1"/>
                </a:solidFill>
              </a:ln>
              <a:solidFill>
                <a:srgbClr val="29C7FF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 err="1">
                <a:latin typeface="EFT_Alef Comic" panose="01000503000000020003" pitchFamily="2" charset="-79"/>
                <a:cs typeface="EFT_Alef Comic" panose="01000503000000020003" pitchFamily="2" charset="-79"/>
              </a:rPr>
              <a:t>כ''ח</a:t>
            </a:r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 ניסן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117726"/>
            <a:ext cx="11159174" cy="2185214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מה אתה יכול לעשות היום כדי להביא את הגאולה?</a:t>
            </a:r>
          </a:p>
        </p:txBody>
      </p:sp>
    </p:spTree>
    <p:extLst>
      <p:ext uri="{BB962C8B-B14F-4D97-AF65-F5344CB8AC3E}">
        <p14:creationId xmlns:p14="http://schemas.microsoft.com/office/powerpoint/2010/main" val="174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932222" y="394278"/>
            <a:ext cx="504057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ל</a:t>
            </a:r>
          </a:p>
        </p:txBody>
      </p:sp>
      <p:sp>
        <p:nvSpPr>
          <p:cNvPr id="6" name="מלבן 5"/>
          <p:cNvSpPr/>
          <p:nvPr/>
        </p:nvSpPr>
        <p:spPr>
          <a:xfrm>
            <a:off x="993800" y="286433"/>
            <a:ext cx="6727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ספר מתורתו של הרבי</a:t>
            </a:r>
            <a:b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</a:br>
            <a:endParaRPr lang="he-IL" sz="5400" b="1" dirty="0">
              <a:ln>
                <a:solidFill>
                  <a:schemeClr val="tx1"/>
                </a:solidFill>
              </a:ln>
              <a:solidFill>
                <a:srgbClr val="29C7FF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07592" y="3700143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ליקוטי שיחות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377037"/>
            <a:ext cx="11159174" cy="1938992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האם כבר למדת רעיון </a:t>
            </a:r>
            <a:r>
              <a:rPr lang="he-IL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מלקוטי</a:t>
            </a:r>
            <a:r>
              <a:rPr lang="he-IL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 שיחות לפרשת השבוע?</a:t>
            </a:r>
          </a:p>
        </p:txBody>
      </p:sp>
    </p:spTree>
    <p:extLst>
      <p:ext uri="{BB962C8B-B14F-4D97-AF65-F5344CB8AC3E}">
        <p14:creationId xmlns:p14="http://schemas.microsoft.com/office/powerpoint/2010/main" val="19883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795744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מ</a:t>
            </a:r>
          </a:p>
        </p:txBody>
      </p:sp>
      <p:sp>
        <p:nvSpPr>
          <p:cNvPr id="6" name="מלבן 5"/>
          <p:cNvSpPr/>
          <p:nvPr/>
        </p:nvSpPr>
        <p:spPr>
          <a:xfrm>
            <a:off x="707193" y="1364605"/>
            <a:ext cx="6727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"בקשה נפשית של הרבי</a:t>
            </a:r>
          </a:p>
        </p:txBody>
      </p:sp>
      <p:sp>
        <p:nvSpPr>
          <p:cNvPr id="7" name="מלבן 6"/>
          <p:cNvSpPr/>
          <p:nvPr/>
        </p:nvSpPr>
        <p:spPr>
          <a:xfrm>
            <a:off x="907592" y="3465905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משפיע – עשה לך רב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445277"/>
            <a:ext cx="11159174" cy="1538883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האם כבר יש לך משפיע?</a:t>
            </a:r>
          </a:p>
        </p:txBody>
      </p:sp>
    </p:spTree>
    <p:extLst>
      <p:ext uri="{BB962C8B-B14F-4D97-AF65-F5344CB8AC3E}">
        <p14:creationId xmlns:p14="http://schemas.microsoft.com/office/powerpoint/2010/main" val="18421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891279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נ</a:t>
            </a:r>
          </a:p>
        </p:txBody>
      </p:sp>
      <p:sp>
        <p:nvSpPr>
          <p:cNvPr id="6" name="מלבן 5"/>
          <p:cNvSpPr/>
          <p:nvPr/>
        </p:nvSpPr>
        <p:spPr>
          <a:xfrm>
            <a:off x="1375936" y="327378"/>
            <a:ext cx="6727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אחד מעשרת ה'מבצעים'</a:t>
            </a:r>
            <a:b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</a:br>
            <a:endParaRPr lang="he-IL" sz="5400" b="1" dirty="0">
              <a:ln>
                <a:solidFill>
                  <a:schemeClr val="tx1"/>
                </a:solidFill>
              </a:ln>
              <a:solidFill>
                <a:srgbClr val="29C7FF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 err="1">
                <a:latin typeface="EFT_Alef Comic" panose="01000503000000020003" pitchFamily="2" charset="-79"/>
                <a:cs typeface="EFT_Alef Comic" panose="01000503000000020003" pitchFamily="2" charset="-79"/>
              </a:rPr>
              <a:t>נש''ק</a:t>
            </a:r>
            <a:endParaRPr lang="he-IL" sz="3600" b="1" dirty="0"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89398" y="4445277"/>
            <a:ext cx="11159174" cy="1538883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כיצד אנו </a:t>
            </a:r>
            <a:r>
              <a:rPr lang="he-IL" sz="5400" b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נוכל להוסיף ב'אור' ?</a:t>
            </a:r>
            <a:endParaRPr lang="he-IL" sz="5400" b="1" dirty="0">
              <a:ln>
                <a:solidFill>
                  <a:schemeClr val="accent6">
                    <a:lumMod val="75000"/>
                  </a:schemeClr>
                </a:solidFill>
              </a:ln>
              <a:latin typeface="Yu Gothic UI Semilight" panose="020B0400000000000000" pitchFamily="34" charset="-128"/>
              <a:ea typeface="Yu Gothic UI Semilight" panose="020B0400000000000000" pitchFamily="34" charset="-128"/>
              <a:cs typeface="EFT_Alef Comic" panose="01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236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786648" y="-83402"/>
            <a:ext cx="503437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ס</a:t>
            </a:r>
          </a:p>
        </p:txBody>
      </p:sp>
      <p:sp>
        <p:nvSpPr>
          <p:cNvPr id="6" name="מלבן 5"/>
          <p:cNvSpPr/>
          <p:nvPr/>
        </p:nvSpPr>
        <p:spPr>
          <a:xfrm>
            <a:off x="707193" y="1132595"/>
            <a:ext cx="6727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שיעורי לימוד לילדים ונשים</a:t>
            </a: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ספר המצוות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445277"/>
            <a:ext cx="11159174" cy="1538883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האם למדת את השיעור היומי?</a:t>
            </a:r>
          </a:p>
        </p:txBody>
      </p:sp>
    </p:spTree>
    <p:extLst>
      <p:ext uri="{BB962C8B-B14F-4D97-AF65-F5344CB8AC3E}">
        <p14:creationId xmlns:p14="http://schemas.microsoft.com/office/powerpoint/2010/main" val="17210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768448" y="-124346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ע</a:t>
            </a:r>
          </a:p>
        </p:txBody>
      </p:sp>
      <p:sp>
        <p:nvSpPr>
          <p:cNvPr id="6" name="מלבן 5"/>
          <p:cNvSpPr/>
          <p:nvPr/>
        </p:nvSpPr>
        <p:spPr>
          <a:xfrm>
            <a:off x="707193" y="-191241"/>
            <a:ext cx="67270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שתי מילים שתובעות גאולה</a:t>
            </a:r>
            <a:br>
              <a:rPr lang="he-IL" sz="5400" dirty="0"/>
            </a:br>
            <a:endParaRPr lang="he-IL" sz="5400" b="1" dirty="0">
              <a:ln>
                <a:solidFill>
                  <a:schemeClr val="tx1"/>
                </a:solidFill>
              </a:ln>
              <a:solidFill>
                <a:srgbClr val="29C7FF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עד מתי?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171538"/>
            <a:ext cx="11159174" cy="2062103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איך אומרים 'אנו רוצים משיח עכשיו' באנגלית?</a:t>
            </a:r>
          </a:p>
        </p:txBody>
      </p:sp>
    </p:spTree>
    <p:extLst>
      <p:ext uri="{BB962C8B-B14F-4D97-AF65-F5344CB8AC3E}">
        <p14:creationId xmlns:p14="http://schemas.microsoft.com/office/powerpoint/2010/main" val="34039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095999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פ</a:t>
            </a:r>
          </a:p>
        </p:txBody>
      </p:sp>
      <p:sp>
        <p:nvSpPr>
          <p:cNvPr id="6" name="מלבן 5"/>
          <p:cNvSpPr/>
          <p:nvPr/>
        </p:nvSpPr>
        <p:spPr>
          <a:xfrm>
            <a:off x="707193" y="-191241"/>
            <a:ext cx="67270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דרישה של הרבי בהפצת המעיינות בהרחבה: "ו ____"</a:t>
            </a:r>
            <a:b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</a:br>
            <a:endParaRPr lang="he-IL" sz="5400" b="1" dirty="0">
              <a:ln>
                <a:solidFill>
                  <a:schemeClr val="tx1"/>
                </a:solidFill>
              </a:ln>
              <a:solidFill>
                <a:srgbClr val="29C7FF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פרצת!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445277"/>
            <a:ext cx="11159174" cy="2369880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נסו לחשב כמה </a:t>
            </a:r>
            <a:r>
              <a:rPr lang="he-IL" sz="5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הגימטריה</a:t>
            </a:r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 של 'פרצת'?</a:t>
            </a:r>
          </a:p>
        </p:txBody>
      </p:sp>
    </p:spTree>
    <p:extLst>
      <p:ext uri="{BB962C8B-B14F-4D97-AF65-F5344CB8AC3E}">
        <p14:creationId xmlns:p14="http://schemas.microsoft.com/office/powerpoint/2010/main" val="6463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509144" y="53076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צ</a:t>
            </a:r>
          </a:p>
        </p:txBody>
      </p:sp>
      <p:sp>
        <p:nvSpPr>
          <p:cNvPr id="6" name="מלבן 5"/>
          <p:cNvSpPr/>
          <p:nvPr/>
        </p:nvSpPr>
        <p:spPr>
          <a:xfrm>
            <a:off x="707193" y="436558"/>
            <a:ext cx="67270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מעשרת המבצעים</a:t>
            </a:r>
          </a:p>
          <a:p>
            <a:br>
              <a:rPr lang="he-IL" sz="5400" dirty="0"/>
            </a:br>
            <a:endParaRPr lang="he-IL" sz="5400" b="1" dirty="0">
              <a:ln>
                <a:solidFill>
                  <a:schemeClr val="tx1"/>
                </a:solidFill>
              </a:ln>
              <a:solidFill>
                <a:srgbClr val="29C7FF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07592" y="3618258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צדקה</a:t>
            </a:r>
          </a:p>
        </p:txBody>
      </p:sp>
      <p:sp>
        <p:nvSpPr>
          <p:cNvPr id="8" name="מלבן 7"/>
          <p:cNvSpPr/>
          <p:nvPr/>
        </p:nvSpPr>
        <p:spPr>
          <a:xfrm>
            <a:off x="90344" y="4562003"/>
            <a:ext cx="11848178" cy="1538883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מהם הזמנים בהם נוהגים לתת צדקה?</a:t>
            </a:r>
          </a:p>
        </p:txBody>
      </p:sp>
    </p:spTree>
    <p:extLst>
      <p:ext uri="{BB962C8B-B14F-4D97-AF65-F5344CB8AC3E}">
        <p14:creationId xmlns:p14="http://schemas.microsoft.com/office/powerpoint/2010/main" val="24558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095999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א</a:t>
            </a:r>
          </a:p>
        </p:txBody>
      </p:sp>
      <p:sp>
        <p:nvSpPr>
          <p:cNvPr id="6" name="מלבן 5"/>
          <p:cNvSpPr/>
          <p:nvPr/>
        </p:nvSpPr>
        <p:spPr>
          <a:xfrm>
            <a:off x="-1210534" y="1570896"/>
            <a:ext cx="10213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72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ניגון שהרבי לימד</a:t>
            </a: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אנעים זמירות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445277"/>
            <a:ext cx="11159174" cy="1723549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נקודה להוספה: </a:t>
            </a:r>
          </a:p>
          <a:p>
            <a:pPr algn="ctr" rtl="0"/>
            <a:r>
              <a:rPr lang="he-IL" sz="6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האם תדעו מה מילות הניגון?</a:t>
            </a:r>
          </a:p>
        </p:txBody>
      </p:sp>
    </p:spTree>
    <p:extLst>
      <p:ext uri="{BB962C8B-B14F-4D97-AF65-F5344CB8AC3E}">
        <p14:creationId xmlns:p14="http://schemas.microsoft.com/office/powerpoint/2010/main" val="41719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290778" y="-356353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ר</a:t>
            </a:r>
          </a:p>
        </p:txBody>
      </p:sp>
      <p:sp>
        <p:nvSpPr>
          <p:cNvPr id="6" name="מלבן 5"/>
          <p:cNvSpPr/>
          <p:nvPr/>
        </p:nvSpPr>
        <p:spPr>
          <a:xfrm>
            <a:off x="755011" y="1356955"/>
            <a:ext cx="6727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כינוי לרבי </a:t>
            </a:r>
          </a:p>
          <a:p>
            <a:pPr algn="ctr" rtl="0"/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בספר בזוהר</a:t>
            </a:r>
          </a:p>
        </p:txBody>
      </p:sp>
      <p:sp>
        <p:nvSpPr>
          <p:cNvPr id="7" name="מלבן 6"/>
          <p:cNvSpPr/>
          <p:nvPr/>
        </p:nvSpPr>
        <p:spPr>
          <a:xfrm>
            <a:off x="907592" y="3454483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 err="1">
                <a:latin typeface="EFT_Alef Comic" panose="01000503000000020003" pitchFamily="2" charset="-79"/>
                <a:cs typeface="EFT_Alef Comic" panose="01000503000000020003" pitchFamily="2" charset="-79"/>
              </a:rPr>
              <a:t>רעיא</a:t>
            </a:r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 </a:t>
            </a:r>
            <a:r>
              <a:rPr lang="he-IL" sz="3600" b="1" dirty="0" err="1">
                <a:latin typeface="EFT_Alef Comic" panose="01000503000000020003" pitchFamily="2" charset="-79"/>
                <a:cs typeface="EFT_Alef Comic" panose="01000503000000020003" pitchFamily="2" charset="-79"/>
              </a:rPr>
              <a:t>מהימנא</a:t>
            </a:r>
            <a:endParaRPr lang="he-IL" sz="3600" b="1" dirty="0"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89398" y="4445277"/>
            <a:ext cx="11159174" cy="1538883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מהם 2 הפירושים </a:t>
            </a:r>
            <a:r>
              <a:rPr lang="he-IL" sz="5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ל'רעיא</a:t>
            </a:r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 </a:t>
            </a:r>
            <a:r>
              <a:rPr lang="he-IL" sz="5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מהימנא</a:t>
            </a:r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'?</a:t>
            </a:r>
          </a:p>
        </p:txBody>
      </p:sp>
    </p:spTree>
    <p:extLst>
      <p:ext uri="{BB962C8B-B14F-4D97-AF65-F5344CB8AC3E}">
        <p14:creationId xmlns:p14="http://schemas.microsoft.com/office/powerpoint/2010/main" val="610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509143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ש</a:t>
            </a:r>
          </a:p>
        </p:txBody>
      </p:sp>
      <p:sp>
        <p:nvSpPr>
          <p:cNvPr id="6" name="מלבן 5"/>
          <p:cNvSpPr/>
          <p:nvPr/>
        </p:nvSpPr>
        <p:spPr>
          <a:xfrm>
            <a:off x="707193" y="-191241"/>
            <a:ext cx="67270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אחד מניגוני הרבי</a:t>
            </a:r>
          </a:p>
          <a:p>
            <a:br>
              <a:rPr lang="he-IL" sz="5400" dirty="0"/>
            </a:br>
            <a:endParaRPr lang="he-IL" sz="5400" b="1" dirty="0">
              <a:ln>
                <a:solidFill>
                  <a:schemeClr val="tx1"/>
                </a:solidFill>
              </a:ln>
              <a:solidFill>
                <a:srgbClr val="29C7FF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שאמיל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126944"/>
            <a:ext cx="11159174" cy="2185214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האם אתה מכיר את הסיפור שמאחורי הניגון?</a:t>
            </a:r>
          </a:p>
        </p:txBody>
      </p:sp>
    </p:spTree>
    <p:extLst>
      <p:ext uri="{BB962C8B-B14F-4D97-AF65-F5344CB8AC3E}">
        <p14:creationId xmlns:p14="http://schemas.microsoft.com/office/powerpoint/2010/main" val="55515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536439" y="-410953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ת</a:t>
            </a:r>
          </a:p>
        </p:txBody>
      </p:sp>
      <p:sp>
        <p:nvSpPr>
          <p:cNvPr id="6" name="מלבן 5"/>
          <p:cNvSpPr/>
          <p:nvPr/>
        </p:nvSpPr>
        <p:spPr>
          <a:xfrm>
            <a:off x="707193" y="-191241"/>
            <a:ext cx="6727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נוהגים לומר בשבת מברכים</a:t>
            </a:r>
          </a:p>
          <a:p>
            <a:br>
              <a:rPr lang="he-IL" sz="5400" dirty="0"/>
            </a:br>
            <a:endParaRPr lang="he-IL" sz="5400" b="1" dirty="0">
              <a:ln>
                <a:solidFill>
                  <a:schemeClr val="tx1"/>
                </a:solidFill>
              </a:ln>
              <a:solidFill>
                <a:srgbClr val="29C7FF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תהילים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117728"/>
            <a:ext cx="11159174" cy="2185214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כמה פרקים תאמר בשבת מברכים הקרובה?</a:t>
            </a:r>
          </a:p>
        </p:txBody>
      </p:sp>
    </p:spTree>
    <p:extLst>
      <p:ext uri="{BB962C8B-B14F-4D97-AF65-F5344CB8AC3E}">
        <p14:creationId xmlns:p14="http://schemas.microsoft.com/office/powerpoint/2010/main" val="12703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095999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ב</a:t>
            </a:r>
          </a:p>
        </p:txBody>
      </p:sp>
      <p:sp>
        <p:nvSpPr>
          <p:cNvPr id="6" name="מלבן 5"/>
          <p:cNvSpPr/>
          <p:nvPr/>
        </p:nvSpPr>
        <p:spPr>
          <a:xfrm>
            <a:off x="1321343" y="368316"/>
            <a:ext cx="6727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המאמר הראשון שהרבי אמר</a:t>
            </a: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באתי לגני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445277"/>
            <a:ext cx="11159174" cy="1538883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נקודה</a:t>
            </a:r>
            <a:r>
              <a:rPr lang="he-IL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 </a:t>
            </a: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להוספה:</a:t>
            </a:r>
            <a:r>
              <a:rPr lang="he-IL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 </a:t>
            </a:r>
          </a:p>
          <a:p>
            <a:pPr algn="ctr"/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מה המסר של הרבי במאמר לדורנו?</a:t>
            </a:r>
          </a:p>
        </p:txBody>
      </p:sp>
    </p:spTree>
    <p:extLst>
      <p:ext uri="{BB962C8B-B14F-4D97-AF65-F5344CB8AC3E}">
        <p14:creationId xmlns:p14="http://schemas.microsoft.com/office/powerpoint/2010/main" val="27521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055055" y="-301770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ג</a:t>
            </a:r>
          </a:p>
        </p:txBody>
      </p:sp>
      <p:sp>
        <p:nvSpPr>
          <p:cNvPr id="6" name="מלבן 5"/>
          <p:cNvSpPr/>
          <p:nvPr/>
        </p:nvSpPr>
        <p:spPr>
          <a:xfrm>
            <a:off x="-964874" y="1666796"/>
            <a:ext cx="10213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72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חלומו של הרבי</a:t>
            </a:r>
          </a:p>
        </p:txBody>
      </p:sp>
      <p:sp>
        <p:nvSpPr>
          <p:cNvPr id="7" name="מלבן 6"/>
          <p:cNvSpPr/>
          <p:nvPr/>
        </p:nvSpPr>
        <p:spPr>
          <a:xfrm>
            <a:off x="907592" y="3372595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גאולה</a:t>
            </a:r>
          </a:p>
        </p:txBody>
      </p:sp>
      <p:sp>
        <p:nvSpPr>
          <p:cNvPr id="8" name="מלבן 7"/>
          <p:cNvSpPr/>
          <p:nvPr/>
        </p:nvSpPr>
        <p:spPr>
          <a:xfrm>
            <a:off x="516412" y="4089839"/>
            <a:ext cx="11159174" cy="2185214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מה ההבדל בין 'גולה' ל'גאולה' </a:t>
            </a:r>
          </a:p>
          <a:p>
            <a:pPr algn="ctr"/>
            <a:r>
              <a:rPr lang="he-I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(באותיות וגם במשמעות)?</a:t>
            </a:r>
          </a:p>
        </p:txBody>
      </p:sp>
    </p:spTree>
    <p:extLst>
      <p:ext uri="{BB962C8B-B14F-4D97-AF65-F5344CB8AC3E}">
        <p14:creationId xmlns:p14="http://schemas.microsoft.com/office/powerpoint/2010/main" val="8160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786646" y="-83402"/>
            <a:ext cx="503437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ד</a:t>
            </a:r>
          </a:p>
        </p:txBody>
      </p:sp>
      <p:sp>
        <p:nvSpPr>
          <p:cNvPr id="6" name="מלבן 5"/>
          <p:cNvSpPr/>
          <p:nvPr/>
        </p:nvSpPr>
        <p:spPr>
          <a:xfrm>
            <a:off x="1321343" y="463852"/>
            <a:ext cx="6727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שם נוסף ל'מאמר'</a:t>
            </a:r>
          </a:p>
        </p:txBody>
      </p:sp>
      <p:sp>
        <p:nvSpPr>
          <p:cNvPr id="7" name="מלבן 6"/>
          <p:cNvSpPr/>
          <p:nvPr/>
        </p:nvSpPr>
        <p:spPr>
          <a:xfrm>
            <a:off x="907592" y="3358947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דברי אלוקים חיים</a:t>
            </a:r>
          </a:p>
        </p:txBody>
      </p:sp>
      <p:sp>
        <p:nvSpPr>
          <p:cNvPr id="8" name="מלבן 7"/>
          <p:cNvSpPr/>
          <p:nvPr/>
        </p:nvSpPr>
        <p:spPr>
          <a:xfrm>
            <a:off x="475790" y="4074558"/>
            <a:ext cx="11159174" cy="2185214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האם פעם למדת חלק מ'מאמר'? מוזמנים לנסות...</a:t>
            </a:r>
          </a:p>
        </p:txBody>
      </p:sp>
    </p:spTree>
    <p:extLst>
      <p:ext uri="{BB962C8B-B14F-4D97-AF65-F5344CB8AC3E}">
        <p14:creationId xmlns:p14="http://schemas.microsoft.com/office/powerpoint/2010/main" val="10972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208891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ה</a:t>
            </a:r>
          </a:p>
        </p:txBody>
      </p:sp>
      <p:sp>
        <p:nvSpPr>
          <p:cNvPr id="6" name="מלבן 5"/>
          <p:cNvSpPr/>
          <p:nvPr/>
        </p:nvSpPr>
        <p:spPr>
          <a:xfrm>
            <a:off x="1321343" y="368316"/>
            <a:ext cx="6727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מניגוני הרבי</a:t>
            </a:r>
          </a:p>
        </p:txBody>
      </p:sp>
      <p:sp>
        <p:nvSpPr>
          <p:cNvPr id="7" name="מלבן 6"/>
          <p:cNvSpPr/>
          <p:nvPr/>
        </p:nvSpPr>
        <p:spPr>
          <a:xfrm>
            <a:off x="907592" y="3509075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הוא אלוקינו</a:t>
            </a:r>
          </a:p>
        </p:txBody>
      </p:sp>
      <p:sp>
        <p:nvSpPr>
          <p:cNvPr id="8" name="מלבן 7"/>
          <p:cNvSpPr/>
          <p:nvPr/>
        </p:nvSpPr>
        <p:spPr>
          <a:xfrm>
            <a:off x="489398" y="4445277"/>
            <a:ext cx="11159174" cy="1538883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נגנו את הניגון...</a:t>
            </a:r>
          </a:p>
        </p:txBody>
      </p:sp>
    </p:spTree>
    <p:extLst>
      <p:ext uri="{BB962C8B-B14F-4D97-AF65-F5344CB8AC3E}">
        <p14:creationId xmlns:p14="http://schemas.microsoft.com/office/powerpoint/2010/main" val="26281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095999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ו</a:t>
            </a:r>
          </a:p>
        </p:txBody>
      </p:sp>
      <p:sp>
        <p:nvSpPr>
          <p:cNvPr id="6" name="מלבן 5"/>
          <p:cNvSpPr/>
          <p:nvPr/>
        </p:nvSpPr>
        <p:spPr>
          <a:xfrm>
            <a:off x="1321343" y="368316"/>
            <a:ext cx="6727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יום הילולא של </a:t>
            </a:r>
            <a:r>
              <a:rPr lang="he-IL" sz="5400" b="1" dirty="0" err="1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אמא</a:t>
            </a: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 של הרבי</a:t>
            </a: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ו' תשרי</a:t>
            </a:r>
          </a:p>
        </p:txBody>
      </p:sp>
      <p:sp>
        <p:nvSpPr>
          <p:cNvPr id="8" name="מלבן 7"/>
          <p:cNvSpPr/>
          <p:nvPr/>
        </p:nvSpPr>
        <p:spPr>
          <a:xfrm>
            <a:off x="244698" y="4608426"/>
            <a:ext cx="11702602" cy="1538883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התדעו על 'כינוי' מלכותי לרבנית ?</a:t>
            </a:r>
          </a:p>
        </p:txBody>
      </p:sp>
    </p:spTree>
    <p:extLst>
      <p:ext uri="{BB962C8B-B14F-4D97-AF65-F5344CB8AC3E}">
        <p14:creationId xmlns:p14="http://schemas.microsoft.com/office/powerpoint/2010/main" val="12502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095999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ז</a:t>
            </a:r>
          </a:p>
        </p:txBody>
      </p:sp>
      <p:sp>
        <p:nvSpPr>
          <p:cNvPr id="6" name="מלבן 5"/>
          <p:cNvSpPr/>
          <p:nvPr/>
        </p:nvSpPr>
        <p:spPr>
          <a:xfrm>
            <a:off x="808973" y="314870"/>
            <a:ext cx="74561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פעילות שנתית של התקשרות לרבי </a:t>
            </a:r>
            <a:r>
              <a:rPr lang="he-IL" sz="32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(רמז: שיא)</a:t>
            </a:r>
          </a:p>
        </p:txBody>
      </p:sp>
      <p:sp>
        <p:nvSpPr>
          <p:cNvPr id="7" name="מלבן 6"/>
          <p:cNvSpPr/>
          <p:nvPr/>
        </p:nvSpPr>
        <p:spPr>
          <a:xfrm>
            <a:off x="907592" y="334529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latin typeface="EFT_Alef Comic" panose="01000503000000020003" pitchFamily="2" charset="-79"/>
                <a:cs typeface="EFT_Alef Comic" panose="01000503000000020003" pitchFamily="2" charset="-79"/>
              </a:rPr>
              <a:t>זמן - נשיא</a:t>
            </a:r>
          </a:p>
        </p:txBody>
      </p:sp>
      <p:sp>
        <p:nvSpPr>
          <p:cNvPr id="8" name="מלבן 7"/>
          <p:cNvSpPr/>
          <p:nvPr/>
        </p:nvSpPr>
        <p:spPr>
          <a:xfrm>
            <a:off x="381499" y="4072352"/>
            <a:ext cx="11328283" cy="2185214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מה זכור לך מאחת הפעילויות של </a:t>
            </a:r>
            <a:r>
              <a:rPr lang="he-IL" sz="4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זמנשיא</a:t>
            </a:r>
            <a:r>
              <a:rPr lang="he-I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39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1AB61E-EFBB-4847-83C9-5BB68C7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-2680"/>
            <a:ext cx="11213204" cy="68633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D835B26-83A2-477E-965D-DBB00D127D99}"/>
              </a:ext>
            </a:extLst>
          </p:cNvPr>
          <p:cNvSpPr/>
          <p:nvPr/>
        </p:nvSpPr>
        <p:spPr>
          <a:xfrm>
            <a:off x="364164" y="1777285"/>
            <a:ext cx="11463670" cy="5266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600" b="1" dirty="0">
              <a:solidFill>
                <a:srgbClr val="00B0F0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809391" y="-83402"/>
            <a:ext cx="50252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7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ח</a:t>
            </a:r>
          </a:p>
        </p:txBody>
      </p:sp>
      <p:sp>
        <p:nvSpPr>
          <p:cNvPr id="6" name="מלבן 5"/>
          <p:cNvSpPr/>
          <p:nvPr/>
        </p:nvSpPr>
        <p:spPr>
          <a:xfrm>
            <a:off x="707193" y="-191241"/>
            <a:ext cx="67270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he-IL" sz="7200" dirty="0"/>
            </a:br>
            <a:r>
              <a:rPr lang="he-IL" sz="5400" b="1" dirty="0">
                <a:ln>
                  <a:solidFill>
                    <a:schemeClr val="tx1"/>
                  </a:solidFill>
                </a:ln>
                <a:solidFill>
                  <a:srgbClr val="29C7FF"/>
                </a:solidFill>
                <a:latin typeface="EFT_Alef Comic" panose="01000503000000020003" pitchFamily="2" charset="-79"/>
                <a:cs typeface="EFT_Alef Comic" panose="01000503000000020003" pitchFamily="2" charset="-79"/>
              </a:rPr>
              <a:t>שיעורי לימוד יומיים עליהם עורר הרבי פעמים רבות</a:t>
            </a:r>
          </a:p>
          <a:p>
            <a:br>
              <a:rPr lang="he-IL" sz="5400" dirty="0"/>
            </a:br>
            <a:endParaRPr lang="he-IL" sz="5400" b="1" dirty="0">
              <a:ln>
                <a:solidFill>
                  <a:schemeClr val="tx1"/>
                </a:solidFill>
              </a:ln>
              <a:solidFill>
                <a:srgbClr val="29C7FF"/>
              </a:solidFill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07592" y="3413539"/>
            <a:ext cx="10213683" cy="646331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3600" b="1" dirty="0" err="1">
                <a:latin typeface="EFT_Alef Comic" panose="01000503000000020003" pitchFamily="2" charset="-79"/>
                <a:cs typeface="EFT_Alef Comic" panose="01000503000000020003" pitchFamily="2" charset="-79"/>
              </a:rPr>
              <a:t>חת''ת</a:t>
            </a:r>
            <a:endParaRPr lang="he-IL" sz="3600" b="1" dirty="0">
              <a:latin typeface="EFT_Alef Comic" panose="01000503000000020003" pitchFamily="2" charset="-79"/>
              <a:cs typeface="EFT_Alef Comic" panose="01000503000000020003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89398" y="4445277"/>
            <a:ext cx="11159174" cy="1538883"/>
          </a:xfrm>
          <a:prstGeom prst="rect">
            <a:avLst/>
          </a:prstGeom>
          <a:solidFill>
            <a:srgbClr val="29C7FF"/>
          </a:solidFill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>
                  <a:solidFill>
                    <a:schemeClr val="tx1"/>
                  </a:solidFill>
                </a:ln>
                <a:noFill/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נקודה להוספה: </a:t>
            </a:r>
          </a:p>
          <a:p>
            <a:pPr algn="ctr"/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האם למדת חלק </a:t>
            </a:r>
            <a:r>
              <a:rPr lang="he-IL" sz="5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מהחת''ת</a:t>
            </a:r>
            <a:r>
              <a:rPr lang="he-IL" sz="5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Yu Gothic UI Semilight" panose="020B0400000000000000" pitchFamily="34" charset="-128"/>
                <a:ea typeface="Yu Gothic UI Semilight" panose="020B0400000000000000" pitchFamily="34" charset="-128"/>
                <a:cs typeface="EFT_Alef Comic" panose="01000503000000020003" pitchFamily="2" charset="-79"/>
              </a:rPr>
              <a:t> היומי?</a:t>
            </a:r>
          </a:p>
        </p:txBody>
      </p:sp>
    </p:spTree>
    <p:extLst>
      <p:ext uri="{BB962C8B-B14F-4D97-AF65-F5344CB8AC3E}">
        <p14:creationId xmlns:p14="http://schemas.microsoft.com/office/powerpoint/2010/main" val="35934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458</Words>
  <Application>Microsoft Office PowerPoint</Application>
  <PresentationFormat>מסך רחב</PresentationFormat>
  <Paragraphs>117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8" baseType="lpstr">
      <vt:lpstr>Calibri</vt:lpstr>
      <vt:lpstr>Arial</vt:lpstr>
      <vt:lpstr>Calibri Light</vt:lpstr>
      <vt:lpstr>EFT_Alef Comic</vt:lpstr>
      <vt:lpstr>Yu Gothic UI Semilight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משתמש</dc:creator>
  <cp:lastModifiedBy>שמעון לוין</cp:lastModifiedBy>
  <cp:revision>77</cp:revision>
  <dcterms:created xsi:type="dcterms:W3CDTF">2019-07-28T07:53:02Z</dcterms:created>
  <dcterms:modified xsi:type="dcterms:W3CDTF">2020-02-04T04:04:17Z</dcterms:modified>
</cp:coreProperties>
</file>