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rtl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715000" type="screen16x1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413" autoAdjust="0"/>
    <p:restoredTop sz="94629" autoAdjust="0"/>
  </p:normalViewPr>
  <p:slideViewPr>
    <p:cSldViewPr>
      <p:cViewPr>
        <p:scale>
          <a:sx n="125" d="100"/>
          <a:sy n="125" d="100"/>
        </p:scale>
        <p:origin x="438" y="59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FE28A26-E9C0-4EC4-9205-9813530A1E54}" type="datetimeFigureOut">
              <a:rPr lang="he-IL" smtClean="0"/>
              <a:t>ב'/ניסן/תשע"ג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9E872DA-F33A-4993-AC06-58880DDAEA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212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872DA-F33A-4993-AC06-58880DDAEADF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886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72B6-DDFF-4250-9B0C-4D3F3CE55BE2}" type="datetimeFigureOut">
              <a:rPr lang="he-IL" smtClean="0"/>
              <a:t>ב'/ניסן/תשע"ג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9154-4408-4752-B445-DA7596A0FA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96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72B6-DDFF-4250-9B0C-4D3F3CE55BE2}" type="datetimeFigureOut">
              <a:rPr lang="he-IL" smtClean="0"/>
              <a:t>ב'/ניסן/תשע"ג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9154-4408-4752-B445-DA7596A0FA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55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72B6-DDFF-4250-9B0C-4D3F3CE55BE2}" type="datetimeFigureOut">
              <a:rPr lang="he-IL" smtClean="0"/>
              <a:t>ב'/ניסן/תשע"ג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9154-4408-4752-B445-DA7596A0FA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37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72B6-DDFF-4250-9B0C-4D3F3CE55BE2}" type="datetimeFigureOut">
              <a:rPr lang="he-IL" smtClean="0"/>
              <a:t>ב'/ניסן/תשע"ג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9154-4408-4752-B445-DA7596A0FA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279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72B6-DDFF-4250-9B0C-4D3F3CE55BE2}" type="datetimeFigureOut">
              <a:rPr lang="he-IL" smtClean="0"/>
              <a:t>ב'/ניסן/תשע"ג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9154-4408-4752-B445-DA7596A0FA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36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72B6-DDFF-4250-9B0C-4D3F3CE55BE2}" type="datetimeFigureOut">
              <a:rPr lang="he-IL" smtClean="0"/>
              <a:t>ב'/ניסן/תשע"ג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9154-4408-4752-B445-DA7596A0FA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206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72B6-DDFF-4250-9B0C-4D3F3CE55BE2}" type="datetimeFigureOut">
              <a:rPr lang="he-IL" smtClean="0"/>
              <a:t>ב'/ניסן/תשע"ג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9154-4408-4752-B445-DA7596A0FA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453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72B6-DDFF-4250-9B0C-4D3F3CE55BE2}" type="datetimeFigureOut">
              <a:rPr lang="he-IL" smtClean="0"/>
              <a:t>ב'/ניסן/תשע"ג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9154-4408-4752-B445-DA7596A0FA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343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72B6-DDFF-4250-9B0C-4D3F3CE55BE2}" type="datetimeFigureOut">
              <a:rPr lang="he-IL" smtClean="0"/>
              <a:t>ב'/ניסן/תשע"ג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9154-4408-4752-B445-DA7596A0FA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08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72B6-DDFF-4250-9B0C-4D3F3CE55BE2}" type="datetimeFigureOut">
              <a:rPr lang="he-IL" smtClean="0"/>
              <a:t>ב'/ניסן/תשע"ג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9154-4408-4752-B445-DA7596A0FA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58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72B6-DDFF-4250-9B0C-4D3F3CE55BE2}" type="datetimeFigureOut">
              <a:rPr lang="he-IL" smtClean="0"/>
              <a:t>ב'/ניסן/תשע"ג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9154-4408-4752-B445-DA7596A0FA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12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172B6-DDFF-4250-9B0C-4D3F3CE55BE2}" type="datetimeFigureOut">
              <a:rPr lang="he-IL" smtClean="0"/>
              <a:t>ב'/ניסן/תשע"ג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9154-4408-4752-B445-DA7596A0FAA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0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4000" cy="5711952"/>
          </a:xfrm>
          <a:prstGeom prst="rect">
            <a:avLst/>
          </a:prstGeom>
        </p:spPr>
      </p:pic>
      <p:pic>
        <p:nvPicPr>
          <p:cNvPr id="5" name="ניגון לפרק קיב אשכנזית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552700"/>
            <a:ext cx="609600" cy="80885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00" y="337220"/>
            <a:ext cx="904604" cy="13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6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"/>
            <a:ext cx="9144000" cy="57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"/>
            <a:ext cx="9144000" cy="57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"/>
            <a:ext cx="9144000" cy="57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"/>
            <a:ext cx="9144000" cy="57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7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"/>
            <a:ext cx="9144000" cy="57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6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20"/>
            <a:ext cx="9144000" cy="5711952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00" y="337220"/>
            <a:ext cx="904604" cy="13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4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4000" cy="571195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00" y="337220"/>
            <a:ext cx="904604" cy="13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4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4000" cy="571195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00" y="337220"/>
            <a:ext cx="904604" cy="13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4000" cy="571195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00" y="337220"/>
            <a:ext cx="904604" cy="13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7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4000" cy="571195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00" y="337220"/>
            <a:ext cx="904604" cy="13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1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4000" cy="571195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00" y="337220"/>
            <a:ext cx="904604" cy="13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"/>
            <a:ext cx="9144000" cy="571195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00" y="337220"/>
            <a:ext cx="904604" cy="13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0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"/>
            <a:ext cx="9144000" cy="57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2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>
        <p14:gallery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</Words>
  <Application>Microsoft Office PowerPoint</Application>
  <PresentationFormat>‫הצגה על המסך (16:10)</PresentationFormat>
  <Paragraphs>1</Paragraphs>
  <Slides>14</Slides>
  <Notes>1</Notes>
  <HiddenSlides>0</HiddenSlides>
  <MMClips>1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פרידמן</dc:creator>
  <cp:lastModifiedBy>פרידמן</cp:lastModifiedBy>
  <cp:revision>14</cp:revision>
  <dcterms:created xsi:type="dcterms:W3CDTF">2013-03-12T20:16:37Z</dcterms:created>
  <dcterms:modified xsi:type="dcterms:W3CDTF">2013-03-13T09:51:30Z</dcterms:modified>
</cp:coreProperties>
</file>