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67" r:id="rId2"/>
    <p:sldId id="268" r:id="rId3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103B"/>
    <a:srgbClr val="FFFFFF"/>
    <a:srgbClr val="FBCC31"/>
    <a:srgbClr val="FFD9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4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כ"ג/אלול/תשפ"א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8265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כ"ג/אלול/תשפ"א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0040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כ"ג/אלול/תשפ"א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130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כ"ג/אלול/תשפ"א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82841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כ"ג/אלול/תשפ"א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71273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כ"ג/אלול/תשפ"א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47577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כ"ג/אלול/תשפ"א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8790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כ"ג/אלול/תשפ"א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9709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כ"ג/אלול/תשפ"א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48638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כ"ג/אלול/תשפ"א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55912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כ"ג/אלול/תשפ"א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60123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D1CBF-02F8-47E7-8FE1-7725763FB4FB}" type="datetimeFigureOut">
              <a:rPr lang="he-IL" smtClean="0"/>
              <a:t>כ"ג/אלול/תשפ"א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25181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1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r" defTabSz="1007943" rtl="1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5CC6943F-B152-4773-A771-EA98DDD31E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97" y="200916"/>
            <a:ext cx="5004310" cy="7301416"/>
          </a:xfrm>
          <a:prstGeom prst="rect">
            <a:avLst/>
          </a:prstGeom>
        </p:spPr>
      </p:pic>
      <p:pic>
        <p:nvPicPr>
          <p:cNvPr id="6" name="תמונה 5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C51C6BE4-A471-48BE-8CBB-20D6BB2675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513" y="69879"/>
            <a:ext cx="4713362" cy="706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169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תמונה 29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1AC4744D-1957-47CA-B04A-7A37107D0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733" y="-298726"/>
            <a:ext cx="6081388" cy="8296077"/>
          </a:xfrm>
          <a:prstGeom prst="rect">
            <a:avLst/>
          </a:prstGeom>
        </p:spPr>
      </p:pic>
      <p:pic>
        <p:nvPicPr>
          <p:cNvPr id="24" name="תמונה 23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B9AC60B9-11AE-424A-9DB7-2C82B4E76C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09" y="-214978"/>
            <a:ext cx="6054227" cy="7935610"/>
          </a:xfrm>
          <a:prstGeom prst="rect">
            <a:avLst/>
          </a:prstGeom>
        </p:spPr>
      </p:pic>
      <p:grpSp>
        <p:nvGrpSpPr>
          <p:cNvPr id="161" name="קבוצה 160">
            <a:extLst>
              <a:ext uri="{FF2B5EF4-FFF2-40B4-BE49-F238E27FC236}">
                <a16:creationId xmlns:a16="http://schemas.microsoft.com/office/drawing/2014/main" id="{BE581DD6-6066-4647-ADB8-3C9A78436E1D}"/>
              </a:ext>
            </a:extLst>
          </p:cNvPr>
          <p:cNvGrpSpPr/>
          <p:nvPr/>
        </p:nvGrpSpPr>
        <p:grpSpPr>
          <a:xfrm>
            <a:off x="6664184" y="6355856"/>
            <a:ext cx="3013864" cy="332769"/>
            <a:chOff x="6664184" y="6355856"/>
            <a:chExt cx="3013864" cy="332769"/>
          </a:xfrm>
        </p:grpSpPr>
        <p:sp>
          <p:nvSpPr>
            <p:cNvPr id="79" name="מלבן 78">
              <a:extLst>
                <a:ext uri="{FF2B5EF4-FFF2-40B4-BE49-F238E27FC236}">
                  <a16:creationId xmlns:a16="http://schemas.microsoft.com/office/drawing/2014/main" id="{E3CD9B63-6CAC-4FDF-86D3-290BB180117D}"/>
                </a:ext>
              </a:extLst>
            </p:cNvPr>
            <p:cNvSpPr/>
            <p:nvPr/>
          </p:nvSpPr>
          <p:spPr>
            <a:xfrm>
              <a:off x="6681964" y="6414634"/>
              <a:ext cx="2629062" cy="259543"/>
            </a:xfrm>
            <a:prstGeom prst="rect">
              <a:avLst/>
            </a:prstGeom>
            <a:solidFill>
              <a:srgbClr val="2410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" name="מלבן 7">
              <a:extLst>
                <a:ext uri="{FF2B5EF4-FFF2-40B4-BE49-F238E27FC236}">
                  <a16:creationId xmlns:a16="http://schemas.microsoft.com/office/drawing/2014/main" id="{C39D87D8-AC62-4603-A646-493A09EAA843}"/>
                </a:ext>
              </a:extLst>
            </p:cNvPr>
            <p:cNvSpPr/>
            <p:nvPr/>
          </p:nvSpPr>
          <p:spPr>
            <a:xfrm>
              <a:off x="6664184" y="6396854"/>
              <a:ext cx="2629062" cy="25954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410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16" name="תמונה 15">
              <a:extLst>
                <a:ext uri="{FF2B5EF4-FFF2-40B4-BE49-F238E27FC236}">
                  <a16:creationId xmlns:a16="http://schemas.microsoft.com/office/drawing/2014/main" id="{053A3C95-2CA9-4309-ACF7-E42620FDD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2533" y="6364625"/>
              <a:ext cx="285515" cy="324000"/>
            </a:xfrm>
            <a:prstGeom prst="rect">
              <a:avLst/>
            </a:prstGeom>
          </p:spPr>
        </p:pic>
        <p:sp>
          <p:nvSpPr>
            <p:cNvPr id="43" name="תיבת טקסט 42">
              <a:extLst>
                <a:ext uri="{FF2B5EF4-FFF2-40B4-BE49-F238E27FC236}">
                  <a16:creationId xmlns:a16="http://schemas.microsoft.com/office/drawing/2014/main" id="{0F77B282-C71B-4B9F-A05B-5B65CC59CE56}"/>
                </a:ext>
              </a:extLst>
            </p:cNvPr>
            <p:cNvSpPr txBox="1"/>
            <p:nvPr/>
          </p:nvSpPr>
          <p:spPr>
            <a:xfrm>
              <a:off x="6775450" y="6355856"/>
              <a:ext cx="251779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rtl="1"/>
              <a:r>
                <a:rPr lang="he-IL" sz="1400" dirty="0">
                  <a:latin typeface="Fb Ogen" panose="02020503050405020304" pitchFamily="18" charset="-79"/>
                  <a:cs typeface="Fb Ogen" panose="02020503050405020304" pitchFamily="18" charset="-79"/>
                </a:rPr>
                <a:t>הִתְפַּלַּלְתִּי תְּפִלַּת עַרְבִית שֶׁל רֹאשׁ הַשָּׁנָה</a:t>
              </a:r>
            </a:p>
          </p:txBody>
        </p:sp>
      </p:grpSp>
      <p:grpSp>
        <p:nvGrpSpPr>
          <p:cNvPr id="180" name="קבוצה 179">
            <a:extLst>
              <a:ext uri="{FF2B5EF4-FFF2-40B4-BE49-F238E27FC236}">
                <a16:creationId xmlns:a16="http://schemas.microsoft.com/office/drawing/2014/main" id="{F0C957EB-FE5E-4626-8AFA-6CDC67BCED3A}"/>
              </a:ext>
            </a:extLst>
          </p:cNvPr>
          <p:cNvGrpSpPr/>
          <p:nvPr/>
        </p:nvGrpSpPr>
        <p:grpSpPr>
          <a:xfrm>
            <a:off x="6337652" y="6728722"/>
            <a:ext cx="3013864" cy="332769"/>
            <a:chOff x="6337652" y="6728722"/>
            <a:chExt cx="3013864" cy="332769"/>
          </a:xfrm>
        </p:grpSpPr>
        <p:sp>
          <p:nvSpPr>
            <p:cNvPr id="80" name="מלבן 79">
              <a:extLst>
                <a:ext uri="{FF2B5EF4-FFF2-40B4-BE49-F238E27FC236}">
                  <a16:creationId xmlns:a16="http://schemas.microsoft.com/office/drawing/2014/main" id="{309BFDCE-8EF7-4224-8E87-EAA65ACF00A9}"/>
                </a:ext>
              </a:extLst>
            </p:cNvPr>
            <p:cNvSpPr/>
            <p:nvPr/>
          </p:nvSpPr>
          <p:spPr>
            <a:xfrm>
              <a:off x="6352892" y="6791586"/>
              <a:ext cx="2629062" cy="259543"/>
            </a:xfrm>
            <a:prstGeom prst="rect">
              <a:avLst/>
            </a:prstGeom>
            <a:solidFill>
              <a:srgbClr val="2410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41" name="קבוצה 40">
              <a:extLst>
                <a:ext uri="{FF2B5EF4-FFF2-40B4-BE49-F238E27FC236}">
                  <a16:creationId xmlns:a16="http://schemas.microsoft.com/office/drawing/2014/main" id="{E7BD347E-D62F-46EB-8F80-CCDE66A48370}"/>
                </a:ext>
              </a:extLst>
            </p:cNvPr>
            <p:cNvGrpSpPr/>
            <p:nvPr/>
          </p:nvGrpSpPr>
          <p:grpSpPr>
            <a:xfrm>
              <a:off x="6337652" y="6728722"/>
              <a:ext cx="3013864" cy="332769"/>
              <a:chOff x="7040620" y="6464008"/>
              <a:chExt cx="3013864" cy="332769"/>
            </a:xfrm>
          </p:grpSpPr>
          <p:sp>
            <p:nvSpPr>
              <p:cNvPr id="45" name="מלבן 44">
                <a:extLst>
                  <a:ext uri="{FF2B5EF4-FFF2-40B4-BE49-F238E27FC236}">
                    <a16:creationId xmlns:a16="http://schemas.microsoft.com/office/drawing/2014/main" id="{A3EA2241-C1CD-48A4-B172-52B4EFF491C3}"/>
                  </a:ext>
                </a:extLst>
              </p:cNvPr>
              <p:cNvSpPr/>
              <p:nvPr/>
            </p:nvSpPr>
            <p:spPr>
              <a:xfrm>
                <a:off x="7040620" y="6505006"/>
                <a:ext cx="2629062" cy="2595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410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pic>
            <p:nvPicPr>
              <p:cNvPr id="46" name="תמונה 45">
                <a:extLst>
                  <a:ext uri="{FF2B5EF4-FFF2-40B4-BE49-F238E27FC236}">
                    <a16:creationId xmlns:a16="http://schemas.microsoft.com/office/drawing/2014/main" id="{BB8AEE10-9A3D-4A3B-82B4-59544F3FD9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68969" y="6472777"/>
                <a:ext cx="285515" cy="324000"/>
              </a:xfrm>
              <a:prstGeom prst="rect">
                <a:avLst/>
              </a:prstGeom>
            </p:spPr>
          </p:pic>
          <p:sp>
            <p:nvSpPr>
              <p:cNvPr id="47" name="תיבת טקסט 46">
                <a:extLst>
                  <a:ext uri="{FF2B5EF4-FFF2-40B4-BE49-F238E27FC236}">
                    <a16:creationId xmlns:a16="http://schemas.microsoft.com/office/drawing/2014/main" id="{06212B3C-79D0-45AF-95E8-EB6A3F1AABAE}"/>
                  </a:ext>
                </a:extLst>
              </p:cNvPr>
              <p:cNvSpPr txBox="1"/>
              <p:nvPr/>
            </p:nvSpPr>
            <p:spPr>
              <a:xfrm>
                <a:off x="7040621" y="6464008"/>
                <a:ext cx="262906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rtl="1"/>
                <a:r>
                  <a:rPr lang="he-IL" sz="1400" dirty="0" err="1">
                    <a:latin typeface="Fb Ogen" panose="02020503050405020304" pitchFamily="18" charset="-79"/>
                    <a:cs typeface="Fb Ogen" panose="02020503050405020304" pitchFamily="18" charset="-79"/>
                  </a:rPr>
                  <a:t>אִחַלְתִּי</a:t>
                </a:r>
                <a:r>
                  <a:rPr lang="he-IL" sz="1400" dirty="0">
                    <a:latin typeface="Fb Ogen" panose="02020503050405020304" pitchFamily="18" charset="-79"/>
                    <a:cs typeface="Fb Ogen" panose="02020503050405020304" pitchFamily="18" charset="-79"/>
                  </a:rPr>
                  <a:t> שָׁנָה טוֹבָה לִבְנֵי הַמִּשְׁפָּחָה</a:t>
                </a:r>
              </a:p>
            </p:txBody>
          </p:sp>
        </p:grpSp>
      </p:grpSp>
      <p:grpSp>
        <p:nvGrpSpPr>
          <p:cNvPr id="37" name="קבוצה 36">
            <a:extLst>
              <a:ext uri="{FF2B5EF4-FFF2-40B4-BE49-F238E27FC236}">
                <a16:creationId xmlns:a16="http://schemas.microsoft.com/office/drawing/2014/main" id="{96332685-6EF0-4331-ACC6-F03087857D9D}"/>
              </a:ext>
            </a:extLst>
          </p:cNvPr>
          <p:cNvGrpSpPr/>
          <p:nvPr/>
        </p:nvGrpSpPr>
        <p:grpSpPr>
          <a:xfrm>
            <a:off x="6011120" y="7101588"/>
            <a:ext cx="3013864" cy="332769"/>
            <a:chOff x="6011120" y="7101588"/>
            <a:chExt cx="3013864" cy="332769"/>
          </a:xfrm>
        </p:grpSpPr>
        <p:sp>
          <p:nvSpPr>
            <p:cNvPr id="81" name="מלבן 80">
              <a:extLst>
                <a:ext uri="{FF2B5EF4-FFF2-40B4-BE49-F238E27FC236}">
                  <a16:creationId xmlns:a16="http://schemas.microsoft.com/office/drawing/2014/main" id="{7DF534D1-D87F-4A6C-BD88-94892B658F51}"/>
                </a:ext>
              </a:extLst>
            </p:cNvPr>
            <p:cNvSpPr/>
            <p:nvPr/>
          </p:nvSpPr>
          <p:spPr>
            <a:xfrm>
              <a:off x="6028900" y="7163458"/>
              <a:ext cx="2629062" cy="259543"/>
            </a:xfrm>
            <a:prstGeom prst="rect">
              <a:avLst/>
            </a:prstGeom>
            <a:solidFill>
              <a:srgbClr val="2410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48" name="קבוצה 47">
              <a:extLst>
                <a:ext uri="{FF2B5EF4-FFF2-40B4-BE49-F238E27FC236}">
                  <a16:creationId xmlns:a16="http://schemas.microsoft.com/office/drawing/2014/main" id="{E84077B0-68E3-480D-9BC0-360C31FBDE69}"/>
                </a:ext>
              </a:extLst>
            </p:cNvPr>
            <p:cNvGrpSpPr/>
            <p:nvPr/>
          </p:nvGrpSpPr>
          <p:grpSpPr>
            <a:xfrm>
              <a:off x="6011120" y="7101588"/>
              <a:ext cx="3013864" cy="332769"/>
              <a:chOff x="7040620" y="6464008"/>
              <a:chExt cx="3013864" cy="332769"/>
            </a:xfrm>
          </p:grpSpPr>
          <p:sp>
            <p:nvSpPr>
              <p:cNvPr id="49" name="מלבן 48">
                <a:extLst>
                  <a:ext uri="{FF2B5EF4-FFF2-40B4-BE49-F238E27FC236}">
                    <a16:creationId xmlns:a16="http://schemas.microsoft.com/office/drawing/2014/main" id="{7E2F4A25-7680-446E-BA6C-23FB964FE0CC}"/>
                  </a:ext>
                </a:extLst>
              </p:cNvPr>
              <p:cNvSpPr/>
              <p:nvPr/>
            </p:nvSpPr>
            <p:spPr>
              <a:xfrm>
                <a:off x="7040620" y="6505006"/>
                <a:ext cx="2629062" cy="2595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410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pic>
            <p:nvPicPr>
              <p:cNvPr id="50" name="תמונה 49">
                <a:extLst>
                  <a:ext uri="{FF2B5EF4-FFF2-40B4-BE49-F238E27FC236}">
                    <a16:creationId xmlns:a16="http://schemas.microsoft.com/office/drawing/2014/main" id="{ABE5AE54-C6D6-4AF5-84B2-48E95A436F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68969" y="6472777"/>
                <a:ext cx="285515" cy="324000"/>
              </a:xfrm>
              <a:prstGeom prst="rect">
                <a:avLst/>
              </a:prstGeom>
            </p:spPr>
          </p:pic>
          <p:sp>
            <p:nvSpPr>
              <p:cNvPr id="51" name="תיבת טקסט 50">
                <a:extLst>
                  <a:ext uri="{FF2B5EF4-FFF2-40B4-BE49-F238E27FC236}">
                    <a16:creationId xmlns:a16="http://schemas.microsoft.com/office/drawing/2014/main" id="{ECB0D5FF-F290-42D3-9BC4-C6971A2DCBB6}"/>
                  </a:ext>
                </a:extLst>
              </p:cNvPr>
              <p:cNvSpPr txBox="1"/>
              <p:nvPr/>
            </p:nvSpPr>
            <p:spPr>
              <a:xfrm>
                <a:off x="7040621" y="6464008"/>
                <a:ext cx="262906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rtl="1"/>
                <a:r>
                  <a:rPr lang="he-IL" sz="1400" dirty="0">
                    <a:latin typeface="Fb Ogen" panose="02020503050405020304" pitchFamily="18" charset="-79"/>
                    <a:cs typeface="Fb Ogen" panose="02020503050405020304" pitchFamily="18" charset="-79"/>
                  </a:rPr>
                  <a:t>הִשְׁתַּתַּפְתִּי בַּסְּעוּדָה וְאָכַלְתִּי מִסִּימָנֵי הַחַג</a:t>
                </a:r>
              </a:p>
            </p:txBody>
          </p:sp>
        </p:grpSp>
      </p:grpSp>
      <p:grpSp>
        <p:nvGrpSpPr>
          <p:cNvPr id="31" name="קבוצה 30">
            <a:extLst>
              <a:ext uri="{FF2B5EF4-FFF2-40B4-BE49-F238E27FC236}">
                <a16:creationId xmlns:a16="http://schemas.microsoft.com/office/drawing/2014/main" id="{E1C4656A-E26F-4ABB-AA3E-6820D89EFFB4}"/>
              </a:ext>
            </a:extLst>
          </p:cNvPr>
          <p:cNvGrpSpPr/>
          <p:nvPr/>
        </p:nvGrpSpPr>
        <p:grpSpPr>
          <a:xfrm>
            <a:off x="8684236" y="5372012"/>
            <a:ext cx="1814279" cy="680314"/>
            <a:chOff x="8684236" y="5372012"/>
            <a:chExt cx="1814279" cy="680314"/>
          </a:xfrm>
        </p:grpSpPr>
        <p:sp>
          <p:nvSpPr>
            <p:cNvPr id="82" name="מלבן 81">
              <a:extLst>
                <a:ext uri="{FF2B5EF4-FFF2-40B4-BE49-F238E27FC236}">
                  <a16:creationId xmlns:a16="http://schemas.microsoft.com/office/drawing/2014/main" id="{8A124D11-2197-4564-AD6F-A1CBEF38E160}"/>
                </a:ext>
              </a:extLst>
            </p:cNvPr>
            <p:cNvSpPr/>
            <p:nvPr/>
          </p:nvSpPr>
          <p:spPr>
            <a:xfrm>
              <a:off x="8765697" y="5761347"/>
              <a:ext cx="1133241" cy="259543"/>
            </a:xfrm>
            <a:prstGeom prst="rect">
              <a:avLst/>
            </a:prstGeom>
            <a:solidFill>
              <a:srgbClr val="2410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66" name="קבוצה 65">
              <a:extLst>
                <a:ext uri="{FF2B5EF4-FFF2-40B4-BE49-F238E27FC236}">
                  <a16:creationId xmlns:a16="http://schemas.microsoft.com/office/drawing/2014/main" id="{22610A59-7E89-4E50-ABA6-BAD1DA170517}"/>
                </a:ext>
              </a:extLst>
            </p:cNvPr>
            <p:cNvGrpSpPr/>
            <p:nvPr/>
          </p:nvGrpSpPr>
          <p:grpSpPr>
            <a:xfrm rot="802350">
              <a:off x="10326044" y="5372012"/>
              <a:ext cx="108726" cy="532758"/>
              <a:chOff x="2870198" y="3998684"/>
              <a:chExt cx="199571" cy="977900"/>
            </a:xfrm>
          </p:grpSpPr>
          <p:pic>
            <p:nvPicPr>
              <p:cNvPr id="73" name="תמונה 72" descr="תמונה שמכילה חץ&#10;&#10;התיאור נוצר באופן אוטומטי">
                <a:extLst>
                  <a:ext uri="{FF2B5EF4-FFF2-40B4-BE49-F238E27FC236}">
                    <a16:creationId xmlns:a16="http://schemas.microsoft.com/office/drawing/2014/main" id="{E1284C10-B7F6-4EDC-9EC3-E8770D5744C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890" t="56289" r="83458" b="13974"/>
              <a:stretch/>
            </p:blipFill>
            <p:spPr>
              <a:xfrm flipH="1">
                <a:off x="2870198" y="3998684"/>
                <a:ext cx="199571" cy="359230"/>
              </a:xfrm>
              <a:prstGeom prst="rect">
                <a:avLst/>
              </a:prstGeom>
            </p:spPr>
          </p:pic>
          <p:sp>
            <p:nvSpPr>
              <p:cNvPr id="74" name="מלבן: פינות מעוגלות 73">
                <a:extLst>
                  <a:ext uri="{FF2B5EF4-FFF2-40B4-BE49-F238E27FC236}">
                    <a16:creationId xmlns:a16="http://schemas.microsoft.com/office/drawing/2014/main" id="{727DFC1C-D331-4C46-8614-F11F32FA5F4F}"/>
                  </a:ext>
                </a:extLst>
              </p:cNvPr>
              <p:cNvSpPr/>
              <p:nvPr/>
            </p:nvSpPr>
            <p:spPr>
              <a:xfrm>
                <a:off x="2885987" y="4337955"/>
                <a:ext cx="166914" cy="638629"/>
              </a:xfrm>
              <a:prstGeom prst="roundRect">
                <a:avLst/>
              </a:prstGeom>
              <a:solidFill>
                <a:srgbClr val="24103B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grpSp>
          <p:nvGrpSpPr>
            <p:cNvPr id="67" name="קבוצה 66">
              <a:extLst>
                <a:ext uri="{FF2B5EF4-FFF2-40B4-BE49-F238E27FC236}">
                  <a16:creationId xmlns:a16="http://schemas.microsoft.com/office/drawing/2014/main" id="{71238027-88B3-4A18-A4DF-64AA012E1567}"/>
                </a:ext>
              </a:extLst>
            </p:cNvPr>
            <p:cNvGrpSpPr/>
            <p:nvPr/>
          </p:nvGrpSpPr>
          <p:grpSpPr>
            <a:xfrm rot="373765">
              <a:off x="10125622" y="5461855"/>
              <a:ext cx="108726" cy="532758"/>
              <a:chOff x="2870198" y="3998684"/>
              <a:chExt cx="199571" cy="977900"/>
            </a:xfrm>
          </p:grpSpPr>
          <p:pic>
            <p:nvPicPr>
              <p:cNvPr id="71" name="תמונה 70" descr="תמונה שמכילה חץ&#10;&#10;התיאור נוצר באופן אוטומטי">
                <a:extLst>
                  <a:ext uri="{FF2B5EF4-FFF2-40B4-BE49-F238E27FC236}">
                    <a16:creationId xmlns:a16="http://schemas.microsoft.com/office/drawing/2014/main" id="{7ED1EA54-402B-4F84-9C07-D0D9CC61DD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890" t="56289" r="83458" b="13974"/>
              <a:stretch/>
            </p:blipFill>
            <p:spPr>
              <a:xfrm flipH="1">
                <a:off x="2870198" y="3998684"/>
                <a:ext cx="199571" cy="359230"/>
              </a:xfrm>
              <a:prstGeom prst="rect">
                <a:avLst/>
              </a:prstGeom>
            </p:spPr>
          </p:pic>
          <p:sp>
            <p:nvSpPr>
              <p:cNvPr id="72" name="מלבן: פינות מעוגלות 71">
                <a:extLst>
                  <a:ext uri="{FF2B5EF4-FFF2-40B4-BE49-F238E27FC236}">
                    <a16:creationId xmlns:a16="http://schemas.microsoft.com/office/drawing/2014/main" id="{70997006-9240-457F-92C7-C8AF30186492}"/>
                  </a:ext>
                </a:extLst>
              </p:cNvPr>
              <p:cNvSpPr/>
              <p:nvPr/>
            </p:nvSpPr>
            <p:spPr>
              <a:xfrm>
                <a:off x="2885987" y="4337955"/>
                <a:ext cx="166914" cy="638629"/>
              </a:xfrm>
              <a:prstGeom prst="roundRect">
                <a:avLst/>
              </a:prstGeom>
              <a:solidFill>
                <a:srgbClr val="24103B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grpSp>
          <p:nvGrpSpPr>
            <p:cNvPr id="68" name="קבוצה 67">
              <a:extLst>
                <a:ext uri="{FF2B5EF4-FFF2-40B4-BE49-F238E27FC236}">
                  <a16:creationId xmlns:a16="http://schemas.microsoft.com/office/drawing/2014/main" id="{BAEA359E-318C-496F-98E2-702DA478A4FA}"/>
                </a:ext>
              </a:extLst>
            </p:cNvPr>
            <p:cNvGrpSpPr/>
            <p:nvPr/>
          </p:nvGrpSpPr>
          <p:grpSpPr>
            <a:xfrm rot="1417707">
              <a:off x="10439605" y="5763666"/>
              <a:ext cx="58910" cy="288660"/>
              <a:chOff x="2870198" y="3998684"/>
              <a:chExt cx="199571" cy="977900"/>
            </a:xfrm>
          </p:grpSpPr>
          <p:pic>
            <p:nvPicPr>
              <p:cNvPr id="69" name="תמונה 68" descr="תמונה שמכילה חץ&#10;&#10;התיאור נוצר באופן אוטומטי">
                <a:extLst>
                  <a:ext uri="{FF2B5EF4-FFF2-40B4-BE49-F238E27FC236}">
                    <a16:creationId xmlns:a16="http://schemas.microsoft.com/office/drawing/2014/main" id="{EABF5275-57CE-4AFC-9D52-8F7B5B87C8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890" t="56289" r="83458" b="13974"/>
              <a:stretch/>
            </p:blipFill>
            <p:spPr>
              <a:xfrm flipH="1">
                <a:off x="2870198" y="3998684"/>
                <a:ext cx="199571" cy="359230"/>
              </a:xfrm>
              <a:prstGeom prst="rect">
                <a:avLst/>
              </a:prstGeom>
            </p:spPr>
          </p:pic>
          <p:sp>
            <p:nvSpPr>
              <p:cNvPr id="70" name="מלבן: פינות מעוגלות 69">
                <a:extLst>
                  <a:ext uri="{FF2B5EF4-FFF2-40B4-BE49-F238E27FC236}">
                    <a16:creationId xmlns:a16="http://schemas.microsoft.com/office/drawing/2014/main" id="{24FB7A39-2B15-4112-84AE-B0C6C0CED4C3}"/>
                  </a:ext>
                </a:extLst>
              </p:cNvPr>
              <p:cNvSpPr/>
              <p:nvPr/>
            </p:nvSpPr>
            <p:spPr>
              <a:xfrm>
                <a:off x="2885987" y="4337955"/>
                <a:ext cx="166914" cy="638629"/>
              </a:xfrm>
              <a:prstGeom prst="roundRect">
                <a:avLst/>
              </a:prstGeom>
              <a:noFill/>
              <a:ln w="9525">
                <a:solidFill>
                  <a:srgbClr val="2410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76" name="מלבן 75">
              <a:extLst>
                <a:ext uri="{FF2B5EF4-FFF2-40B4-BE49-F238E27FC236}">
                  <a16:creationId xmlns:a16="http://schemas.microsoft.com/office/drawing/2014/main" id="{17B42DF8-C644-4EF7-8C9B-9FE7515BD516}"/>
                </a:ext>
              </a:extLst>
            </p:cNvPr>
            <p:cNvSpPr/>
            <p:nvPr/>
          </p:nvSpPr>
          <p:spPr>
            <a:xfrm>
              <a:off x="8753821" y="5745469"/>
              <a:ext cx="1133241" cy="25954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410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8" name="תיבת טקסט 77">
              <a:extLst>
                <a:ext uri="{FF2B5EF4-FFF2-40B4-BE49-F238E27FC236}">
                  <a16:creationId xmlns:a16="http://schemas.microsoft.com/office/drawing/2014/main" id="{4442BBFC-4786-4C53-9F78-4D7717FDA65F}"/>
                </a:ext>
              </a:extLst>
            </p:cNvPr>
            <p:cNvSpPr txBox="1"/>
            <p:nvPr/>
          </p:nvSpPr>
          <p:spPr>
            <a:xfrm>
              <a:off x="8684236" y="5704471"/>
              <a:ext cx="120282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rtl="1"/>
              <a:r>
                <a:rPr lang="he-IL" sz="1400" dirty="0">
                  <a:latin typeface="Fb Ogen" panose="02020503050405020304" pitchFamily="18" charset="-79"/>
                  <a:cs typeface="Fb Ogen" panose="02020503050405020304" pitchFamily="18" charset="-79"/>
                </a:rPr>
                <a:t>הִדְלַקְתִּי נֵרוֹת חַג</a:t>
              </a:r>
            </a:p>
          </p:txBody>
        </p:sp>
        <p:pic>
          <p:nvPicPr>
            <p:cNvPr id="77" name="תמונה 76">
              <a:extLst>
                <a:ext uri="{FF2B5EF4-FFF2-40B4-BE49-F238E27FC236}">
                  <a16:creationId xmlns:a16="http://schemas.microsoft.com/office/drawing/2014/main" id="{B6FC833B-CFF9-443A-B963-672B49DB6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7166" y="5515141"/>
              <a:ext cx="285515" cy="324000"/>
            </a:xfrm>
            <a:prstGeom prst="rect">
              <a:avLst/>
            </a:prstGeom>
          </p:spPr>
        </p:pic>
      </p:grpSp>
      <p:grpSp>
        <p:nvGrpSpPr>
          <p:cNvPr id="213" name="קבוצה 212">
            <a:extLst>
              <a:ext uri="{FF2B5EF4-FFF2-40B4-BE49-F238E27FC236}">
                <a16:creationId xmlns:a16="http://schemas.microsoft.com/office/drawing/2014/main" id="{54FAB729-DC62-433E-AB2C-94431DD61441}"/>
              </a:ext>
            </a:extLst>
          </p:cNvPr>
          <p:cNvGrpSpPr/>
          <p:nvPr/>
        </p:nvGrpSpPr>
        <p:grpSpPr>
          <a:xfrm>
            <a:off x="410697" y="1397821"/>
            <a:ext cx="4591830" cy="1154494"/>
            <a:chOff x="410697" y="1372421"/>
            <a:chExt cx="4591830" cy="1154494"/>
          </a:xfrm>
        </p:grpSpPr>
        <p:grpSp>
          <p:nvGrpSpPr>
            <p:cNvPr id="150" name="קבוצה 149">
              <a:extLst>
                <a:ext uri="{FF2B5EF4-FFF2-40B4-BE49-F238E27FC236}">
                  <a16:creationId xmlns:a16="http://schemas.microsoft.com/office/drawing/2014/main" id="{95A80B4F-AF4C-49A0-9C38-4C4025D20DE5}"/>
                </a:ext>
              </a:extLst>
            </p:cNvPr>
            <p:cNvGrpSpPr/>
            <p:nvPr/>
          </p:nvGrpSpPr>
          <p:grpSpPr>
            <a:xfrm>
              <a:off x="2860711" y="1372421"/>
              <a:ext cx="2141816" cy="332769"/>
              <a:chOff x="2860711" y="1321621"/>
              <a:chExt cx="2141816" cy="332769"/>
            </a:xfrm>
          </p:grpSpPr>
          <p:grpSp>
            <p:nvGrpSpPr>
              <p:cNvPr id="149" name="קבוצה 148">
                <a:extLst>
                  <a:ext uri="{FF2B5EF4-FFF2-40B4-BE49-F238E27FC236}">
                    <a16:creationId xmlns:a16="http://schemas.microsoft.com/office/drawing/2014/main" id="{93E48AF7-3DE0-4071-8DE3-1507575C2D14}"/>
                  </a:ext>
                </a:extLst>
              </p:cNvPr>
              <p:cNvGrpSpPr/>
              <p:nvPr/>
            </p:nvGrpSpPr>
            <p:grpSpPr>
              <a:xfrm>
                <a:off x="2860711" y="1330390"/>
                <a:ext cx="2141816" cy="324000"/>
                <a:chOff x="2860711" y="1330390"/>
                <a:chExt cx="2141816" cy="324000"/>
              </a:xfrm>
            </p:grpSpPr>
            <p:sp>
              <p:nvSpPr>
                <p:cNvPr id="88" name="מלבן 87">
                  <a:extLst>
                    <a:ext uri="{FF2B5EF4-FFF2-40B4-BE49-F238E27FC236}">
                      <a16:creationId xmlns:a16="http://schemas.microsoft.com/office/drawing/2014/main" id="{995D800A-3F71-4968-B858-6B35A843B34A}"/>
                    </a:ext>
                  </a:extLst>
                </p:cNvPr>
                <p:cNvSpPr/>
                <p:nvPr/>
              </p:nvSpPr>
              <p:spPr>
                <a:xfrm>
                  <a:off x="2878491" y="1380399"/>
                  <a:ext cx="1757014" cy="259543"/>
                </a:xfrm>
                <a:prstGeom prst="rect">
                  <a:avLst/>
                </a:prstGeom>
                <a:solidFill>
                  <a:srgbClr val="2410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89" name="מלבן 88">
                  <a:extLst>
                    <a:ext uri="{FF2B5EF4-FFF2-40B4-BE49-F238E27FC236}">
                      <a16:creationId xmlns:a16="http://schemas.microsoft.com/office/drawing/2014/main" id="{7346CA45-311A-42F9-9FA0-6D6D131DA65A}"/>
                    </a:ext>
                  </a:extLst>
                </p:cNvPr>
                <p:cNvSpPr/>
                <p:nvPr/>
              </p:nvSpPr>
              <p:spPr>
                <a:xfrm>
                  <a:off x="2860711" y="1362619"/>
                  <a:ext cx="1757014" cy="25954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24103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pic>
              <p:nvPicPr>
                <p:cNvPr id="90" name="תמונה 89">
                  <a:extLst>
                    <a:ext uri="{FF2B5EF4-FFF2-40B4-BE49-F238E27FC236}">
                      <a16:creationId xmlns:a16="http://schemas.microsoft.com/office/drawing/2014/main" id="{BB100A70-CB76-4B19-BC21-0A853A5148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17012" y="1330390"/>
                  <a:ext cx="285515" cy="324000"/>
                </a:xfrm>
                <a:prstGeom prst="rect">
                  <a:avLst/>
                </a:prstGeom>
              </p:spPr>
            </p:pic>
          </p:grpSp>
          <p:sp>
            <p:nvSpPr>
              <p:cNvPr id="91" name="תיבת טקסט 90">
                <a:extLst>
                  <a:ext uri="{FF2B5EF4-FFF2-40B4-BE49-F238E27FC236}">
                    <a16:creationId xmlns:a16="http://schemas.microsoft.com/office/drawing/2014/main" id="{FDFF9547-A0EA-4643-8C01-64D82A00717E}"/>
                  </a:ext>
                </a:extLst>
              </p:cNvPr>
              <p:cNvSpPr txBox="1"/>
              <p:nvPr/>
            </p:nvSpPr>
            <p:spPr>
              <a:xfrm>
                <a:off x="2878491" y="1321621"/>
                <a:ext cx="173923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rtl="1"/>
                <a:r>
                  <a:rPr lang="he-IL" sz="1400" dirty="0">
                    <a:latin typeface="Fb Ogen" panose="02020503050405020304" pitchFamily="18" charset="-79"/>
                    <a:cs typeface="Fb Ogen" panose="02020503050405020304" pitchFamily="18" charset="-79"/>
                  </a:rPr>
                  <a:t>הִתְפַּלַּלְתִּי תְּפִלַּת שַׁחֲרִית</a:t>
                </a:r>
              </a:p>
            </p:txBody>
          </p:sp>
        </p:grpSp>
        <p:grpSp>
          <p:nvGrpSpPr>
            <p:cNvPr id="151" name="קבוצה 150">
              <a:extLst>
                <a:ext uri="{FF2B5EF4-FFF2-40B4-BE49-F238E27FC236}">
                  <a16:creationId xmlns:a16="http://schemas.microsoft.com/office/drawing/2014/main" id="{ACCC6AFE-AF03-424C-8AFF-875842188E14}"/>
                </a:ext>
              </a:extLst>
            </p:cNvPr>
            <p:cNvGrpSpPr/>
            <p:nvPr/>
          </p:nvGrpSpPr>
          <p:grpSpPr>
            <a:xfrm>
              <a:off x="2860711" y="1783283"/>
              <a:ext cx="2141816" cy="332769"/>
              <a:chOff x="2860711" y="1732483"/>
              <a:chExt cx="2141816" cy="332769"/>
            </a:xfrm>
          </p:grpSpPr>
          <p:sp>
            <p:nvSpPr>
              <p:cNvPr id="95" name="מלבן 94">
                <a:extLst>
                  <a:ext uri="{FF2B5EF4-FFF2-40B4-BE49-F238E27FC236}">
                    <a16:creationId xmlns:a16="http://schemas.microsoft.com/office/drawing/2014/main" id="{5A007207-BED4-4DD1-9D50-036A6FADEAFB}"/>
                  </a:ext>
                </a:extLst>
              </p:cNvPr>
              <p:cNvSpPr/>
              <p:nvPr/>
            </p:nvSpPr>
            <p:spPr>
              <a:xfrm>
                <a:off x="2878491" y="1791261"/>
                <a:ext cx="1757014" cy="259543"/>
              </a:xfrm>
              <a:prstGeom prst="rect">
                <a:avLst/>
              </a:prstGeom>
              <a:solidFill>
                <a:srgbClr val="2410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96" name="מלבן 95">
                <a:extLst>
                  <a:ext uri="{FF2B5EF4-FFF2-40B4-BE49-F238E27FC236}">
                    <a16:creationId xmlns:a16="http://schemas.microsoft.com/office/drawing/2014/main" id="{8568216C-EFBC-404C-B930-1C9E025C6D39}"/>
                  </a:ext>
                </a:extLst>
              </p:cNvPr>
              <p:cNvSpPr/>
              <p:nvPr/>
            </p:nvSpPr>
            <p:spPr>
              <a:xfrm>
                <a:off x="2860711" y="1773481"/>
                <a:ext cx="1757014" cy="2595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410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pic>
            <p:nvPicPr>
              <p:cNvPr id="97" name="תמונה 96">
                <a:extLst>
                  <a:ext uri="{FF2B5EF4-FFF2-40B4-BE49-F238E27FC236}">
                    <a16:creationId xmlns:a16="http://schemas.microsoft.com/office/drawing/2014/main" id="{B68E6BB8-D574-411F-9B4B-82F849D23C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7012" y="1741252"/>
                <a:ext cx="285515" cy="324000"/>
              </a:xfrm>
              <a:prstGeom prst="rect">
                <a:avLst/>
              </a:prstGeom>
            </p:spPr>
          </p:pic>
          <p:sp>
            <p:nvSpPr>
              <p:cNvPr id="98" name="תיבת טקסט 97">
                <a:extLst>
                  <a:ext uri="{FF2B5EF4-FFF2-40B4-BE49-F238E27FC236}">
                    <a16:creationId xmlns:a16="http://schemas.microsoft.com/office/drawing/2014/main" id="{13F53286-D7F0-464D-91E7-2AA8C752E892}"/>
                  </a:ext>
                </a:extLst>
              </p:cNvPr>
              <p:cNvSpPr txBox="1"/>
              <p:nvPr/>
            </p:nvSpPr>
            <p:spPr>
              <a:xfrm>
                <a:off x="2878491" y="1732483"/>
                <a:ext cx="173923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rtl="1"/>
                <a:r>
                  <a:rPr lang="he-IL" sz="1400" dirty="0">
                    <a:latin typeface="Fb Ogen" panose="02020503050405020304" pitchFamily="18" charset="-79"/>
                    <a:cs typeface="Fb Ogen" panose="02020503050405020304" pitchFamily="18" charset="-79"/>
                  </a:rPr>
                  <a:t>שָׁמַעְתִּי תְּקִיעַת שׁוֹפָר</a:t>
                </a:r>
              </a:p>
            </p:txBody>
          </p:sp>
        </p:grpSp>
        <p:grpSp>
          <p:nvGrpSpPr>
            <p:cNvPr id="152" name="קבוצה 151">
              <a:extLst>
                <a:ext uri="{FF2B5EF4-FFF2-40B4-BE49-F238E27FC236}">
                  <a16:creationId xmlns:a16="http://schemas.microsoft.com/office/drawing/2014/main" id="{EF7AE74F-BA40-4A08-9497-35F6EEAC8965}"/>
                </a:ext>
              </a:extLst>
            </p:cNvPr>
            <p:cNvGrpSpPr/>
            <p:nvPr/>
          </p:nvGrpSpPr>
          <p:grpSpPr>
            <a:xfrm>
              <a:off x="2860711" y="2194146"/>
              <a:ext cx="2141816" cy="332769"/>
              <a:chOff x="2860711" y="2143345"/>
              <a:chExt cx="2141816" cy="332769"/>
            </a:xfrm>
          </p:grpSpPr>
          <p:sp>
            <p:nvSpPr>
              <p:cNvPr id="100" name="מלבן 99">
                <a:extLst>
                  <a:ext uri="{FF2B5EF4-FFF2-40B4-BE49-F238E27FC236}">
                    <a16:creationId xmlns:a16="http://schemas.microsoft.com/office/drawing/2014/main" id="{5582FA3F-A6D4-4FF0-94E5-CABFDB8CE1EA}"/>
                  </a:ext>
                </a:extLst>
              </p:cNvPr>
              <p:cNvSpPr/>
              <p:nvPr/>
            </p:nvSpPr>
            <p:spPr>
              <a:xfrm>
                <a:off x="2878491" y="2202123"/>
                <a:ext cx="1757014" cy="259543"/>
              </a:xfrm>
              <a:prstGeom prst="rect">
                <a:avLst/>
              </a:prstGeom>
              <a:solidFill>
                <a:srgbClr val="2410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01" name="מלבן 100">
                <a:extLst>
                  <a:ext uri="{FF2B5EF4-FFF2-40B4-BE49-F238E27FC236}">
                    <a16:creationId xmlns:a16="http://schemas.microsoft.com/office/drawing/2014/main" id="{23FB9625-21CB-40E1-8B62-1C992E10F6FD}"/>
                  </a:ext>
                </a:extLst>
              </p:cNvPr>
              <p:cNvSpPr/>
              <p:nvPr/>
            </p:nvSpPr>
            <p:spPr>
              <a:xfrm>
                <a:off x="2860711" y="2184343"/>
                <a:ext cx="1757014" cy="2595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410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pic>
            <p:nvPicPr>
              <p:cNvPr id="102" name="תמונה 101">
                <a:extLst>
                  <a:ext uri="{FF2B5EF4-FFF2-40B4-BE49-F238E27FC236}">
                    <a16:creationId xmlns:a16="http://schemas.microsoft.com/office/drawing/2014/main" id="{73DAA35A-C83B-40B3-AD5A-CD275298EA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7012" y="2152114"/>
                <a:ext cx="285515" cy="324000"/>
              </a:xfrm>
              <a:prstGeom prst="rect">
                <a:avLst/>
              </a:prstGeom>
            </p:spPr>
          </p:pic>
          <p:sp>
            <p:nvSpPr>
              <p:cNvPr id="103" name="תיבת טקסט 102">
                <a:extLst>
                  <a:ext uri="{FF2B5EF4-FFF2-40B4-BE49-F238E27FC236}">
                    <a16:creationId xmlns:a16="http://schemas.microsoft.com/office/drawing/2014/main" id="{9E1EFC9C-F3C4-411F-9AE1-9DCBC2141701}"/>
                  </a:ext>
                </a:extLst>
              </p:cNvPr>
              <p:cNvSpPr txBox="1"/>
              <p:nvPr/>
            </p:nvSpPr>
            <p:spPr>
              <a:xfrm>
                <a:off x="2878491" y="2143345"/>
                <a:ext cx="173923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rtl="1"/>
                <a:r>
                  <a:rPr lang="he-IL" sz="1400" dirty="0">
                    <a:latin typeface="Fb Ogen" panose="02020503050405020304" pitchFamily="18" charset="-79"/>
                    <a:cs typeface="Fb Ogen" panose="02020503050405020304" pitchFamily="18" charset="-79"/>
                  </a:rPr>
                  <a:t>הִשְׁתַּתַּפְתִּי בִּסְעוּדַת הַחַג</a:t>
                </a:r>
              </a:p>
            </p:txBody>
          </p:sp>
        </p:grpSp>
        <p:grpSp>
          <p:nvGrpSpPr>
            <p:cNvPr id="153" name="קבוצה 152">
              <a:extLst>
                <a:ext uri="{FF2B5EF4-FFF2-40B4-BE49-F238E27FC236}">
                  <a16:creationId xmlns:a16="http://schemas.microsoft.com/office/drawing/2014/main" id="{80CB9A9D-CB8E-4608-A778-15ED55C2881B}"/>
                </a:ext>
              </a:extLst>
            </p:cNvPr>
            <p:cNvGrpSpPr/>
            <p:nvPr/>
          </p:nvGrpSpPr>
          <p:grpSpPr>
            <a:xfrm>
              <a:off x="410697" y="1372421"/>
              <a:ext cx="2141816" cy="332769"/>
              <a:chOff x="2860711" y="2554207"/>
              <a:chExt cx="2141816" cy="332769"/>
            </a:xfrm>
          </p:grpSpPr>
          <p:sp>
            <p:nvSpPr>
              <p:cNvPr id="105" name="מלבן 104">
                <a:extLst>
                  <a:ext uri="{FF2B5EF4-FFF2-40B4-BE49-F238E27FC236}">
                    <a16:creationId xmlns:a16="http://schemas.microsoft.com/office/drawing/2014/main" id="{F8A5D588-06B3-4F64-B41A-747E46D18128}"/>
                  </a:ext>
                </a:extLst>
              </p:cNvPr>
              <p:cNvSpPr/>
              <p:nvPr/>
            </p:nvSpPr>
            <p:spPr>
              <a:xfrm>
                <a:off x="2878491" y="2612985"/>
                <a:ext cx="1757014" cy="259543"/>
              </a:xfrm>
              <a:prstGeom prst="rect">
                <a:avLst/>
              </a:prstGeom>
              <a:solidFill>
                <a:srgbClr val="2410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06" name="מלבן 105">
                <a:extLst>
                  <a:ext uri="{FF2B5EF4-FFF2-40B4-BE49-F238E27FC236}">
                    <a16:creationId xmlns:a16="http://schemas.microsoft.com/office/drawing/2014/main" id="{33BE6D19-C76F-4295-8464-0EA782BB615B}"/>
                  </a:ext>
                </a:extLst>
              </p:cNvPr>
              <p:cNvSpPr/>
              <p:nvPr/>
            </p:nvSpPr>
            <p:spPr>
              <a:xfrm>
                <a:off x="2860711" y="2595205"/>
                <a:ext cx="1757014" cy="2595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410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pic>
            <p:nvPicPr>
              <p:cNvPr id="107" name="תמונה 106">
                <a:extLst>
                  <a:ext uri="{FF2B5EF4-FFF2-40B4-BE49-F238E27FC236}">
                    <a16:creationId xmlns:a16="http://schemas.microsoft.com/office/drawing/2014/main" id="{D79F64DB-3E25-4587-A634-E0409399F8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7012" y="2562976"/>
                <a:ext cx="285515" cy="324000"/>
              </a:xfrm>
              <a:prstGeom prst="rect">
                <a:avLst/>
              </a:prstGeom>
            </p:spPr>
          </p:pic>
          <p:sp>
            <p:nvSpPr>
              <p:cNvPr id="108" name="תיבת טקסט 107">
                <a:extLst>
                  <a:ext uri="{FF2B5EF4-FFF2-40B4-BE49-F238E27FC236}">
                    <a16:creationId xmlns:a16="http://schemas.microsoft.com/office/drawing/2014/main" id="{4EC36FC4-3F90-429D-B422-0448A3C23EE7}"/>
                  </a:ext>
                </a:extLst>
              </p:cNvPr>
              <p:cNvSpPr txBox="1"/>
              <p:nvPr/>
            </p:nvSpPr>
            <p:spPr>
              <a:xfrm>
                <a:off x="2878491" y="2554207"/>
                <a:ext cx="173923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rtl="1"/>
                <a:r>
                  <a:rPr lang="he-IL" sz="1400" dirty="0">
                    <a:latin typeface="Fb Ogen" panose="02020503050405020304" pitchFamily="18" charset="-79"/>
                    <a:cs typeface="Fb Ogen" panose="02020503050405020304" pitchFamily="18" charset="-79"/>
                  </a:rPr>
                  <a:t>הוֹסַפְתִּי בַּאֲמִירַת תְּהִלִּים</a:t>
                </a:r>
              </a:p>
            </p:txBody>
          </p:sp>
        </p:grpSp>
        <p:grpSp>
          <p:nvGrpSpPr>
            <p:cNvPr id="154" name="קבוצה 153">
              <a:extLst>
                <a:ext uri="{FF2B5EF4-FFF2-40B4-BE49-F238E27FC236}">
                  <a16:creationId xmlns:a16="http://schemas.microsoft.com/office/drawing/2014/main" id="{F160B050-CE0C-480A-BCD2-21F097E83F0D}"/>
                </a:ext>
              </a:extLst>
            </p:cNvPr>
            <p:cNvGrpSpPr/>
            <p:nvPr/>
          </p:nvGrpSpPr>
          <p:grpSpPr>
            <a:xfrm>
              <a:off x="410697" y="1783283"/>
              <a:ext cx="2141816" cy="332769"/>
              <a:chOff x="2860711" y="2965069"/>
              <a:chExt cx="2141816" cy="332769"/>
            </a:xfrm>
          </p:grpSpPr>
          <p:sp>
            <p:nvSpPr>
              <p:cNvPr id="110" name="מלבן 109">
                <a:extLst>
                  <a:ext uri="{FF2B5EF4-FFF2-40B4-BE49-F238E27FC236}">
                    <a16:creationId xmlns:a16="http://schemas.microsoft.com/office/drawing/2014/main" id="{D08D4F5C-EE86-4B29-9D88-48CDFCEBB24C}"/>
                  </a:ext>
                </a:extLst>
              </p:cNvPr>
              <p:cNvSpPr/>
              <p:nvPr/>
            </p:nvSpPr>
            <p:spPr>
              <a:xfrm>
                <a:off x="2878491" y="3023847"/>
                <a:ext cx="1757014" cy="259543"/>
              </a:xfrm>
              <a:prstGeom prst="rect">
                <a:avLst/>
              </a:prstGeom>
              <a:solidFill>
                <a:srgbClr val="2410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11" name="מלבן 110">
                <a:extLst>
                  <a:ext uri="{FF2B5EF4-FFF2-40B4-BE49-F238E27FC236}">
                    <a16:creationId xmlns:a16="http://schemas.microsoft.com/office/drawing/2014/main" id="{8326EDEE-EDC0-4AA9-AD11-A9701CFDF434}"/>
                  </a:ext>
                </a:extLst>
              </p:cNvPr>
              <p:cNvSpPr/>
              <p:nvPr/>
            </p:nvSpPr>
            <p:spPr>
              <a:xfrm>
                <a:off x="2860711" y="3006067"/>
                <a:ext cx="1757014" cy="2595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410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pic>
            <p:nvPicPr>
              <p:cNvPr id="112" name="תמונה 111">
                <a:extLst>
                  <a:ext uri="{FF2B5EF4-FFF2-40B4-BE49-F238E27FC236}">
                    <a16:creationId xmlns:a16="http://schemas.microsoft.com/office/drawing/2014/main" id="{7A3419C5-0CD7-42A7-8985-30AA6E9230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7012" y="2973838"/>
                <a:ext cx="285515" cy="324000"/>
              </a:xfrm>
              <a:prstGeom prst="rect">
                <a:avLst/>
              </a:prstGeom>
            </p:spPr>
          </p:pic>
          <p:sp>
            <p:nvSpPr>
              <p:cNvPr id="113" name="תיבת טקסט 112">
                <a:extLst>
                  <a:ext uri="{FF2B5EF4-FFF2-40B4-BE49-F238E27FC236}">
                    <a16:creationId xmlns:a16="http://schemas.microsoft.com/office/drawing/2014/main" id="{A82D6711-6008-4B0A-887D-269846696A0C}"/>
                  </a:ext>
                </a:extLst>
              </p:cNvPr>
              <p:cNvSpPr txBox="1"/>
              <p:nvPr/>
            </p:nvSpPr>
            <p:spPr>
              <a:xfrm>
                <a:off x="2878491" y="2965069"/>
                <a:ext cx="173923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rtl="1"/>
                <a:r>
                  <a:rPr lang="he-IL" sz="1400" dirty="0">
                    <a:latin typeface="Fb Ogen" panose="02020503050405020304" pitchFamily="18" charset="-79"/>
                    <a:cs typeface="Fb Ogen" panose="02020503050405020304" pitchFamily="18" charset="-79"/>
                  </a:rPr>
                  <a:t>עָזַרְתִּי בַּבַּיִת</a:t>
                </a:r>
              </a:p>
            </p:txBody>
          </p:sp>
        </p:grpSp>
        <p:grpSp>
          <p:nvGrpSpPr>
            <p:cNvPr id="155" name="קבוצה 154">
              <a:extLst>
                <a:ext uri="{FF2B5EF4-FFF2-40B4-BE49-F238E27FC236}">
                  <a16:creationId xmlns:a16="http://schemas.microsoft.com/office/drawing/2014/main" id="{8B976E01-BD07-456C-91CC-93CD6425A3FD}"/>
                </a:ext>
              </a:extLst>
            </p:cNvPr>
            <p:cNvGrpSpPr/>
            <p:nvPr/>
          </p:nvGrpSpPr>
          <p:grpSpPr>
            <a:xfrm>
              <a:off x="410697" y="2194146"/>
              <a:ext cx="2141816" cy="332769"/>
              <a:chOff x="2860711" y="3375932"/>
              <a:chExt cx="2141816" cy="332769"/>
            </a:xfrm>
          </p:grpSpPr>
          <p:sp>
            <p:nvSpPr>
              <p:cNvPr id="115" name="מלבן 114">
                <a:extLst>
                  <a:ext uri="{FF2B5EF4-FFF2-40B4-BE49-F238E27FC236}">
                    <a16:creationId xmlns:a16="http://schemas.microsoft.com/office/drawing/2014/main" id="{091233DB-D2D8-45D5-8B20-49E023CCC1D0}"/>
                  </a:ext>
                </a:extLst>
              </p:cNvPr>
              <p:cNvSpPr/>
              <p:nvPr/>
            </p:nvSpPr>
            <p:spPr>
              <a:xfrm>
                <a:off x="2878491" y="3434710"/>
                <a:ext cx="1757014" cy="259543"/>
              </a:xfrm>
              <a:prstGeom prst="rect">
                <a:avLst/>
              </a:prstGeom>
              <a:solidFill>
                <a:srgbClr val="2410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16" name="מלבן 115">
                <a:extLst>
                  <a:ext uri="{FF2B5EF4-FFF2-40B4-BE49-F238E27FC236}">
                    <a16:creationId xmlns:a16="http://schemas.microsoft.com/office/drawing/2014/main" id="{08F84462-6253-4C22-A41E-8B6F868DFA5E}"/>
                  </a:ext>
                </a:extLst>
              </p:cNvPr>
              <p:cNvSpPr/>
              <p:nvPr/>
            </p:nvSpPr>
            <p:spPr>
              <a:xfrm>
                <a:off x="2860711" y="3416930"/>
                <a:ext cx="1757014" cy="2595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410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pic>
            <p:nvPicPr>
              <p:cNvPr id="117" name="תמונה 116">
                <a:extLst>
                  <a:ext uri="{FF2B5EF4-FFF2-40B4-BE49-F238E27FC236}">
                    <a16:creationId xmlns:a16="http://schemas.microsoft.com/office/drawing/2014/main" id="{220369DC-A40B-4645-AF7B-CF88A2F346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7012" y="3384701"/>
                <a:ext cx="285515" cy="324000"/>
              </a:xfrm>
              <a:prstGeom prst="rect">
                <a:avLst/>
              </a:prstGeom>
            </p:spPr>
          </p:pic>
          <p:sp>
            <p:nvSpPr>
              <p:cNvPr id="118" name="תיבת טקסט 117">
                <a:extLst>
                  <a:ext uri="{FF2B5EF4-FFF2-40B4-BE49-F238E27FC236}">
                    <a16:creationId xmlns:a16="http://schemas.microsoft.com/office/drawing/2014/main" id="{04F7A625-BEBC-41C8-8D2C-6B404872C494}"/>
                  </a:ext>
                </a:extLst>
              </p:cNvPr>
              <p:cNvSpPr txBox="1"/>
              <p:nvPr/>
            </p:nvSpPr>
            <p:spPr>
              <a:xfrm>
                <a:off x="2878491" y="3375932"/>
                <a:ext cx="173923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rtl="1"/>
                <a:r>
                  <a:rPr lang="he-IL" sz="1400" dirty="0">
                    <a:latin typeface="Fb Ogen" panose="02020503050405020304" pitchFamily="18" charset="-79"/>
                    <a:cs typeface="Fb Ogen" panose="02020503050405020304" pitchFamily="18" charset="-79"/>
                  </a:rPr>
                  <a:t>הִתְפַּלַּלְתִּי תְּפִלַּת תַּשְׁלִיךְ</a:t>
                </a:r>
              </a:p>
            </p:txBody>
          </p:sp>
        </p:grpSp>
      </p:grpSp>
      <p:grpSp>
        <p:nvGrpSpPr>
          <p:cNvPr id="181" name="קבוצה 180">
            <a:extLst>
              <a:ext uri="{FF2B5EF4-FFF2-40B4-BE49-F238E27FC236}">
                <a16:creationId xmlns:a16="http://schemas.microsoft.com/office/drawing/2014/main" id="{BB7177D9-E14E-4DC7-B05D-785B22C776D8}"/>
              </a:ext>
            </a:extLst>
          </p:cNvPr>
          <p:cNvGrpSpPr/>
          <p:nvPr/>
        </p:nvGrpSpPr>
        <p:grpSpPr>
          <a:xfrm>
            <a:off x="1371559" y="3931407"/>
            <a:ext cx="3013864" cy="332769"/>
            <a:chOff x="6664184" y="6355856"/>
            <a:chExt cx="3013864" cy="332769"/>
          </a:xfrm>
        </p:grpSpPr>
        <p:sp>
          <p:nvSpPr>
            <p:cNvPr id="182" name="מלבן 181">
              <a:extLst>
                <a:ext uri="{FF2B5EF4-FFF2-40B4-BE49-F238E27FC236}">
                  <a16:creationId xmlns:a16="http://schemas.microsoft.com/office/drawing/2014/main" id="{A84151DB-AE00-4621-9AC7-84B62EBE6FDC}"/>
                </a:ext>
              </a:extLst>
            </p:cNvPr>
            <p:cNvSpPr/>
            <p:nvPr/>
          </p:nvSpPr>
          <p:spPr>
            <a:xfrm>
              <a:off x="6681964" y="6414634"/>
              <a:ext cx="2629062" cy="259543"/>
            </a:xfrm>
            <a:prstGeom prst="rect">
              <a:avLst/>
            </a:prstGeom>
            <a:solidFill>
              <a:srgbClr val="2410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83" name="מלבן 182">
              <a:extLst>
                <a:ext uri="{FF2B5EF4-FFF2-40B4-BE49-F238E27FC236}">
                  <a16:creationId xmlns:a16="http://schemas.microsoft.com/office/drawing/2014/main" id="{9A6AFF82-9291-4CAC-BA26-9BC018B0330E}"/>
                </a:ext>
              </a:extLst>
            </p:cNvPr>
            <p:cNvSpPr/>
            <p:nvPr/>
          </p:nvSpPr>
          <p:spPr>
            <a:xfrm>
              <a:off x="6664184" y="6396854"/>
              <a:ext cx="2629062" cy="25954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410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184" name="תמונה 183">
              <a:extLst>
                <a:ext uri="{FF2B5EF4-FFF2-40B4-BE49-F238E27FC236}">
                  <a16:creationId xmlns:a16="http://schemas.microsoft.com/office/drawing/2014/main" id="{CE19865B-D12A-4BC3-BA77-62AC60CAD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2533" y="6364625"/>
              <a:ext cx="285515" cy="324000"/>
            </a:xfrm>
            <a:prstGeom prst="rect">
              <a:avLst/>
            </a:prstGeom>
          </p:spPr>
        </p:pic>
        <p:sp>
          <p:nvSpPr>
            <p:cNvPr id="185" name="תיבת טקסט 184">
              <a:extLst>
                <a:ext uri="{FF2B5EF4-FFF2-40B4-BE49-F238E27FC236}">
                  <a16:creationId xmlns:a16="http://schemas.microsoft.com/office/drawing/2014/main" id="{510F3ED7-6CD4-474A-9261-8EA9A817B309}"/>
                </a:ext>
              </a:extLst>
            </p:cNvPr>
            <p:cNvSpPr txBox="1"/>
            <p:nvPr/>
          </p:nvSpPr>
          <p:spPr>
            <a:xfrm>
              <a:off x="6775450" y="6355856"/>
              <a:ext cx="251779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rtl="1"/>
              <a:r>
                <a:rPr lang="he-IL" sz="1400" dirty="0">
                  <a:latin typeface="Fb Ogen" panose="02020503050405020304" pitchFamily="18" charset="-79"/>
                  <a:cs typeface="Fb Ogen" panose="02020503050405020304" pitchFamily="18" charset="-79"/>
                </a:rPr>
                <a:t>הִתְפַּלַּלְתִּי תְּפִלַּת עַרְבִית שֶׁל רֹאשׁ הַשָּׁנָה</a:t>
              </a:r>
            </a:p>
          </p:txBody>
        </p:sp>
      </p:grpSp>
      <p:grpSp>
        <p:nvGrpSpPr>
          <p:cNvPr id="186" name="קבוצה 185">
            <a:extLst>
              <a:ext uri="{FF2B5EF4-FFF2-40B4-BE49-F238E27FC236}">
                <a16:creationId xmlns:a16="http://schemas.microsoft.com/office/drawing/2014/main" id="{17E5D0D5-36E4-4BF2-B210-BEB943F7B27C}"/>
              </a:ext>
            </a:extLst>
          </p:cNvPr>
          <p:cNvGrpSpPr/>
          <p:nvPr/>
        </p:nvGrpSpPr>
        <p:grpSpPr>
          <a:xfrm>
            <a:off x="1371559" y="4343601"/>
            <a:ext cx="3013864" cy="332769"/>
            <a:chOff x="6337652" y="6728722"/>
            <a:chExt cx="3013864" cy="332769"/>
          </a:xfrm>
        </p:grpSpPr>
        <p:sp>
          <p:nvSpPr>
            <p:cNvPr id="187" name="מלבן 186">
              <a:extLst>
                <a:ext uri="{FF2B5EF4-FFF2-40B4-BE49-F238E27FC236}">
                  <a16:creationId xmlns:a16="http://schemas.microsoft.com/office/drawing/2014/main" id="{8E2918D9-5BD8-4434-8D3B-3C30B037FA37}"/>
                </a:ext>
              </a:extLst>
            </p:cNvPr>
            <p:cNvSpPr/>
            <p:nvPr/>
          </p:nvSpPr>
          <p:spPr>
            <a:xfrm>
              <a:off x="6352892" y="6791586"/>
              <a:ext cx="2629062" cy="259543"/>
            </a:xfrm>
            <a:prstGeom prst="rect">
              <a:avLst/>
            </a:prstGeom>
            <a:solidFill>
              <a:srgbClr val="2410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188" name="קבוצה 187">
              <a:extLst>
                <a:ext uri="{FF2B5EF4-FFF2-40B4-BE49-F238E27FC236}">
                  <a16:creationId xmlns:a16="http://schemas.microsoft.com/office/drawing/2014/main" id="{43FF5346-4924-438F-98E9-DAE5628B6907}"/>
                </a:ext>
              </a:extLst>
            </p:cNvPr>
            <p:cNvGrpSpPr/>
            <p:nvPr/>
          </p:nvGrpSpPr>
          <p:grpSpPr>
            <a:xfrm>
              <a:off x="6337652" y="6728722"/>
              <a:ext cx="3013864" cy="332769"/>
              <a:chOff x="7040620" y="6464008"/>
              <a:chExt cx="3013864" cy="332769"/>
            </a:xfrm>
          </p:grpSpPr>
          <p:sp>
            <p:nvSpPr>
              <p:cNvPr id="189" name="מלבן 188">
                <a:extLst>
                  <a:ext uri="{FF2B5EF4-FFF2-40B4-BE49-F238E27FC236}">
                    <a16:creationId xmlns:a16="http://schemas.microsoft.com/office/drawing/2014/main" id="{ABA985C2-8097-4C60-9F2E-96C9B0F47D71}"/>
                  </a:ext>
                </a:extLst>
              </p:cNvPr>
              <p:cNvSpPr/>
              <p:nvPr/>
            </p:nvSpPr>
            <p:spPr>
              <a:xfrm>
                <a:off x="7040620" y="6505006"/>
                <a:ext cx="2629062" cy="2595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410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pic>
            <p:nvPicPr>
              <p:cNvPr id="190" name="תמונה 189">
                <a:extLst>
                  <a:ext uri="{FF2B5EF4-FFF2-40B4-BE49-F238E27FC236}">
                    <a16:creationId xmlns:a16="http://schemas.microsoft.com/office/drawing/2014/main" id="{53BE918F-E03A-48BA-9AAF-32D5445B42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68969" y="6472777"/>
                <a:ext cx="285515" cy="324000"/>
              </a:xfrm>
              <a:prstGeom prst="rect">
                <a:avLst/>
              </a:prstGeom>
            </p:spPr>
          </p:pic>
          <p:sp>
            <p:nvSpPr>
              <p:cNvPr id="191" name="תיבת טקסט 190">
                <a:extLst>
                  <a:ext uri="{FF2B5EF4-FFF2-40B4-BE49-F238E27FC236}">
                    <a16:creationId xmlns:a16="http://schemas.microsoft.com/office/drawing/2014/main" id="{69BE6246-1E26-4ED3-BE33-D4DD43BC8392}"/>
                  </a:ext>
                </a:extLst>
              </p:cNvPr>
              <p:cNvSpPr txBox="1"/>
              <p:nvPr/>
            </p:nvSpPr>
            <p:spPr>
              <a:xfrm>
                <a:off x="7040621" y="6464008"/>
                <a:ext cx="262906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rtl="1"/>
                <a:r>
                  <a:rPr lang="he-IL" sz="1400" dirty="0">
                    <a:latin typeface="Fb Ogen" panose="02020503050405020304" pitchFamily="18" charset="-79"/>
                    <a:cs typeface="Fb Ogen" panose="02020503050405020304" pitchFamily="18" charset="-79"/>
                  </a:rPr>
                  <a:t>הִשְׁתַּתַּפְתִּי בַּסְּעוּדָה וְאָכַלְתִּי פְּרִי חָדָשׁ</a:t>
                </a:r>
              </a:p>
            </p:txBody>
          </p:sp>
        </p:grpSp>
      </p:grpSp>
      <p:grpSp>
        <p:nvGrpSpPr>
          <p:cNvPr id="215" name="קבוצה 214">
            <a:extLst>
              <a:ext uri="{FF2B5EF4-FFF2-40B4-BE49-F238E27FC236}">
                <a16:creationId xmlns:a16="http://schemas.microsoft.com/office/drawing/2014/main" id="{A59902AB-C07D-4F5E-AACB-EC964AB6A5F0}"/>
              </a:ext>
            </a:extLst>
          </p:cNvPr>
          <p:cNvGrpSpPr/>
          <p:nvPr/>
        </p:nvGrpSpPr>
        <p:grpSpPr>
          <a:xfrm>
            <a:off x="2554306" y="6072762"/>
            <a:ext cx="2141816" cy="332769"/>
            <a:chOff x="2860711" y="1321621"/>
            <a:chExt cx="2141816" cy="332769"/>
          </a:xfrm>
        </p:grpSpPr>
        <p:grpSp>
          <p:nvGrpSpPr>
            <p:cNvPr id="241" name="קבוצה 240">
              <a:extLst>
                <a:ext uri="{FF2B5EF4-FFF2-40B4-BE49-F238E27FC236}">
                  <a16:creationId xmlns:a16="http://schemas.microsoft.com/office/drawing/2014/main" id="{111707C1-7E3A-4911-8497-30E13C9BD314}"/>
                </a:ext>
              </a:extLst>
            </p:cNvPr>
            <p:cNvGrpSpPr/>
            <p:nvPr/>
          </p:nvGrpSpPr>
          <p:grpSpPr>
            <a:xfrm>
              <a:off x="2860711" y="1330390"/>
              <a:ext cx="2141816" cy="324000"/>
              <a:chOff x="2860711" y="1330390"/>
              <a:chExt cx="2141816" cy="324000"/>
            </a:xfrm>
          </p:grpSpPr>
          <p:sp>
            <p:nvSpPr>
              <p:cNvPr id="243" name="מלבן 242">
                <a:extLst>
                  <a:ext uri="{FF2B5EF4-FFF2-40B4-BE49-F238E27FC236}">
                    <a16:creationId xmlns:a16="http://schemas.microsoft.com/office/drawing/2014/main" id="{3D7A33B0-4505-41EC-86BB-E3686B5BF8C0}"/>
                  </a:ext>
                </a:extLst>
              </p:cNvPr>
              <p:cNvSpPr/>
              <p:nvPr/>
            </p:nvSpPr>
            <p:spPr>
              <a:xfrm>
                <a:off x="2878491" y="1380399"/>
                <a:ext cx="1757014" cy="259543"/>
              </a:xfrm>
              <a:prstGeom prst="rect">
                <a:avLst/>
              </a:prstGeom>
              <a:solidFill>
                <a:srgbClr val="2410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44" name="מלבן 243">
                <a:extLst>
                  <a:ext uri="{FF2B5EF4-FFF2-40B4-BE49-F238E27FC236}">
                    <a16:creationId xmlns:a16="http://schemas.microsoft.com/office/drawing/2014/main" id="{C041CB0A-9D1E-4B62-80BF-A4F8E4717729}"/>
                  </a:ext>
                </a:extLst>
              </p:cNvPr>
              <p:cNvSpPr/>
              <p:nvPr/>
            </p:nvSpPr>
            <p:spPr>
              <a:xfrm>
                <a:off x="2860711" y="1362619"/>
                <a:ext cx="1757014" cy="2595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410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pic>
            <p:nvPicPr>
              <p:cNvPr id="245" name="תמונה 244">
                <a:extLst>
                  <a:ext uri="{FF2B5EF4-FFF2-40B4-BE49-F238E27FC236}">
                    <a16:creationId xmlns:a16="http://schemas.microsoft.com/office/drawing/2014/main" id="{A2F7454A-DB1B-42E2-BE78-7D0B45FAD5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7012" y="1330390"/>
                <a:ext cx="285515" cy="324000"/>
              </a:xfrm>
              <a:prstGeom prst="rect">
                <a:avLst/>
              </a:prstGeom>
            </p:spPr>
          </p:pic>
        </p:grpSp>
        <p:sp>
          <p:nvSpPr>
            <p:cNvPr id="242" name="תיבת טקסט 241">
              <a:extLst>
                <a:ext uri="{FF2B5EF4-FFF2-40B4-BE49-F238E27FC236}">
                  <a16:creationId xmlns:a16="http://schemas.microsoft.com/office/drawing/2014/main" id="{FC30B772-BB59-47A7-9A6A-942C688F0D40}"/>
                </a:ext>
              </a:extLst>
            </p:cNvPr>
            <p:cNvSpPr txBox="1"/>
            <p:nvPr/>
          </p:nvSpPr>
          <p:spPr>
            <a:xfrm>
              <a:off x="2878491" y="1321621"/>
              <a:ext cx="173923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rtl="1"/>
              <a:r>
                <a:rPr lang="he-IL" sz="1400" dirty="0">
                  <a:latin typeface="Fb Ogen" panose="02020503050405020304" pitchFamily="18" charset="-79"/>
                  <a:cs typeface="Fb Ogen" panose="02020503050405020304" pitchFamily="18" charset="-79"/>
                </a:rPr>
                <a:t>הִתְפַּלַּלְתִּי תְּפִלַּת שַׁחֲרִית</a:t>
              </a:r>
            </a:p>
          </p:txBody>
        </p:sp>
      </p:grpSp>
      <p:grpSp>
        <p:nvGrpSpPr>
          <p:cNvPr id="216" name="קבוצה 215">
            <a:extLst>
              <a:ext uri="{FF2B5EF4-FFF2-40B4-BE49-F238E27FC236}">
                <a16:creationId xmlns:a16="http://schemas.microsoft.com/office/drawing/2014/main" id="{0058A884-B2FE-4810-A63F-199CB11A5C63}"/>
              </a:ext>
            </a:extLst>
          </p:cNvPr>
          <p:cNvGrpSpPr/>
          <p:nvPr/>
        </p:nvGrpSpPr>
        <p:grpSpPr>
          <a:xfrm>
            <a:off x="2554306" y="6483624"/>
            <a:ext cx="2141816" cy="332769"/>
            <a:chOff x="2860711" y="1732483"/>
            <a:chExt cx="2141816" cy="332769"/>
          </a:xfrm>
        </p:grpSpPr>
        <p:sp>
          <p:nvSpPr>
            <p:cNvPr id="237" name="מלבן 236">
              <a:extLst>
                <a:ext uri="{FF2B5EF4-FFF2-40B4-BE49-F238E27FC236}">
                  <a16:creationId xmlns:a16="http://schemas.microsoft.com/office/drawing/2014/main" id="{0DDD9D89-12BA-4EC2-A47D-BDF6C6EC1C34}"/>
                </a:ext>
              </a:extLst>
            </p:cNvPr>
            <p:cNvSpPr/>
            <p:nvPr/>
          </p:nvSpPr>
          <p:spPr>
            <a:xfrm>
              <a:off x="2878491" y="1791261"/>
              <a:ext cx="1757014" cy="259543"/>
            </a:xfrm>
            <a:prstGeom prst="rect">
              <a:avLst/>
            </a:prstGeom>
            <a:solidFill>
              <a:srgbClr val="2410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38" name="מלבן 237">
              <a:extLst>
                <a:ext uri="{FF2B5EF4-FFF2-40B4-BE49-F238E27FC236}">
                  <a16:creationId xmlns:a16="http://schemas.microsoft.com/office/drawing/2014/main" id="{2DA3B149-5BD4-4555-876B-75F6B8CD39D7}"/>
                </a:ext>
              </a:extLst>
            </p:cNvPr>
            <p:cNvSpPr/>
            <p:nvPr/>
          </p:nvSpPr>
          <p:spPr>
            <a:xfrm>
              <a:off x="2860711" y="1773481"/>
              <a:ext cx="1757014" cy="25954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410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239" name="תמונה 238">
              <a:extLst>
                <a:ext uri="{FF2B5EF4-FFF2-40B4-BE49-F238E27FC236}">
                  <a16:creationId xmlns:a16="http://schemas.microsoft.com/office/drawing/2014/main" id="{A391F054-F1E9-4FC0-AEC8-4ED1FB67A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7012" y="1741252"/>
              <a:ext cx="285515" cy="324000"/>
            </a:xfrm>
            <a:prstGeom prst="rect">
              <a:avLst/>
            </a:prstGeom>
          </p:spPr>
        </p:pic>
        <p:sp>
          <p:nvSpPr>
            <p:cNvPr id="240" name="תיבת טקסט 239">
              <a:extLst>
                <a:ext uri="{FF2B5EF4-FFF2-40B4-BE49-F238E27FC236}">
                  <a16:creationId xmlns:a16="http://schemas.microsoft.com/office/drawing/2014/main" id="{F7F6DBAF-0BC4-4243-AE2C-E95D5F3316D5}"/>
                </a:ext>
              </a:extLst>
            </p:cNvPr>
            <p:cNvSpPr txBox="1"/>
            <p:nvPr/>
          </p:nvSpPr>
          <p:spPr>
            <a:xfrm>
              <a:off x="2878491" y="1732483"/>
              <a:ext cx="173923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rtl="1"/>
              <a:r>
                <a:rPr lang="he-IL" sz="1400" dirty="0">
                  <a:latin typeface="Fb Ogen" panose="02020503050405020304" pitchFamily="18" charset="-79"/>
                  <a:cs typeface="Fb Ogen" panose="02020503050405020304" pitchFamily="18" charset="-79"/>
                </a:rPr>
                <a:t>שָׁמַעְתִּי תְּקִיעַת שׁוֹפָר</a:t>
              </a:r>
            </a:p>
          </p:txBody>
        </p:sp>
      </p:grpSp>
      <p:grpSp>
        <p:nvGrpSpPr>
          <p:cNvPr id="217" name="קבוצה 216">
            <a:extLst>
              <a:ext uri="{FF2B5EF4-FFF2-40B4-BE49-F238E27FC236}">
                <a16:creationId xmlns:a16="http://schemas.microsoft.com/office/drawing/2014/main" id="{AE786E2F-2A62-4488-A7B3-9B8187AAFAE4}"/>
              </a:ext>
            </a:extLst>
          </p:cNvPr>
          <p:cNvGrpSpPr/>
          <p:nvPr/>
        </p:nvGrpSpPr>
        <p:grpSpPr>
          <a:xfrm>
            <a:off x="1389884" y="6894487"/>
            <a:ext cx="2141816" cy="332769"/>
            <a:chOff x="2860711" y="2143345"/>
            <a:chExt cx="2141816" cy="332769"/>
          </a:xfrm>
        </p:grpSpPr>
        <p:sp>
          <p:nvSpPr>
            <p:cNvPr id="233" name="מלבן 232">
              <a:extLst>
                <a:ext uri="{FF2B5EF4-FFF2-40B4-BE49-F238E27FC236}">
                  <a16:creationId xmlns:a16="http://schemas.microsoft.com/office/drawing/2014/main" id="{96A33E30-A203-4D01-B843-EC147D6EE94A}"/>
                </a:ext>
              </a:extLst>
            </p:cNvPr>
            <p:cNvSpPr/>
            <p:nvPr/>
          </p:nvSpPr>
          <p:spPr>
            <a:xfrm>
              <a:off x="2878491" y="2202123"/>
              <a:ext cx="1757014" cy="259543"/>
            </a:xfrm>
            <a:prstGeom prst="rect">
              <a:avLst/>
            </a:prstGeom>
            <a:solidFill>
              <a:srgbClr val="2410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34" name="מלבן 233">
              <a:extLst>
                <a:ext uri="{FF2B5EF4-FFF2-40B4-BE49-F238E27FC236}">
                  <a16:creationId xmlns:a16="http://schemas.microsoft.com/office/drawing/2014/main" id="{2BC89800-DCC9-40CA-979E-CF6E3D0288E5}"/>
                </a:ext>
              </a:extLst>
            </p:cNvPr>
            <p:cNvSpPr/>
            <p:nvPr/>
          </p:nvSpPr>
          <p:spPr>
            <a:xfrm>
              <a:off x="2860711" y="2184343"/>
              <a:ext cx="1757014" cy="25954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410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235" name="תמונה 234">
              <a:extLst>
                <a:ext uri="{FF2B5EF4-FFF2-40B4-BE49-F238E27FC236}">
                  <a16:creationId xmlns:a16="http://schemas.microsoft.com/office/drawing/2014/main" id="{3FDE69EF-BD71-4663-B48D-8E3284FD6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7012" y="2152114"/>
              <a:ext cx="285515" cy="324000"/>
            </a:xfrm>
            <a:prstGeom prst="rect">
              <a:avLst/>
            </a:prstGeom>
          </p:spPr>
        </p:pic>
        <p:sp>
          <p:nvSpPr>
            <p:cNvPr id="236" name="תיבת טקסט 235">
              <a:extLst>
                <a:ext uri="{FF2B5EF4-FFF2-40B4-BE49-F238E27FC236}">
                  <a16:creationId xmlns:a16="http://schemas.microsoft.com/office/drawing/2014/main" id="{311207B3-ECF5-48BF-9319-D57F237FB928}"/>
                </a:ext>
              </a:extLst>
            </p:cNvPr>
            <p:cNvSpPr txBox="1"/>
            <p:nvPr/>
          </p:nvSpPr>
          <p:spPr>
            <a:xfrm>
              <a:off x="2878491" y="2143345"/>
              <a:ext cx="173923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rtl="1"/>
              <a:r>
                <a:rPr lang="he-IL" sz="1400" dirty="0">
                  <a:latin typeface="Fb Ogen" panose="02020503050405020304" pitchFamily="18" charset="-79"/>
                  <a:cs typeface="Fb Ogen" panose="02020503050405020304" pitchFamily="18" charset="-79"/>
                </a:rPr>
                <a:t>הִשְׁתַּתַּפְתִּי בִּסְעוּדַת הַחַג</a:t>
              </a:r>
            </a:p>
          </p:txBody>
        </p:sp>
      </p:grpSp>
      <p:grpSp>
        <p:nvGrpSpPr>
          <p:cNvPr id="218" name="קבוצה 217">
            <a:extLst>
              <a:ext uri="{FF2B5EF4-FFF2-40B4-BE49-F238E27FC236}">
                <a16:creationId xmlns:a16="http://schemas.microsoft.com/office/drawing/2014/main" id="{D4A3960D-AE68-448F-92FF-4D367BC681ED}"/>
              </a:ext>
            </a:extLst>
          </p:cNvPr>
          <p:cNvGrpSpPr/>
          <p:nvPr/>
        </p:nvGrpSpPr>
        <p:grpSpPr>
          <a:xfrm>
            <a:off x="253192" y="6072762"/>
            <a:ext cx="2141816" cy="332769"/>
            <a:chOff x="2860711" y="2554207"/>
            <a:chExt cx="2141816" cy="332769"/>
          </a:xfrm>
        </p:grpSpPr>
        <p:sp>
          <p:nvSpPr>
            <p:cNvPr id="229" name="מלבן 228">
              <a:extLst>
                <a:ext uri="{FF2B5EF4-FFF2-40B4-BE49-F238E27FC236}">
                  <a16:creationId xmlns:a16="http://schemas.microsoft.com/office/drawing/2014/main" id="{B173317F-40E5-44BD-B98E-46FFC5590715}"/>
                </a:ext>
              </a:extLst>
            </p:cNvPr>
            <p:cNvSpPr/>
            <p:nvPr/>
          </p:nvSpPr>
          <p:spPr>
            <a:xfrm>
              <a:off x="2878491" y="2612985"/>
              <a:ext cx="1757014" cy="259543"/>
            </a:xfrm>
            <a:prstGeom prst="rect">
              <a:avLst/>
            </a:prstGeom>
            <a:solidFill>
              <a:srgbClr val="2410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30" name="מלבן 229">
              <a:extLst>
                <a:ext uri="{FF2B5EF4-FFF2-40B4-BE49-F238E27FC236}">
                  <a16:creationId xmlns:a16="http://schemas.microsoft.com/office/drawing/2014/main" id="{0F3A698D-17FB-45FE-87A2-D16FA887B36E}"/>
                </a:ext>
              </a:extLst>
            </p:cNvPr>
            <p:cNvSpPr/>
            <p:nvPr/>
          </p:nvSpPr>
          <p:spPr>
            <a:xfrm>
              <a:off x="2860711" y="2595205"/>
              <a:ext cx="1757014" cy="25954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410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231" name="תמונה 230">
              <a:extLst>
                <a:ext uri="{FF2B5EF4-FFF2-40B4-BE49-F238E27FC236}">
                  <a16:creationId xmlns:a16="http://schemas.microsoft.com/office/drawing/2014/main" id="{853AA606-FEF9-4382-85F6-231FC80E2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7012" y="2562976"/>
              <a:ext cx="285515" cy="324000"/>
            </a:xfrm>
            <a:prstGeom prst="rect">
              <a:avLst/>
            </a:prstGeom>
          </p:spPr>
        </p:pic>
        <p:sp>
          <p:nvSpPr>
            <p:cNvPr id="232" name="תיבת טקסט 231">
              <a:extLst>
                <a:ext uri="{FF2B5EF4-FFF2-40B4-BE49-F238E27FC236}">
                  <a16:creationId xmlns:a16="http://schemas.microsoft.com/office/drawing/2014/main" id="{315F9727-DC81-4767-AA84-C5316FF97BC6}"/>
                </a:ext>
              </a:extLst>
            </p:cNvPr>
            <p:cNvSpPr txBox="1"/>
            <p:nvPr/>
          </p:nvSpPr>
          <p:spPr>
            <a:xfrm>
              <a:off x="2878491" y="2554207"/>
              <a:ext cx="173923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rtl="1"/>
              <a:r>
                <a:rPr lang="he-IL" sz="1400" dirty="0">
                  <a:latin typeface="Fb Ogen" panose="02020503050405020304" pitchFamily="18" charset="-79"/>
                  <a:cs typeface="Fb Ogen" panose="02020503050405020304" pitchFamily="18" charset="-79"/>
                </a:rPr>
                <a:t>הוֹסַפְתִּי בַּאֲמִירַת תְּהִלִּים</a:t>
              </a:r>
            </a:p>
          </p:txBody>
        </p:sp>
      </p:grpSp>
      <p:grpSp>
        <p:nvGrpSpPr>
          <p:cNvPr id="219" name="קבוצה 218">
            <a:extLst>
              <a:ext uri="{FF2B5EF4-FFF2-40B4-BE49-F238E27FC236}">
                <a16:creationId xmlns:a16="http://schemas.microsoft.com/office/drawing/2014/main" id="{43D00315-01B9-475C-8A36-C6033F0900B3}"/>
              </a:ext>
            </a:extLst>
          </p:cNvPr>
          <p:cNvGrpSpPr/>
          <p:nvPr/>
        </p:nvGrpSpPr>
        <p:grpSpPr>
          <a:xfrm>
            <a:off x="253192" y="6483624"/>
            <a:ext cx="2141816" cy="332769"/>
            <a:chOff x="2860711" y="2965069"/>
            <a:chExt cx="2141816" cy="332769"/>
          </a:xfrm>
        </p:grpSpPr>
        <p:sp>
          <p:nvSpPr>
            <p:cNvPr id="225" name="מלבן 224">
              <a:extLst>
                <a:ext uri="{FF2B5EF4-FFF2-40B4-BE49-F238E27FC236}">
                  <a16:creationId xmlns:a16="http://schemas.microsoft.com/office/drawing/2014/main" id="{A18BA696-2349-4D8F-8CDB-AC1103F6526E}"/>
                </a:ext>
              </a:extLst>
            </p:cNvPr>
            <p:cNvSpPr/>
            <p:nvPr/>
          </p:nvSpPr>
          <p:spPr>
            <a:xfrm>
              <a:off x="2878491" y="3023847"/>
              <a:ext cx="1757014" cy="259543"/>
            </a:xfrm>
            <a:prstGeom prst="rect">
              <a:avLst/>
            </a:prstGeom>
            <a:solidFill>
              <a:srgbClr val="2410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26" name="מלבן 225">
              <a:extLst>
                <a:ext uri="{FF2B5EF4-FFF2-40B4-BE49-F238E27FC236}">
                  <a16:creationId xmlns:a16="http://schemas.microsoft.com/office/drawing/2014/main" id="{8B6F35DB-1242-42CC-B8BC-9100AB341D1E}"/>
                </a:ext>
              </a:extLst>
            </p:cNvPr>
            <p:cNvSpPr/>
            <p:nvPr/>
          </p:nvSpPr>
          <p:spPr>
            <a:xfrm>
              <a:off x="2860711" y="3006067"/>
              <a:ext cx="1757014" cy="25954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410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227" name="תמונה 226">
              <a:extLst>
                <a:ext uri="{FF2B5EF4-FFF2-40B4-BE49-F238E27FC236}">
                  <a16:creationId xmlns:a16="http://schemas.microsoft.com/office/drawing/2014/main" id="{BEC40A4F-0940-496E-B843-BAB61FB03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7012" y="2973838"/>
              <a:ext cx="285515" cy="324000"/>
            </a:xfrm>
            <a:prstGeom prst="rect">
              <a:avLst/>
            </a:prstGeom>
          </p:spPr>
        </p:pic>
        <p:sp>
          <p:nvSpPr>
            <p:cNvPr id="228" name="תיבת טקסט 227">
              <a:extLst>
                <a:ext uri="{FF2B5EF4-FFF2-40B4-BE49-F238E27FC236}">
                  <a16:creationId xmlns:a16="http://schemas.microsoft.com/office/drawing/2014/main" id="{376AB5A1-50EE-485B-8F1A-7F186D1F3B86}"/>
                </a:ext>
              </a:extLst>
            </p:cNvPr>
            <p:cNvSpPr txBox="1"/>
            <p:nvPr/>
          </p:nvSpPr>
          <p:spPr>
            <a:xfrm>
              <a:off x="2878491" y="2965069"/>
              <a:ext cx="173923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rtl="1"/>
              <a:r>
                <a:rPr lang="he-IL" sz="1400" dirty="0">
                  <a:latin typeface="Fb Ogen" panose="02020503050405020304" pitchFamily="18" charset="-79"/>
                  <a:cs typeface="Fb Ogen" panose="02020503050405020304" pitchFamily="18" charset="-79"/>
                </a:rPr>
                <a:t>עָזַרְתִּי בַּבַּיִת</a:t>
              </a:r>
            </a:p>
          </p:txBody>
        </p:sp>
      </p:grpSp>
      <p:grpSp>
        <p:nvGrpSpPr>
          <p:cNvPr id="39" name="קבוצה 38">
            <a:extLst>
              <a:ext uri="{FF2B5EF4-FFF2-40B4-BE49-F238E27FC236}">
                <a16:creationId xmlns:a16="http://schemas.microsoft.com/office/drawing/2014/main" id="{D537758F-B86B-450C-B66D-823BA8DE8BE9}"/>
              </a:ext>
            </a:extLst>
          </p:cNvPr>
          <p:cNvGrpSpPr/>
          <p:nvPr/>
        </p:nvGrpSpPr>
        <p:grpSpPr>
          <a:xfrm>
            <a:off x="224306" y="3283186"/>
            <a:ext cx="1933777" cy="680314"/>
            <a:chOff x="224306" y="3283186"/>
            <a:chExt cx="1933777" cy="680314"/>
          </a:xfrm>
        </p:grpSpPr>
        <p:grpSp>
          <p:nvGrpSpPr>
            <p:cNvPr id="212" name="קבוצה 211">
              <a:extLst>
                <a:ext uri="{FF2B5EF4-FFF2-40B4-BE49-F238E27FC236}">
                  <a16:creationId xmlns:a16="http://schemas.microsoft.com/office/drawing/2014/main" id="{99E0EFF8-EE3D-4EDB-8275-A7C58038C3E3}"/>
                </a:ext>
              </a:extLst>
            </p:cNvPr>
            <p:cNvGrpSpPr/>
            <p:nvPr/>
          </p:nvGrpSpPr>
          <p:grpSpPr>
            <a:xfrm>
              <a:off x="583907" y="3304458"/>
              <a:ext cx="1574176" cy="350664"/>
              <a:chOff x="730464" y="3242385"/>
              <a:chExt cx="1574176" cy="350664"/>
            </a:xfrm>
          </p:grpSpPr>
          <p:sp>
            <p:nvSpPr>
              <p:cNvPr id="197" name="מלבן 196">
                <a:extLst>
                  <a:ext uri="{FF2B5EF4-FFF2-40B4-BE49-F238E27FC236}">
                    <a16:creationId xmlns:a16="http://schemas.microsoft.com/office/drawing/2014/main" id="{F721F12D-11FF-4B75-8014-4090DFE17D43}"/>
                  </a:ext>
                </a:extLst>
              </p:cNvPr>
              <p:cNvSpPr/>
              <p:nvPr/>
            </p:nvSpPr>
            <p:spPr>
              <a:xfrm>
                <a:off x="811925" y="3299261"/>
                <a:ext cx="1133241" cy="259543"/>
              </a:xfrm>
              <a:prstGeom prst="rect">
                <a:avLst/>
              </a:prstGeom>
              <a:solidFill>
                <a:srgbClr val="2410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07" name="מלבן 206">
                <a:extLst>
                  <a:ext uri="{FF2B5EF4-FFF2-40B4-BE49-F238E27FC236}">
                    <a16:creationId xmlns:a16="http://schemas.microsoft.com/office/drawing/2014/main" id="{B501ECF8-B0C2-476F-B3EC-C49687293CBE}"/>
                  </a:ext>
                </a:extLst>
              </p:cNvPr>
              <p:cNvSpPr/>
              <p:nvPr/>
            </p:nvSpPr>
            <p:spPr>
              <a:xfrm>
                <a:off x="800049" y="3283383"/>
                <a:ext cx="1133241" cy="2595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410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08" name="תיבת טקסט 207">
                <a:extLst>
                  <a:ext uri="{FF2B5EF4-FFF2-40B4-BE49-F238E27FC236}">
                    <a16:creationId xmlns:a16="http://schemas.microsoft.com/office/drawing/2014/main" id="{DD279C4C-0161-4261-8875-EED097548F80}"/>
                  </a:ext>
                </a:extLst>
              </p:cNvPr>
              <p:cNvSpPr txBox="1"/>
              <p:nvPr/>
            </p:nvSpPr>
            <p:spPr>
              <a:xfrm>
                <a:off x="730464" y="3242385"/>
                <a:ext cx="120282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rtl="1"/>
                <a:r>
                  <a:rPr lang="he-IL" sz="1400" dirty="0">
                    <a:latin typeface="Fb Ogen" panose="02020503050405020304" pitchFamily="18" charset="-79"/>
                    <a:cs typeface="Fb Ogen" panose="02020503050405020304" pitchFamily="18" charset="-79"/>
                  </a:rPr>
                  <a:t>הִדְלַקְתִּי נֵרוֹת חַג</a:t>
                </a:r>
              </a:p>
            </p:txBody>
          </p:sp>
          <p:pic>
            <p:nvPicPr>
              <p:cNvPr id="209" name="תמונה 208">
                <a:extLst>
                  <a:ext uri="{FF2B5EF4-FFF2-40B4-BE49-F238E27FC236}">
                    <a16:creationId xmlns:a16="http://schemas.microsoft.com/office/drawing/2014/main" id="{0B3E6A64-33AC-43D3-B44A-05C0E8B28D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19125" y="3269049"/>
                <a:ext cx="285515" cy="324000"/>
              </a:xfrm>
              <a:prstGeom prst="rect">
                <a:avLst/>
              </a:prstGeom>
            </p:spPr>
          </p:pic>
        </p:grpSp>
        <p:grpSp>
          <p:nvGrpSpPr>
            <p:cNvPr id="211" name="קבוצה 210">
              <a:extLst>
                <a:ext uri="{FF2B5EF4-FFF2-40B4-BE49-F238E27FC236}">
                  <a16:creationId xmlns:a16="http://schemas.microsoft.com/office/drawing/2014/main" id="{A7184BD5-0A2E-4F83-88E3-D89CF7DC4B46}"/>
                </a:ext>
              </a:extLst>
            </p:cNvPr>
            <p:cNvGrpSpPr/>
            <p:nvPr/>
          </p:nvGrpSpPr>
          <p:grpSpPr>
            <a:xfrm>
              <a:off x="224306" y="3283186"/>
              <a:ext cx="372893" cy="680314"/>
              <a:chOff x="2171850" y="2909926"/>
              <a:chExt cx="372893" cy="680314"/>
            </a:xfrm>
          </p:grpSpPr>
          <p:grpSp>
            <p:nvGrpSpPr>
              <p:cNvPr id="198" name="קבוצה 197">
                <a:extLst>
                  <a:ext uri="{FF2B5EF4-FFF2-40B4-BE49-F238E27FC236}">
                    <a16:creationId xmlns:a16="http://schemas.microsoft.com/office/drawing/2014/main" id="{58B57BBC-C32C-42A6-862F-B238744EDA08}"/>
                  </a:ext>
                </a:extLst>
              </p:cNvPr>
              <p:cNvGrpSpPr/>
              <p:nvPr/>
            </p:nvGrpSpPr>
            <p:grpSpPr>
              <a:xfrm rot="802350">
                <a:off x="2372272" y="2909926"/>
                <a:ext cx="108726" cy="532758"/>
                <a:chOff x="2870198" y="3998684"/>
                <a:chExt cx="199571" cy="977900"/>
              </a:xfrm>
            </p:grpSpPr>
            <p:pic>
              <p:nvPicPr>
                <p:cNvPr id="199" name="תמונה 198" descr="תמונה שמכילה חץ&#10;&#10;התיאור נוצר באופן אוטומטי">
                  <a:extLst>
                    <a:ext uri="{FF2B5EF4-FFF2-40B4-BE49-F238E27FC236}">
                      <a16:creationId xmlns:a16="http://schemas.microsoft.com/office/drawing/2014/main" id="{0D60349D-1FE8-48B5-A10F-9ACF4B4DA9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890" t="56289" r="83458" b="13974"/>
                <a:stretch/>
              </p:blipFill>
              <p:spPr>
                <a:xfrm flipH="1">
                  <a:off x="2870198" y="3998684"/>
                  <a:ext cx="199571" cy="359230"/>
                </a:xfrm>
                <a:prstGeom prst="rect">
                  <a:avLst/>
                </a:prstGeom>
              </p:spPr>
            </p:pic>
            <p:sp>
              <p:nvSpPr>
                <p:cNvPr id="200" name="מלבן: פינות מעוגלות 199">
                  <a:extLst>
                    <a:ext uri="{FF2B5EF4-FFF2-40B4-BE49-F238E27FC236}">
                      <a16:creationId xmlns:a16="http://schemas.microsoft.com/office/drawing/2014/main" id="{29F7A1F5-110C-4ADA-83B8-9F981057C5F3}"/>
                    </a:ext>
                  </a:extLst>
                </p:cNvPr>
                <p:cNvSpPr/>
                <p:nvPr/>
              </p:nvSpPr>
              <p:spPr>
                <a:xfrm>
                  <a:off x="2885987" y="4337955"/>
                  <a:ext cx="166914" cy="638629"/>
                </a:xfrm>
                <a:prstGeom prst="roundRect">
                  <a:avLst/>
                </a:prstGeom>
                <a:solidFill>
                  <a:srgbClr val="24103B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</p:grpSp>
          <p:grpSp>
            <p:nvGrpSpPr>
              <p:cNvPr id="201" name="קבוצה 200">
                <a:extLst>
                  <a:ext uri="{FF2B5EF4-FFF2-40B4-BE49-F238E27FC236}">
                    <a16:creationId xmlns:a16="http://schemas.microsoft.com/office/drawing/2014/main" id="{E340D600-28EA-4396-A6D0-895D1B3213A5}"/>
                  </a:ext>
                </a:extLst>
              </p:cNvPr>
              <p:cNvGrpSpPr/>
              <p:nvPr/>
            </p:nvGrpSpPr>
            <p:grpSpPr>
              <a:xfrm rot="373765">
                <a:off x="2171850" y="2999769"/>
                <a:ext cx="108726" cy="532758"/>
                <a:chOff x="2870198" y="3998684"/>
                <a:chExt cx="199571" cy="977900"/>
              </a:xfrm>
            </p:grpSpPr>
            <p:pic>
              <p:nvPicPr>
                <p:cNvPr id="202" name="תמונה 201" descr="תמונה שמכילה חץ&#10;&#10;התיאור נוצר באופן אוטומטי">
                  <a:extLst>
                    <a:ext uri="{FF2B5EF4-FFF2-40B4-BE49-F238E27FC236}">
                      <a16:creationId xmlns:a16="http://schemas.microsoft.com/office/drawing/2014/main" id="{E541075C-8CB6-49C4-A0A0-B9B053CB84F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890" t="56289" r="83458" b="13974"/>
                <a:stretch/>
              </p:blipFill>
              <p:spPr>
                <a:xfrm flipH="1">
                  <a:off x="2870198" y="3998684"/>
                  <a:ext cx="199571" cy="359230"/>
                </a:xfrm>
                <a:prstGeom prst="rect">
                  <a:avLst/>
                </a:prstGeom>
              </p:spPr>
            </p:pic>
            <p:sp>
              <p:nvSpPr>
                <p:cNvPr id="203" name="מלבן: פינות מעוגלות 202">
                  <a:extLst>
                    <a:ext uri="{FF2B5EF4-FFF2-40B4-BE49-F238E27FC236}">
                      <a16:creationId xmlns:a16="http://schemas.microsoft.com/office/drawing/2014/main" id="{ECE68CA1-1F90-4AAD-8D66-E2F9310C52F2}"/>
                    </a:ext>
                  </a:extLst>
                </p:cNvPr>
                <p:cNvSpPr/>
                <p:nvPr/>
              </p:nvSpPr>
              <p:spPr>
                <a:xfrm>
                  <a:off x="2885987" y="4337955"/>
                  <a:ext cx="166914" cy="638629"/>
                </a:xfrm>
                <a:prstGeom prst="roundRect">
                  <a:avLst/>
                </a:prstGeom>
                <a:solidFill>
                  <a:srgbClr val="24103B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</p:grpSp>
          <p:grpSp>
            <p:nvGrpSpPr>
              <p:cNvPr id="204" name="קבוצה 203">
                <a:extLst>
                  <a:ext uri="{FF2B5EF4-FFF2-40B4-BE49-F238E27FC236}">
                    <a16:creationId xmlns:a16="http://schemas.microsoft.com/office/drawing/2014/main" id="{77A5D388-6163-4453-B269-B9E9707061B9}"/>
                  </a:ext>
                </a:extLst>
              </p:cNvPr>
              <p:cNvGrpSpPr/>
              <p:nvPr/>
            </p:nvGrpSpPr>
            <p:grpSpPr>
              <a:xfrm rot="1417707">
                <a:off x="2485833" y="3301580"/>
                <a:ext cx="58910" cy="288660"/>
                <a:chOff x="2870198" y="3998684"/>
                <a:chExt cx="199571" cy="977900"/>
              </a:xfrm>
            </p:grpSpPr>
            <p:pic>
              <p:nvPicPr>
                <p:cNvPr id="205" name="תמונה 204" descr="תמונה שמכילה חץ&#10;&#10;התיאור נוצר באופן אוטומטי">
                  <a:extLst>
                    <a:ext uri="{FF2B5EF4-FFF2-40B4-BE49-F238E27FC236}">
                      <a16:creationId xmlns:a16="http://schemas.microsoft.com/office/drawing/2014/main" id="{BB0D41E8-0B85-4381-8ECA-9C99EE0222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890" t="56289" r="83458" b="13974"/>
                <a:stretch/>
              </p:blipFill>
              <p:spPr>
                <a:xfrm flipH="1">
                  <a:off x="2870198" y="3998684"/>
                  <a:ext cx="199571" cy="359230"/>
                </a:xfrm>
                <a:prstGeom prst="rect">
                  <a:avLst/>
                </a:prstGeom>
              </p:spPr>
            </p:pic>
            <p:sp>
              <p:nvSpPr>
                <p:cNvPr id="206" name="מלבן: פינות מעוגלות 205">
                  <a:extLst>
                    <a:ext uri="{FF2B5EF4-FFF2-40B4-BE49-F238E27FC236}">
                      <a16:creationId xmlns:a16="http://schemas.microsoft.com/office/drawing/2014/main" id="{26DF66B3-92D9-49A8-9A6B-2977A34BE93F}"/>
                    </a:ext>
                  </a:extLst>
                </p:cNvPr>
                <p:cNvSpPr/>
                <p:nvPr/>
              </p:nvSpPr>
              <p:spPr>
                <a:xfrm>
                  <a:off x="2885987" y="4337955"/>
                  <a:ext cx="166914" cy="638629"/>
                </a:xfrm>
                <a:prstGeom prst="roundRect">
                  <a:avLst/>
                </a:prstGeom>
                <a:noFill/>
                <a:ln w="9525">
                  <a:solidFill>
                    <a:srgbClr val="24103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</p:grpSp>
        </p:grpSp>
        <p:sp>
          <p:nvSpPr>
            <p:cNvPr id="164" name="תיבת טקסט 163">
              <a:extLst>
                <a:ext uri="{FF2B5EF4-FFF2-40B4-BE49-F238E27FC236}">
                  <a16:creationId xmlns:a16="http://schemas.microsoft.com/office/drawing/2014/main" id="{F452AA6C-6E85-4E3C-86AA-6E1A891ED930}"/>
                </a:ext>
              </a:extLst>
            </p:cNvPr>
            <p:cNvSpPr txBox="1"/>
            <p:nvPr/>
          </p:nvSpPr>
          <p:spPr>
            <a:xfrm>
              <a:off x="475185" y="3591890"/>
              <a:ext cx="14760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he-IL" sz="1200" dirty="0">
                  <a:latin typeface="Fb Ogen" panose="02020503050405020304" pitchFamily="18" charset="-79"/>
                  <a:cs typeface="Fb Ogen" panose="02020503050405020304" pitchFamily="18" charset="-79"/>
                </a:rPr>
                <a:t>(בְּהַעֲבָרָה מֵאֵשׁ לְאֵשׁ)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6524919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527</TotalTime>
  <Words>69</Words>
  <Application>Microsoft Office PowerPoint</Application>
  <PresentationFormat>מותאם אישית</PresentationFormat>
  <Paragraphs>19</Paragraphs>
  <Slides>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Fb Ogen</vt:lpstr>
      <vt:lpstr>ערכת נושא Office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שטערני פש</dc:creator>
  <cp:lastModifiedBy>שטערני פש</cp:lastModifiedBy>
  <cp:revision>41</cp:revision>
  <dcterms:created xsi:type="dcterms:W3CDTF">2021-08-30T12:53:30Z</dcterms:created>
  <dcterms:modified xsi:type="dcterms:W3CDTF">2021-08-31T07:41:56Z</dcterms:modified>
</cp:coreProperties>
</file>