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67" r:id="rId2"/>
    <p:sldId id="269" r:id="rId3"/>
  </p:sldIdLst>
  <p:sldSz cx="10691813" cy="755967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Fb Ogen" panose="02020503050405020304" pitchFamily="18" charset="-79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03B"/>
    <a:srgbClr val="FFFFFF"/>
    <a:srgbClr val="FBCC31"/>
    <a:srgbClr val="FFD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50" d="100"/>
          <a:sy n="50" d="100"/>
        </p:scale>
        <p:origin x="217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26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04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284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27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757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790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709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863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59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012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518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תמונה 64">
            <a:extLst>
              <a:ext uri="{FF2B5EF4-FFF2-40B4-BE49-F238E27FC236}">
                <a16:creationId xmlns:a16="http://schemas.microsoft.com/office/drawing/2014/main" id="{E4A2EF31-8769-4D33-B833-4FE044511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7" y="200916"/>
            <a:ext cx="5004310" cy="7301416"/>
          </a:xfrm>
          <a:prstGeom prst="rect">
            <a:avLst/>
          </a:prstGeom>
        </p:spPr>
      </p:pic>
      <p:pic>
        <p:nvPicPr>
          <p:cNvPr id="3" name="תמונה 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A3CF00D-7465-4C55-B757-AFDC611D6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13" y="69879"/>
            <a:ext cx="4713362" cy="70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9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תמונה 29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1AC4744D-1957-47CA-B04A-7A37107D0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33" y="-298726"/>
            <a:ext cx="6081388" cy="8296077"/>
          </a:xfrm>
          <a:prstGeom prst="rect">
            <a:avLst/>
          </a:prstGeom>
        </p:spPr>
      </p:pic>
      <p:pic>
        <p:nvPicPr>
          <p:cNvPr id="24" name="תמונה 2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B9AC60B9-11AE-424A-9DB7-2C82B4E76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09" y="-214978"/>
            <a:ext cx="6054227" cy="7935610"/>
          </a:xfrm>
          <a:prstGeom prst="rect">
            <a:avLst/>
          </a:prstGeom>
        </p:spPr>
      </p:pic>
      <p:grpSp>
        <p:nvGrpSpPr>
          <p:cNvPr id="161" name="קבוצה 160">
            <a:extLst>
              <a:ext uri="{FF2B5EF4-FFF2-40B4-BE49-F238E27FC236}">
                <a16:creationId xmlns:a16="http://schemas.microsoft.com/office/drawing/2014/main" id="{BE581DD6-6066-4647-ADB8-3C9A78436E1D}"/>
              </a:ext>
            </a:extLst>
          </p:cNvPr>
          <p:cNvGrpSpPr/>
          <p:nvPr/>
        </p:nvGrpSpPr>
        <p:grpSpPr>
          <a:xfrm>
            <a:off x="6664184" y="6355856"/>
            <a:ext cx="3013864" cy="332769"/>
            <a:chOff x="6664184" y="6355856"/>
            <a:chExt cx="3013864" cy="332769"/>
          </a:xfrm>
        </p:grpSpPr>
        <p:sp>
          <p:nvSpPr>
            <p:cNvPr id="79" name="מלבן 78">
              <a:extLst>
                <a:ext uri="{FF2B5EF4-FFF2-40B4-BE49-F238E27FC236}">
                  <a16:creationId xmlns:a16="http://schemas.microsoft.com/office/drawing/2014/main" id="{E3CD9B63-6CAC-4FDF-86D3-290BB180117D}"/>
                </a:ext>
              </a:extLst>
            </p:cNvPr>
            <p:cNvSpPr/>
            <p:nvPr/>
          </p:nvSpPr>
          <p:spPr>
            <a:xfrm>
              <a:off x="6681964" y="6414634"/>
              <a:ext cx="2629062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C39D87D8-AC62-4603-A646-493A09EAA843}"/>
                </a:ext>
              </a:extLst>
            </p:cNvPr>
            <p:cNvSpPr/>
            <p:nvPr/>
          </p:nvSpPr>
          <p:spPr>
            <a:xfrm>
              <a:off x="6664184" y="6396854"/>
              <a:ext cx="2629062" cy="2595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41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053A3C95-2CA9-4309-ACF7-E42620FDD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533" y="6364625"/>
              <a:ext cx="285515" cy="324000"/>
            </a:xfrm>
            <a:prstGeom prst="rect">
              <a:avLst/>
            </a:prstGeom>
          </p:spPr>
        </p:pic>
        <p:sp>
          <p:nvSpPr>
            <p:cNvPr id="43" name="תיבת טקסט 42">
              <a:extLst>
                <a:ext uri="{FF2B5EF4-FFF2-40B4-BE49-F238E27FC236}">
                  <a16:creationId xmlns:a16="http://schemas.microsoft.com/office/drawing/2014/main" id="{0F77B282-C71B-4B9F-A05B-5B65CC59CE56}"/>
                </a:ext>
              </a:extLst>
            </p:cNvPr>
            <p:cNvSpPr txBox="1"/>
            <p:nvPr/>
          </p:nvSpPr>
          <p:spPr>
            <a:xfrm>
              <a:off x="6775450" y="6355856"/>
              <a:ext cx="25177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1"/>
              <a:r>
                <a:rPr lang="he-IL" sz="1400" dirty="0">
                  <a:latin typeface="Fb Ogen" panose="02020503050405020304" pitchFamily="18" charset="-79"/>
                  <a:cs typeface="Fb Ogen" panose="02020503050405020304" pitchFamily="18" charset="-79"/>
                </a:rPr>
                <a:t>הִתְפַּלַּלְתִּי תְּפִלַּת עַרְבִית שֶׁל רֹאשׁ הַשָּׁנָה</a:t>
              </a:r>
            </a:p>
          </p:txBody>
        </p:sp>
      </p:grpSp>
      <p:grpSp>
        <p:nvGrpSpPr>
          <p:cNvPr id="180" name="קבוצה 179">
            <a:extLst>
              <a:ext uri="{FF2B5EF4-FFF2-40B4-BE49-F238E27FC236}">
                <a16:creationId xmlns:a16="http://schemas.microsoft.com/office/drawing/2014/main" id="{F0C957EB-FE5E-4626-8AFA-6CDC67BCED3A}"/>
              </a:ext>
            </a:extLst>
          </p:cNvPr>
          <p:cNvGrpSpPr/>
          <p:nvPr/>
        </p:nvGrpSpPr>
        <p:grpSpPr>
          <a:xfrm>
            <a:off x="6337652" y="6728722"/>
            <a:ext cx="3013864" cy="332769"/>
            <a:chOff x="6337652" y="6728722"/>
            <a:chExt cx="3013864" cy="332769"/>
          </a:xfrm>
        </p:grpSpPr>
        <p:sp>
          <p:nvSpPr>
            <p:cNvPr id="80" name="מלבן 79">
              <a:extLst>
                <a:ext uri="{FF2B5EF4-FFF2-40B4-BE49-F238E27FC236}">
                  <a16:creationId xmlns:a16="http://schemas.microsoft.com/office/drawing/2014/main" id="{309BFDCE-8EF7-4224-8E87-EAA65ACF00A9}"/>
                </a:ext>
              </a:extLst>
            </p:cNvPr>
            <p:cNvSpPr/>
            <p:nvPr/>
          </p:nvSpPr>
          <p:spPr>
            <a:xfrm>
              <a:off x="6352892" y="6791586"/>
              <a:ext cx="2629062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41" name="קבוצה 40">
              <a:extLst>
                <a:ext uri="{FF2B5EF4-FFF2-40B4-BE49-F238E27FC236}">
                  <a16:creationId xmlns:a16="http://schemas.microsoft.com/office/drawing/2014/main" id="{E7BD347E-D62F-46EB-8F80-CCDE66A48370}"/>
                </a:ext>
              </a:extLst>
            </p:cNvPr>
            <p:cNvGrpSpPr/>
            <p:nvPr/>
          </p:nvGrpSpPr>
          <p:grpSpPr>
            <a:xfrm>
              <a:off x="6337652" y="6728722"/>
              <a:ext cx="3013864" cy="332769"/>
              <a:chOff x="7040620" y="6464008"/>
              <a:chExt cx="3013864" cy="332769"/>
            </a:xfrm>
          </p:grpSpPr>
          <p:sp>
            <p:nvSpPr>
              <p:cNvPr id="45" name="מלבן 44">
                <a:extLst>
                  <a:ext uri="{FF2B5EF4-FFF2-40B4-BE49-F238E27FC236}">
                    <a16:creationId xmlns:a16="http://schemas.microsoft.com/office/drawing/2014/main" id="{A3EA2241-C1CD-48A4-B172-52B4EFF491C3}"/>
                  </a:ext>
                </a:extLst>
              </p:cNvPr>
              <p:cNvSpPr/>
              <p:nvPr/>
            </p:nvSpPr>
            <p:spPr>
              <a:xfrm>
                <a:off x="7040620" y="6505006"/>
                <a:ext cx="2629062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46" name="תמונה 45">
                <a:extLst>
                  <a:ext uri="{FF2B5EF4-FFF2-40B4-BE49-F238E27FC236}">
                    <a16:creationId xmlns:a16="http://schemas.microsoft.com/office/drawing/2014/main" id="{BB8AEE10-9A3D-4A3B-82B4-59544F3FD9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8969" y="6472777"/>
                <a:ext cx="285515" cy="324000"/>
              </a:xfrm>
              <a:prstGeom prst="rect">
                <a:avLst/>
              </a:prstGeom>
            </p:spPr>
          </p:pic>
          <p:sp>
            <p:nvSpPr>
              <p:cNvPr id="47" name="תיבת טקסט 46">
                <a:extLst>
                  <a:ext uri="{FF2B5EF4-FFF2-40B4-BE49-F238E27FC236}">
                    <a16:creationId xmlns:a16="http://schemas.microsoft.com/office/drawing/2014/main" id="{06212B3C-79D0-45AF-95E8-EB6A3F1AABAE}"/>
                  </a:ext>
                </a:extLst>
              </p:cNvPr>
              <p:cNvSpPr txBox="1"/>
              <p:nvPr/>
            </p:nvSpPr>
            <p:spPr>
              <a:xfrm>
                <a:off x="7040621" y="6464008"/>
                <a:ext cx="262906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 err="1">
                    <a:latin typeface="Fb Ogen" panose="02020503050405020304" pitchFamily="18" charset="-79"/>
                    <a:cs typeface="Fb Ogen" panose="02020503050405020304" pitchFamily="18" charset="-79"/>
                  </a:rPr>
                  <a:t>אִחַלְתִּי</a:t>
                </a:r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 שָׁנָה טוֹבָה לִבְנֵי הַמִּשְׁפָּחָה</a:t>
                </a:r>
              </a:p>
            </p:txBody>
          </p:sp>
        </p:grpSp>
      </p:grp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96332685-6EF0-4331-ACC6-F03087857D9D}"/>
              </a:ext>
            </a:extLst>
          </p:cNvPr>
          <p:cNvGrpSpPr/>
          <p:nvPr/>
        </p:nvGrpSpPr>
        <p:grpSpPr>
          <a:xfrm>
            <a:off x="6011120" y="7101588"/>
            <a:ext cx="3013864" cy="332769"/>
            <a:chOff x="6011120" y="7101588"/>
            <a:chExt cx="3013864" cy="332769"/>
          </a:xfrm>
        </p:grpSpPr>
        <p:sp>
          <p:nvSpPr>
            <p:cNvPr id="81" name="מלבן 80">
              <a:extLst>
                <a:ext uri="{FF2B5EF4-FFF2-40B4-BE49-F238E27FC236}">
                  <a16:creationId xmlns:a16="http://schemas.microsoft.com/office/drawing/2014/main" id="{7DF534D1-D87F-4A6C-BD88-94892B658F51}"/>
                </a:ext>
              </a:extLst>
            </p:cNvPr>
            <p:cNvSpPr/>
            <p:nvPr/>
          </p:nvSpPr>
          <p:spPr>
            <a:xfrm>
              <a:off x="6028900" y="7163458"/>
              <a:ext cx="2629062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48" name="קבוצה 47">
              <a:extLst>
                <a:ext uri="{FF2B5EF4-FFF2-40B4-BE49-F238E27FC236}">
                  <a16:creationId xmlns:a16="http://schemas.microsoft.com/office/drawing/2014/main" id="{E84077B0-68E3-480D-9BC0-360C31FBDE69}"/>
                </a:ext>
              </a:extLst>
            </p:cNvPr>
            <p:cNvGrpSpPr/>
            <p:nvPr/>
          </p:nvGrpSpPr>
          <p:grpSpPr>
            <a:xfrm>
              <a:off x="6011120" y="7101588"/>
              <a:ext cx="3013864" cy="332769"/>
              <a:chOff x="7040620" y="6464008"/>
              <a:chExt cx="3013864" cy="332769"/>
            </a:xfrm>
          </p:grpSpPr>
          <p:sp>
            <p:nvSpPr>
              <p:cNvPr id="49" name="מלבן 48">
                <a:extLst>
                  <a:ext uri="{FF2B5EF4-FFF2-40B4-BE49-F238E27FC236}">
                    <a16:creationId xmlns:a16="http://schemas.microsoft.com/office/drawing/2014/main" id="{7E2F4A25-7680-446E-BA6C-23FB964FE0CC}"/>
                  </a:ext>
                </a:extLst>
              </p:cNvPr>
              <p:cNvSpPr/>
              <p:nvPr/>
            </p:nvSpPr>
            <p:spPr>
              <a:xfrm>
                <a:off x="7040620" y="6505006"/>
                <a:ext cx="2629062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50" name="תמונה 49">
                <a:extLst>
                  <a:ext uri="{FF2B5EF4-FFF2-40B4-BE49-F238E27FC236}">
                    <a16:creationId xmlns:a16="http://schemas.microsoft.com/office/drawing/2014/main" id="{ABE5AE54-C6D6-4AF5-84B2-48E95A436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8969" y="6472777"/>
                <a:ext cx="285515" cy="324000"/>
              </a:xfrm>
              <a:prstGeom prst="rect">
                <a:avLst/>
              </a:prstGeom>
            </p:spPr>
          </p:pic>
          <p:sp>
            <p:nvSpPr>
              <p:cNvPr id="51" name="תיבת טקסט 50">
                <a:extLst>
                  <a:ext uri="{FF2B5EF4-FFF2-40B4-BE49-F238E27FC236}">
                    <a16:creationId xmlns:a16="http://schemas.microsoft.com/office/drawing/2014/main" id="{ECB0D5FF-F290-42D3-9BC4-C6971A2DCBB6}"/>
                  </a:ext>
                </a:extLst>
              </p:cNvPr>
              <p:cNvSpPr txBox="1"/>
              <p:nvPr/>
            </p:nvSpPr>
            <p:spPr>
              <a:xfrm>
                <a:off x="7040621" y="6464008"/>
                <a:ext cx="262906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הִשְׁתַּתַּפְתִּי בַּסְּעוּדָה וְאָכַלְתִּי מִסִּימָנֵי הַחַג</a:t>
                </a:r>
              </a:p>
            </p:txBody>
          </p:sp>
        </p:grpSp>
      </p:grpSp>
      <p:grpSp>
        <p:nvGrpSpPr>
          <p:cNvPr id="213" name="קבוצה 212">
            <a:extLst>
              <a:ext uri="{FF2B5EF4-FFF2-40B4-BE49-F238E27FC236}">
                <a16:creationId xmlns:a16="http://schemas.microsoft.com/office/drawing/2014/main" id="{54FAB729-DC62-433E-AB2C-94431DD61441}"/>
              </a:ext>
            </a:extLst>
          </p:cNvPr>
          <p:cNvGrpSpPr/>
          <p:nvPr/>
        </p:nvGrpSpPr>
        <p:grpSpPr>
          <a:xfrm>
            <a:off x="410697" y="1397821"/>
            <a:ext cx="4591830" cy="1154494"/>
            <a:chOff x="410697" y="1372421"/>
            <a:chExt cx="4591830" cy="1154494"/>
          </a:xfrm>
        </p:grpSpPr>
        <p:grpSp>
          <p:nvGrpSpPr>
            <p:cNvPr id="150" name="קבוצה 149">
              <a:extLst>
                <a:ext uri="{FF2B5EF4-FFF2-40B4-BE49-F238E27FC236}">
                  <a16:creationId xmlns:a16="http://schemas.microsoft.com/office/drawing/2014/main" id="{95A80B4F-AF4C-49A0-9C38-4C4025D20DE5}"/>
                </a:ext>
              </a:extLst>
            </p:cNvPr>
            <p:cNvGrpSpPr/>
            <p:nvPr/>
          </p:nvGrpSpPr>
          <p:grpSpPr>
            <a:xfrm>
              <a:off x="2860711" y="1372421"/>
              <a:ext cx="2141816" cy="332769"/>
              <a:chOff x="2860711" y="1321621"/>
              <a:chExt cx="2141816" cy="332769"/>
            </a:xfrm>
          </p:grpSpPr>
          <p:grpSp>
            <p:nvGrpSpPr>
              <p:cNvPr id="149" name="קבוצה 148">
                <a:extLst>
                  <a:ext uri="{FF2B5EF4-FFF2-40B4-BE49-F238E27FC236}">
                    <a16:creationId xmlns:a16="http://schemas.microsoft.com/office/drawing/2014/main" id="{93E48AF7-3DE0-4071-8DE3-1507575C2D14}"/>
                  </a:ext>
                </a:extLst>
              </p:cNvPr>
              <p:cNvGrpSpPr/>
              <p:nvPr/>
            </p:nvGrpSpPr>
            <p:grpSpPr>
              <a:xfrm>
                <a:off x="2860711" y="1330390"/>
                <a:ext cx="2141816" cy="324000"/>
                <a:chOff x="2860711" y="1330390"/>
                <a:chExt cx="2141816" cy="324000"/>
              </a:xfrm>
            </p:grpSpPr>
            <p:sp>
              <p:nvSpPr>
                <p:cNvPr id="88" name="מלבן 87">
                  <a:extLst>
                    <a:ext uri="{FF2B5EF4-FFF2-40B4-BE49-F238E27FC236}">
                      <a16:creationId xmlns:a16="http://schemas.microsoft.com/office/drawing/2014/main" id="{995D800A-3F71-4968-B858-6B35A843B34A}"/>
                    </a:ext>
                  </a:extLst>
                </p:cNvPr>
                <p:cNvSpPr/>
                <p:nvPr/>
              </p:nvSpPr>
              <p:spPr>
                <a:xfrm>
                  <a:off x="2878491" y="1380399"/>
                  <a:ext cx="1757014" cy="25954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89" name="מלבן 88">
                  <a:extLst>
                    <a:ext uri="{FF2B5EF4-FFF2-40B4-BE49-F238E27FC236}">
                      <a16:creationId xmlns:a16="http://schemas.microsoft.com/office/drawing/2014/main" id="{7346CA45-311A-42F9-9FA0-6D6D131DA65A}"/>
                    </a:ext>
                  </a:extLst>
                </p:cNvPr>
                <p:cNvSpPr/>
                <p:nvPr/>
              </p:nvSpPr>
              <p:spPr>
                <a:xfrm>
                  <a:off x="2860711" y="1362619"/>
                  <a:ext cx="1757014" cy="2595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90" name="תמונה 89">
                  <a:extLst>
                    <a:ext uri="{FF2B5EF4-FFF2-40B4-BE49-F238E27FC236}">
                      <a16:creationId xmlns:a16="http://schemas.microsoft.com/office/drawing/2014/main" id="{BB100A70-CB76-4B19-BC21-0A853A5148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17012" y="1330390"/>
                  <a:ext cx="285515" cy="324000"/>
                </a:xfrm>
                <a:prstGeom prst="rect">
                  <a:avLst/>
                </a:prstGeom>
              </p:spPr>
            </p:pic>
          </p:grpSp>
          <p:sp>
            <p:nvSpPr>
              <p:cNvPr id="91" name="תיבת טקסט 90">
                <a:extLst>
                  <a:ext uri="{FF2B5EF4-FFF2-40B4-BE49-F238E27FC236}">
                    <a16:creationId xmlns:a16="http://schemas.microsoft.com/office/drawing/2014/main" id="{FDFF9547-A0EA-4643-8C01-64D82A00717E}"/>
                  </a:ext>
                </a:extLst>
              </p:cNvPr>
              <p:cNvSpPr txBox="1"/>
              <p:nvPr/>
            </p:nvSpPr>
            <p:spPr>
              <a:xfrm>
                <a:off x="2878491" y="1321621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הִתְפַּלַּלְתִּי תְּפִלַּת שַׁחֲרִית</a:t>
                </a:r>
              </a:p>
            </p:txBody>
          </p:sp>
        </p:grpSp>
        <p:grpSp>
          <p:nvGrpSpPr>
            <p:cNvPr id="151" name="קבוצה 150">
              <a:extLst>
                <a:ext uri="{FF2B5EF4-FFF2-40B4-BE49-F238E27FC236}">
                  <a16:creationId xmlns:a16="http://schemas.microsoft.com/office/drawing/2014/main" id="{ACCC6AFE-AF03-424C-8AFF-875842188E14}"/>
                </a:ext>
              </a:extLst>
            </p:cNvPr>
            <p:cNvGrpSpPr/>
            <p:nvPr/>
          </p:nvGrpSpPr>
          <p:grpSpPr>
            <a:xfrm>
              <a:off x="2860711" y="1783283"/>
              <a:ext cx="2141816" cy="332769"/>
              <a:chOff x="2860711" y="1732483"/>
              <a:chExt cx="2141816" cy="332769"/>
            </a:xfrm>
          </p:grpSpPr>
          <p:sp>
            <p:nvSpPr>
              <p:cNvPr id="95" name="מלבן 94">
                <a:extLst>
                  <a:ext uri="{FF2B5EF4-FFF2-40B4-BE49-F238E27FC236}">
                    <a16:creationId xmlns:a16="http://schemas.microsoft.com/office/drawing/2014/main" id="{5A007207-BED4-4DD1-9D50-036A6FADEAFB}"/>
                  </a:ext>
                </a:extLst>
              </p:cNvPr>
              <p:cNvSpPr/>
              <p:nvPr/>
            </p:nvSpPr>
            <p:spPr>
              <a:xfrm>
                <a:off x="2878491" y="1791261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6" name="מלבן 95">
                <a:extLst>
                  <a:ext uri="{FF2B5EF4-FFF2-40B4-BE49-F238E27FC236}">
                    <a16:creationId xmlns:a16="http://schemas.microsoft.com/office/drawing/2014/main" id="{8568216C-EFBC-404C-B930-1C9E025C6D39}"/>
                  </a:ext>
                </a:extLst>
              </p:cNvPr>
              <p:cNvSpPr/>
              <p:nvPr/>
            </p:nvSpPr>
            <p:spPr>
              <a:xfrm>
                <a:off x="2860711" y="1773481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97" name="תמונה 96">
                <a:extLst>
                  <a:ext uri="{FF2B5EF4-FFF2-40B4-BE49-F238E27FC236}">
                    <a16:creationId xmlns:a16="http://schemas.microsoft.com/office/drawing/2014/main" id="{B68E6BB8-D574-411F-9B4B-82F849D23C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1741252"/>
                <a:ext cx="285515" cy="324000"/>
              </a:xfrm>
              <a:prstGeom prst="rect">
                <a:avLst/>
              </a:prstGeom>
            </p:spPr>
          </p:pic>
          <p:sp>
            <p:nvSpPr>
              <p:cNvPr id="98" name="תיבת טקסט 97">
                <a:extLst>
                  <a:ext uri="{FF2B5EF4-FFF2-40B4-BE49-F238E27FC236}">
                    <a16:creationId xmlns:a16="http://schemas.microsoft.com/office/drawing/2014/main" id="{13F53286-D7F0-464D-91E7-2AA8C752E892}"/>
                  </a:ext>
                </a:extLst>
              </p:cNvPr>
              <p:cNvSpPr txBox="1"/>
              <p:nvPr/>
            </p:nvSpPr>
            <p:spPr>
              <a:xfrm>
                <a:off x="2878491" y="1732483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שָׁמַעְתִּי תְּקִיעַת שׁוֹפָר</a:t>
                </a:r>
              </a:p>
            </p:txBody>
          </p:sp>
        </p:grpSp>
        <p:grpSp>
          <p:nvGrpSpPr>
            <p:cNvPr id="152" name="קבוצה 151">
              <a:extLst>
                <a:ext uri="{FF2B5EF4-FFF2-40B4-BE49-F238E27FC236}">
                  <a16:creationId xmlns:a16="http://schemas.microsoft.com/office/drawing/2014/main" id="{EF7AE74F-BA40-4A08-9497-35F6EEAC8965}"/>
                </a:ext>
              </a:extLst>
            </p:cNvPr>
            <p:cNvGrpSpPr/>
            <p:nvPr/>
          </p:nvGrpSpPr>
          <p:grpSpPr>
            <a:xfrm>
              <a:off x="2860711" y="2194146"/>
              <a:ext cx="2141816" cy="332769"/>
              <a:chOff x="2860711" y="2143345"/>
              <a:chExt cx="2141816" cy="332769"/>
            </a:xfrm>
          </p:grpSpPr>
          <p:sp>
            <p:nvSpPr>
              <p:cNvPr id="100" name="מלבן 99">
                <a:extLst>
                  <a:ext uri="{FF2B5EF4-FFF2-40B4-BE49-F238E27FC236}">
                    <a16:creationId xmlns:a16="http://schemas.microsoft.com/office/drawing/2014/main" id="{5582FA3F-A6D4-4FF0-94E5-CABFDB8CE1EA}"/>
                  </a:ext>
                </a:extLst>
              </p:cNvPr>
              <p:cNvSpPr/>
              <p:nvPr/>
            </p:nvSpPr>
            <p:spPr>
              <a:xfrm>
                <a:off x="2878491" y="2202123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1" name="מלבן 100">
                <a:extLst>
                  <a:ext uri="{FF2B5EF4-FFF2-40B4-BE49-F238E27FC236}">
                    <a16:creationId xmlns:a16="http://schemas.microsoft.com/office/drawing/2014/main" id="{23FB9625-21CB-40E1-8B62-1C992E10F6FD}"/>
                  </a:ext>
                </a:extLst>
              </p:cNvPr>
              <p:cNvSpPr/>
              <p:nvPr/>
            </p:nvSpPr>
            <p:spPr>
              <a:xfrm>
                <a:off x="2860711" y="2184343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02" name="תמונה 101">
                <a:extLst>
                  <a:ext uri="{FF2B5EF4-FFF2-40B4-BE49-F238E27FC236}">
                    <a16:creationId xmlns:a16="http://schemas.microsoft.com/office/drawing/2014/main" id="{73DAA35A-C83B-40B3-AD5A-CD275298EA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2152114"/>
                <a:ext cx="285515" cy="324000"/>
              </a:xfrm>
              <a:prstGeom prst="rect">
                <a:avLst/>
              </a:prstGeom>
            </p:spPr>
          </p:pic>
          <p:sp>
            <p:nvSpPr>
              <p:cNvPr id="103" name="תיבת טקסט 102">
                <a:extLst>
                  <a:ext uri="{FF2B5EF4-FFF2-40B4-BE49-F238E27FC236}">
                    <a16:creationId xmlns:a16="http://schemas.microsoft.com/office/drawing/2014/main" id="{9E1EFC9C-F3C4-411F-9AE1-9DCBC2141701}"/>
                  </a:ext>
                </a:extLst>
              </p:cNvPr>
              <p:cNvSpPr txBox="1"/>
              <p:nvPr/>
            </p:nvSpPr>
            <p:spPr>
              <a:xfrm>
                <a:off x="2878491" y="2143345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הִשְׁתַּתַּפְתִּי בִּסְעוּדַת הַחַג</a:t>
                </a:r>
              </a:p>
            </p:txBody>
          </p:sp>
        </p:grpSp>
        <p:grpSp>
          <p:nvGrpSpPr>
            <p:cNvPr id="153" name="קבוצה 152">
              <a:extLst>
                <a:ext uri="{FF2B5EF4-FFF2-40B4-BE49-F238E27FC236}">
                  <a16:creationId xmlns:a16="http://schemas.microsoft.com/office/drawing/2014/main" id="{80CB9A9D-CB8E-4608-A778-15ED55C2881B}"/>
                </a:ext>
              </a:extLst>
            </p:cNvPr>
            <p:cNvGrpSpPr/>
            <p:nvPr/>
          </p:nvGrpSpPr>
          <p:grpSpPr>
            <a:xfrm>
              <a:off x="410697" y="1372421"/>
              <a:ext cx="2141816" cy="332769"/>
              <a:chOff x="2860711" y="2554207"/>
              <a:chExt cx="2141816" cy="332769"/>
            </a:xfrm>
          </p:grpSpPr>
          <p:sp>
            <p:nvSpPr>
              <p:cNvPr id="105" name="מלבן 104">
                <a:extLst>
                  <a:ext uri="{FF2B5EF4-FFF2-40B4-BE49-F238E27FC236}">
                    <a16:creationId xmlns:a16="http://schemas.microsoft.com/office/drawing/2014/main" id="{F8A5D588-06B3-4F64-B41A-747E46D18128}"/>
                  </a:ext>
                </a:extLst>
              </p:cNvPr>
              <p:cNvSpPr/>
              <p:nvPr/>
            </p:nvSpPr>
            <p:spPr>
              <a:xfrm>
                <a:off x="2878491" y="2612985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6" name="מלבן 105">
                <a:extLst>
                  <a:ext uri="{FF2B5EF4-FFF2-40B4-BE49-F238E27FC236}">
                    <a16:creationId xmlns:a16="http://schemas.microsoft.com/office/drawing/2014/main" id="{33BE6D19-C76F-4295-8464-0EA782BB615B}"/>
                  </a:ext>
                </a:extLst>
              </p:cNvPr>
              <p:cNvSpPr/>
              <p:nvPr/>
            </p:nvSpPr>
            <p:spPr>
              <a:xfrm>
                <a:off x="2860711" y="2595205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07" name="תמונה 106">
                <a:extLst>
                  <a:ext uri="{FF2B5EF4-FFF2-40B4-BE49-F238E27FC236}">
                    <a16:creationId xmlns:a16="http://schemas.microsoft.com/office/drawing/2014/main" id="{D79F64DB-3E25-4587-A634-E0409399F8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2562976"/>
                <a:ext cx="285515" cy="324000"/>
              </a:xfrm>
              <a:prstGeom prst="rect">
                <a:avLst/>
              </a:prstGeom>
            </p:spPr>
          </p:pic>
          <p:sp>
            <p:nvSpPr>
              <p:cNvPr id="108" name="תיבת טקסט 107">
                <a:extLst>
                  <a:ext uri="{FF2B5EF4-FFF2-40B4-BE49-F238E27FC236}">
                    <a16:creationId xmlns:a16="http://schemas.microsoft.com/office/drawing/2014/main" id="{4EC36FC4-3F90-429D-B422-0448A3C23EE7}"/>
                  </a:ext>
                </a:extLst>
              </p:cNvPr>
              <p:cNvSpPr txBox="1"/>
              <p:nvPr/>
            </p:nvSpPr>
            <p:spPr>
              <a:xfrm>
                <a:off x="2878491" y="2554207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הוֹסַפְתִּי בַּאֲמִירַת תְּהִלִּים</a:t>
                </a:r>
              </a:p>
            </p:txBody>
          </p:sp>
        </p:grpSp>
        <p:grpSp>
          <p:nvGrpSpPr>
            <p:cNvPr id="154" name="קבוצה 153">
              <a:extLst>
                <a:ext uri="{FF2B5EF4-FFF2-40B4-BE49-F238E27FC236}">
                  <a16:creationId xmlns:a16="http://schemas.microsoft.com/office/drawing/2014/main" id="{F160B050-CE0C-480A-BCD2-21F097E83F0D}"/>
                </a:ext>
              </a:extLst>
            </p:cNvPr>
            <p:cNvGrpSpPr/>
            <p:nvPr/>
          </p:nvGrpSpPr>
          <p:grpSpPr>
            <a:xfrm>
              <a:off x="410697" y="1783283"/>
              <a:ext cx="2141816" cy="332769"/>
              <a:chOff x="2860711" y="2965069"/>
              <a:chExt cx="2141816" cy="332769"/>
            </a:xfrm>
          </p:grpSpPr>
          <p:sp>
            <p:nvSpPr>
              <p:cNvPr id="110" name="מלבן 109">
                <a:extLst>
                  <a:ext uri="{FF2B5EF4-FFF2-40B4-BE49-F238E27FC236}">
                    <a16:creationId xmlns:a16="http://schemas.microsoft.com/office/drawing/2014/main" id="{D08D4F5C-EE86-4B29-9D88-48CDFCEBB24C}"/>
                  </a:ext>
                </a:extLst>
              </p:cNvPr>
              <p:cNvSpPr/>
              <p:nvPr/>
            </p:nvSpPr>
            <p:spPr>
              <a:xfrm>
                <a:off x="2878491" y="3023847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1" name="מלבן 110">
                <a:extLst>
                  <a:ext uri="{FF2B5EF4-FFF2-40B4-BE49-F238E27FC236}">
                    <a16:creationId xmlns:a16="http://schemas.microsoft.com/office/drawing/2014/main" id="{8326EDEE-EDC0-4AA9-AD11-A9701CFDF434}"/>
                  </a:ext>
                </a:extLst>
              </p:cNvPr>
              <p:cNvSpPr/>
              <p:nvPr/>
            </p:nvSpPr>
            <p:spPr>
              <a:xfrm>
                <a:off x="2860711" y="3006067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12" name="תמונה 111">
                <a:extLst>
                  <a:ext uri="{FF2B5EF4-FFF2-40B4-BE49-F238E27FC236}">
                    <a16:creationId xmlns:a16="http://schemas.microsoft.com/office/drawing/2014/main" id="{7A3419C5-0CD7-42A7-8985-30AA6E9230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2973838"/>
                <a:ext cx="285515" cy="324000"/>
              </a:xfrm>
              <a:prstGeom prst="rect">
                <a:avLst/>
              </a:prstGeom>
            </p:spPr>
          </p:pic>
          <p:sp>
            <p:nvSpPr>
              <p:cNvPr id="113" name="תיבת טקסט 112">
                <a:extLst>
                  <a:ext uri="{FF2B5EF4-FFF2-40B4-BE49-F238E27FC236}">
                    <a16:creationId xmlns:a16="http://schemas.microsoft.com/office/drawing/2014/main" id="{A82D6711-6008-4B0A-887D-269846696A0C}"/>
                  </a:ext>
                </a:extLst>
              </p:cNvPr>
              <p:cNvSpPr txBox="1"/>
              <p:nvPr/>
            </p:nvSpPr>
            <p:spPr>
              <a:xfrm>
                <a:off x="2878491" y="2965069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עָזַרְתִּי בַּבַּיִת</a:t>
                </a:r>
              </a:p>
            </p:txBody>
          </p:sp>
        </p:grpSp>
        <p:grpSp>
          <p:nvGrpSpPr>
            <p:cNvPr id="155" name="קבוצה 154">
              <a:extLst>
                <a:ext uri="{FF2B5EF4-FFF2-40B4-BE49-F238E27FC236}">
                  <a16:creationId xmlns:a16="http://schemas.microsoft.com/office/drawing/2014/main" id="{8B976E01-BD07-456C-91CC-93CD6425A3FD}"/>
                </a:ext>
              </a:extLst>
            </p:cNvPr>
            <p:cNvGrpSpPr/>
            <p:nvPr/>
          </p:nvGrpSpPr>
          <p:grpSpPr>
            <a:xfrm>
              <a:off x="410697" y="2194146"/>
              <a:ext cx="2141816" cy="332769"/>
              <a:chOff x="2860711" y="3375932"/>
              <a:chExt cx="2141816" cy="332769"/>
            </a:xfrm>
          </p:grpSpPr>
          <p:sp>
            <p:nvSpPr>
              <p:cNvPr id="115" name="מלבן 114">
                <a:extLst>
                  <a:ext uri="{FF2B5EF4-FFF2-40B4-BE49-F238E27FC236}">
                    <a16:creationId xmlns:a16="http://schemas.microsoft.com/office/drawing/2014/main" id="{091233DB-D2D8-45D5-8B20-49E023CCC1D0}"/>
                  </a:ext>
                </a:extLst>
              </p:cNvPr>
              <p:cNvSpPr/>
              <p:nvPr/>
            </p:nvSpPr>
            <p:spPr>
              <a:xfrm>
                <a:off x="2878491" y="3434710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6" name="מלבן 115">
                <a:extLst>
                  <a:ext uri="{FF2B5EF4-FFF2-40B4-BE49-F238E27FC236}">
                    <a16:creationId xmlns:a16="http://schemas.microsoft.com/office/drawing/2014/main" id="{08F84462-6253-4C22-A41E-8B6F868DFA5E}"/>
                  </a:ext>
                </a:extLst>
              </p:cNvPr>
              <p:cNvSpPr/>
              <p:nvPr/>
            </p:nvSpPr>
            <p:spPr>
              <a:xfrm>
                <a:off x="2860711" y="3416930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17" name="תמונה 116">
                <a:extLst>
                  <a:ext uri="{FF2B5EF4-FFF2-40B4-BE49-F238E27FC236}">
                    <a16:creationId xmlns:a16="http://schemas.microsoft.com/office/drawing/2014/main" id="{220369DC-A40B-4645-AF7B-CF88A2F346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3384701"/>
                <a:ext cx="285515" cy="324000"/>
              </a:xfrm>
              <a:prstGeom prst="rect">
                <a:avLst/>
              </a:prstGeom>
            </p:spPr>
          </p:pic>
          <p:sp>
            <p:nvSpPr>
              <p:cNvPr id="118" name="תיבת טקסט 117">
                <a:extLst>
                  <a:ext uri="{FF2B5EF4-FFF2-40B4-BE49-F238E27FC236}">
                    <a16:creationId xmlns:a16="http://schemas.microsoft.com/office/drawing/2014/main" id="{04F7A625-BEBC-41C8-8D2C-6B404872C494}"/>
                  </a:ext>
                </a:extLst>
              </p:cNvPr>
              <p:cNvSpPr txBox="1"/>
              <p:nvPr/>
            </p:nvSpPr>
            <p:spPr>
              <a:xfrm>
                <a:off x="2878491" y="3375932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הִתְפַּלַּלְתִּי תְּפִלַּת תַּשְׁלִיךְ</a:t>
                </a:r>
              </a:p>
            </p:txBody>
          </p:sp>
        </p:grpSp>
      </p:grpSp>
      <p:grpSp>
        <p:nvGrpSpPr>
          <p:cNvPr id="181" name="קבוצה 180">
            <a:extLst>
              <a:ext uri="{FF2B5EF4-FFF2-40B4-BE49-F238E27FC236}">
                <a16:creationId xmlns:a16="http://schemas.microsoft.com/office/drawing/2014/main" id="{BB7177D9-E14E-4DC7-B05D-785B22C776D8}"/>
              </a:ext>
            </a:extLst>
          </p:cNvPr>
          <p:cNvGrpSpPr/>
          <p:nvPr/>
        </p:nvGrpSpPr>
        <p:grpSpPr>
          <a:xfrm>
            <a:off x="1371559" y="3931407"/>
            <a:ext cx="3013864" cy="332769"/>
            <a:chOff x="6664184" y="6355856"/>
            <a:chExt cx="3013864" cy="332769"/>
          </a:xfrm>
        </p:grpSpPr>
        <p:sp>
          <p:nvSpPr>
            <p:cNvPr id="182" name="מלבן 181">
              <a:extLst>
                <a:ext uri="{FF2B5EF4-FFF2-40B4-BE49-F238E27FC236}">
                  <a16:creationId xmlns:a16="http://schemas.microsoft.com/office/drawing/2014/main" id="{A84151DB-AE00-4621-9AC7-84B62EBE6FDC}"/>
                </a:ext>
              </a:extLst>
            </p:cNvPr>
            <p:cNvSpPr/>
            <p:nvPr/>
          </p:nvSpPr>
          <p:spPr>
            <a:xfrm>
              <a:off x="6681964" y="6414634"/>
              <a:ext cx="2629062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3" name="מלבן 182">
              <a:extLst>
                <a:ext uri="{FF2B5EF4-FFF2-40B4-BE49-F238E27FC236}">
                  <a16:creationId xmlns:a16="http://schemas.microsoft.com/office/drawing/2014/main" id="{9A6AFF82-9291-4CAC-BA26-9BC018B0330E}"/>
                </a:ext>
              </a:extLst>
            </p:cNvPr>
            <p:cNvSpPr/>
            <p:nvPr/>
          </p:nvSpPr>
          <p:spPr>
            <a:xfrm>
              <a:off x="6664184" y="6396854"/>
              <a:ext cx="2629062" cy="2595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41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84" name="תמונה 183">
              <a:extLst>
                <a:ext uri="{FF2B5EF4-FFF2-40B4-BE49-F238E27FC236}">
                  <a16:creationId xmlns:a16="http://schemas.microsoft.com/office/drawing/2014/main" id="{CE19865B-D12A-4BC3-BA77-62AC60CAD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533" y="6364625"/>
              <a:ext cx="285515" cy="324000"/>
            </a:xfrm>
            <a:prstGeom prst="rect">
              <a:avLst/>
            </a:prstGeom>
          </p:spPr>
        </p:pic>
        <p:sp>
          <p:nvSpPr>
            <p:cNvPr id="185" name="תיבת טקסט 184">
              <a:extLst>
                <a:ext uri="{FF2B5EF4-FFF2-40B4-BE49-F238E27FC236}">
                  <a16:creationId xmlns:a16="http://schemas.microsoft.com/office/drawing/2014/main" id="{510F3ED7-6CD4-474A-9261-8EA9A817B309}"/>
                </a:ext>
              </a:extLst>
            </p:cNvPr>
            <p:cNvSpPr txBox="1"/>
            <p:nvPr/>
          </p:nvSpPr>
          <p:spPr>
            <a:xfrm>
              <a:off x="6775450" y="6355856"/>
              <a:ext cx="25177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1"/>
              <a:r>
                <a:rPr lang="he-IL" sz="1400" dirty="0">
                  <a:latin typeface="Fb Ogen" panose="02020503050405020304" pitchFamily="18" charset="-79"/>
                  <a:cs typeface="Fb Ogen" panose="02020503050405020304" pitchFamily="18" charset="-79"/>
                </a:rPr>
                <a:t>הִתְפַּלַּלְתִּי תְּפִלַּת עַרְבִית שֶׁל רֹאשׁ הַשָּׁנָה</a:t>
              </a:r>
            </a:p>
          </p:txBody>
        </p:sp>
      </p:grpSp>
      <p:grpSp>
        <p:nvGrpSpPr>
          <p:cNvPr id="186" name="קבוצה 185">
            <a:extLst>
              <a:ext uri="{FF2B5EF4-FFF2-40B4-BE49-F238E27FC236}">
                <a16:creationId xmlns:a16="http://schemas.microsoft.com/office/drawing/2014/main" id="{17E5D0D5-36E4-4BF2-B210-BEB943F7B27C}"/>
              </a:ext>
            </a:extLst>
          </p:cNvPr>
          <p:cNvGrpSpPr/>
          <p:nvPr/>
        </p:nvGrpSpPr>
        <p:grpSpPr>
          <a:xfrm>
            <a:off x="1371559" y="4343601"/>
            <a:ext cx="3013864" cy="332769"/>
            <a:chOff x="6337652" y="6728722"/>
            <a:chExt cx="3013864" cy="332769"/>
          </a:xfrm>
        </p:grpSpPr>
        <p:sp>
          <p:nvSpPr>
            <p:cNvPr id="187" name="מלבן 186">
              <a:extLst>
                <a:ext uri="{FF2B5EF4-FFF2-40B4-BE49-F238E27FC236}">
                  <a16:creationId xmlns:a16="http://schemas.microsoft.com/office/drawing/2014/main" id="{8E2918D9-5BD8-4434-8D3B-3C30B037FA37}"/>
                </a:ext>
              </a:extLst>
            </p:cNvPr>
            <p:cNvSpPr/>
            <p:nvPr/>
          </p:nvSpPr>
          <p:spPr>
            <a:xfrm>
              <a:off x="6352892" y="6791586"/>
              <a:ext cx="2629062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88" name="קבוצה 187">
              <a:extLst>
                <a:ext uri="{FF2B5EF4-FFF2-40B4-BE49-F238E27FC236}">
                  <a16:creationId xmlns:a16="http://schemas.microsoft.com/office/drawing/2014/main" id="{43FF5346-4924-438F-98E9-DAE5628B6907}"/>
                </a:ext>
              </a:extLst>
            </p:cNvPr>
            <p:cNvGrpSpPr/>
            <p:nvPr/>
          </p:nvGrpSpPr>
          <p:grpSpPr>
            <a:xfrm>
              <a:off x="6337652" y="6728722"/>
              <a:ext cx="3013864" cy="332769"/>
              <a:chOff x="7040620" y="6464008"/>
              <a:chExt cx="3013864" cy="332769"/>
            </a:xfrm>
          </p:grpSpPr>
          <p:sp>
            <p:nvSpPr>
              <p:cNvPr id="189" name="מלבן 188">
                <a:extLst>
                  <a:ext uri="{FF2B5EF4-FFF2-40B4-BE49-F238E27FC236}">
                    <a16:creationId xmlns:a16="http://schemas.microsoft.com/office/drawing/2014/main" id="{ABA985C2-8097-4C60-9F2E-96C9B0F47D71}"/>
                  </a:ext>
                </a:extLst>
              </p:cNvPr>
              <p:cNvSpPr/>
              <p:nvPr/>
            </p:nvSpPr>
            <p:spPr>
              <a:xfrm>
                <a:off x="7040620" y="6505006"/>
                <a:ext cx="2629062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90" name="תמונה 189">
                <a:extLst>
                  <a:ext uri="{FF2B5EF4-FFF2-40B4-BE49-F238E27FC236}">
                    <a16:creationId xmlns:a16="http://schemas.microsoft.com/office/drawing/2014/main" id="{53BE918F-E03A-48BA-9AAF-32D5445B42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8969" y="6472777"/>
                <a:ext cx="285515" cy="324000"/>
              </a:xfrm>
              <a:prstGeom prst="rect">
                <a:avLst/>
              </a:prstGeom>
            </p:spPr>
          </p:pic>
          <p:sp>
            <p:nvSpPr>
              <p:cNvPr id="191" name="תיבת טקסט 190">
                <a:extLst>
                  <a:ext uri="{FF2B5EF4-FFF2-40B4-BE49-F238E27FC236}">
                    <a16:creationId xmlns:a16="http://schemas.microsoft.com/office/drawing/2014/main" id="{69BE6246-1E26-4ED3-BE33-D4DD43BC8392}"/>
                  </a:ext>
                </a:extLst>
              </p:cNvPr>
              <p:cNvSpPr txBox="1"/>
              <p:nvPr/>
            </p:nvSpPr>
            <p:spPr>
              <a:xfrm>
                <a:off x="7040621" y="6464008"/>
                <a:ext cx="262906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הִשְׁתַּתַּפְתִּי בַּסְּעוּדָה וְאָכַלְתִּי פְּרִי חָדָשׁ</a:t>
                </a:r>
              </a:p>
            </p:txBody>
          </p:sp>
        </p:grpSp>
      </p:grpSp>
      <p:grpSp>
        <p:nvGrpSpPr>
          <p:cNvPr id="215" name="קבוצה 214">
            <a:extLst>
              <a:ext uri="{FF2B5EF4-FFF2-40B4-BE49-F238E27FC236}">
                <a16:creationId xmlns:a16="http://schemas.microsoft.com/office/drawing/2014/main" id="{A59902AB-C07D-4F5E-AACB-EC964AB6A5F0}"/>
              </a:ext>
            </a:extLst>
          </p:cNvPr>
          <p:cNvGrpSpPr/>
          <p:nvPr/>
        </p:nvGrpSpPr>
        <p:grpSpPr>
          <a:xfrm>
            <a:off x="2554306" y="6072762"/>
            <a:ext cx="2141816" cy="332769"/>
            <a:chOff x="2860711" y="1321621"/>
            <a:chExt cx="2141816" cy="332769"/>
          </a:xfrm>
        </p:grpSpPr>
        <p:grpSp>
          <p:nvGrpSpPr>
            <p:cNvPr id="241" name="קבוצה 240">
              <a:extLst>
                <a:ext uri="{FF2B5EF4-FFF2-40B4-BE49-F238E27FC236}">
                  <a16:creationId xmlns:a16="http://schemas.microsoft.com/office/drawing/2014/main" id="{111707C1-7E3A-4911-8497-30E13C9BD314}"/>
                </a:ext>
              </a:extLst>
            </p:cNvPr>
            <p:cNvGrpSpPr/>
            <p:nvPr/>
          </p:nvGrpSpPr>
          <p:grpSpPr>
            <a:xfrm>
              <a:off x="2860711" y="1330390"/>
              <a:ext cx="2141816" cy="324000"/>
              <a:chOff x="2860711" y="1330390"/>
              <a:chExt cx="2141816" cy="324000"/>
            </a:xfrm>
          </p:grpSpPr>
          <p:sp>
            <p:nvSpPr>
              <p:cNvPr id="243" name="מלבן 242">
                <a:extLst>
                  <a:ext uri="{FF2B5EF4-FFF2-40B4-BE49-F238E27FC236}">
                    <a16:creationId xmlns:a16="http://schemas.microsoft.com/office/drawing/2014/main" id="{3D7A33B0-4505-41EC-86BB-E3686B5BF8C0}"/>
                  </a:ext>
                </a:extLst>
              </p:cNvPr>
              <p:cNvSpPr/>
              <p:nvPr/>
            </p:nvSpPr>
            <p:spPr>
              <a:xfrm>
                <a:off x="2878491" y="1380399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44" name="מלבן 243">
                <a:extLst>
                  <a:ext uri="{FF2B5EF4-FFF2-40B4-BE49-F238E27FC236}">
                    <a16:creationId xmlns:a16="http://schemas.microsoft.com/office/drawing/2014/main" id="{C041CB0A-9D1E-4B62-80BF-A4F8E4717729}"/>
                  </a:ext>
                </a:extLst>
              </p:cNvPr>
              <p:cNvSpPr/>
              <p:nvPr/>
            </p:nvSpPr>
            <p:spPr>
              <a:xfrm>
                <a:off x="2860711" y="1362619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245" name="תמונה 244">
                <a:extLst>
                  <a:ext uri="{FF2B5EF4-FFF2-40B4-BE49-F238E27FC236}">
                    <a16:creationId xmlns:a16="http://schemas.microsoft.com/office/drawing/2014/main" id="{A2F7454A-DB1B-42E2-BE78-7D0B45FAD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1330390"/>
                <a:ext cx="285515" cy="324000"/>
              </a:xfrm>
              <a:prstGeom prst="rect">
                <a:avLst/>
              </a:prstGeom>
            </p:spPr>
          </p:pic>
        </p:grpSp>
        <p:sp>
          <p:nvSpPr>
            <p:cNvPr id="242" name="תיבת טקסט 241">
              <a:extLst>
                <a:ext uri="{FF2B5EF4-FFF2-40B4-BE49-F238E27FC236}">
                  <a16:creationId xmlns:a16="http://schemas.microsoft.com/office/drawing/2014/main" id="{FC30B772-BB59-47A7-9A6A-942C688F0D40}"/>
                </a:ext>
              </a:extLst>
            </p:cNvPr>
            <p:cNvSpPr txBox="1"/>
            <p:nvPr/>
          </p:nvSpPr>
          <p:spPr>
            <a:xfrm>
              <a:off x="2878491" y="1321621"/>
              <a:ext cx="17392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1"/>
              <a:r>
                <a:rPr lang="he-IL" sz="1400" dirty="0">
                  <a:latin typeface="Fb Ogen" panose="02020503050405020304" pitchFamily="18" charset="-79"/>
                  <a:cs typeface="Fb Ogen" panose="02020503050405020304" pitchFamily="18" charset="-79"/>
                </a:rPr>
                <a:t>הִתְפַּלַּלְתִּי תְּפִלַּת שַׁחֲרִית</a:t>
              </a:r>
            </a:p>
          </p:txBody>
        </p:sp>
      </p:grpSp>
      <p:grpSp>
        <p:nvGrpSpPr>
          <p:cNvPr id="216" name="קבוצה 215">
            <a:extLst>
              <a:ext uri="{FF2B5EF4-FFF2-40B4-BE49-F238E27FC236}">
                <a16:creationId xmlns:a16="http://schemas.microsoft.com/office/drawing/2014/main" id="{0058A884-B2FE-4810-A63F-199CB11A5C63}"/>
              </a:ext>
            </a:extLst>
          </p:cNvPr>
          <p:cNvGrpSpPr/>
          <p:nvPr/>
        </p:nvGrpSpPr>
        <p:grpSpPr>
          <a:xfrm>
            <a:off x="2554306" y="6483624"/>
            <a:ext cx="2141816" cy="332769"/>
            <a:chOff x="2860711" y="1732483"/>
            <a:chExt cx="2141816" cy="332769"/>
          </a:xfrm>
        </p:grpSpPr>
        <p:sp>
          <p:nvSpPr>
            <p:cNvPr id="237" name="מלבן 236">
              <a:extLst>
                <a:ext uri="{FF2B5EF4-FFF2-40B4-BE49-F238E27FC236}">
                  <a16:creationId xmlns:a16="http://schemas.microsoft.com/office/drawing/2014/main" id="{0DDD9D89-12BA-4EC2-A47D-BDF6C6EC1C34}"/>
                </a:ext>
              </a:extLst>
            </p:cNvPr>
            <p:cNvSpPr/>
            <p:nvPr/>
          </p:nvSpPr>
          <p:spPr>
            <a:xfrm>
              <a:off x="2878491" y="1791261"/>
              <a:ext cx="1757014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8" name="מלבן 237">
              <a:extLst>
                <a:ext uri="{FF2B5EF4-FFF2-40B4-BE49-F238E27FC236}">
                  <a16:creationId xmlns:a16="http://schemas.microsoft.com/office/drawing/2014/main" id="{2DA3B149-5BD4-4555-876B-75F6B8CD39D7}"/>
                </a:ext>
              </a:extLst>
            </p:cNvPr>
            <p:cNvSpPr/>
            <p:nvPr/>
          </p:nvSpPr>
          <p:spPr>
            <a:xfrm>
              <a:off x="2860711" y="1773481"/>
              <a:ext cx="1757014" cy="2595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41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39" name="תמונה 238">
              <a:extLst>
                <a:ext uri="{FF2B5EF4-FFF2-40B4-BE49-F238E27FC236}">
                  <a16:creationId xmlns:a16="http://schemas.microsoft.com/office/drawing/2014/main" id="{A391F054-F1E9-4FC0-AEC8-4ED1FB67A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012" y="1741252"/>
              <a:ext cx="285515" cy="324000"/>
            </a:xfrm>
            <a:prstGeom prst="rect">
              <a:avLst/>
            </a:prstGeom>
          </p:spPr>
        </p:pic>
        <p:sp>
          <p:nvSpPr>
            <p:cNvPr id="240" name="תיבת טקסט 239">
              <a:extLst>
                <a:ext uri="{FF2B5EF4-FFF2-40B4-BE49-F238E27FC236}">
                  <a16:creationId xmlns:a16="http://schemas.microsoft.com/office/drawing/2014/main" id="{F7F6DBAF-0BC4-4243-AE2C-E95D5F3316D5}"/>
                </a:ext>
              </a:extLst>
            </p:cNvPr>
            <p:cNvSpPr txBox="1"/>
            <p:nvPr/>
          </p:nvSpPr>
          <p:spPr>
            <a:xfrm>
              <a:off x="2878491" y="1732483"/>
              <a:ext cx="17392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1"/>
              <a:r>
                <a:rPr lang="he-IL" sz="1400" dirty="0">
                  <a:latin typeface="Fb Ogen" panose="02020503050405020304" pitchFamily="18" charset="-79"/>
                  <a:cs typeface="Fb Ogen" panose="02020503050405020304" pitchFamily="18" charset="-79"/>
                </a:rPr>
                <a:t>שָׁמַעְתִּי תְּקִיעַת שׁוֹפָר</a:t>
              </a:r>
            </a:p>
          </p:txBody>
        </p:sp>
      </p:grpSp>
      <p:grpSp>
        <p:nvGrpSpPr>
          <p:cNvPr id="217" name="קבוצה 216">
            <a:extLst>
              <a:ext uri="{FF2B5EF4-FFF2-40B4-BE49-F238E27FC236}">
                <a16:creationId xmlns:a16="http://schemas.microsoft.com/office/drawing/2014/main" id="{AE786E2F-2A62-4488-A7B3-9B8187AAFAE4}"/>
              </a:ext>
            </a:extLst>
          </p:cNvPr>
          <p:cNvGrpSpPr/>
          <p:nvPr/>
        </p:nvGrpSpPr>
        <p:grpSpPr>
          <a:xfrm>
            <a:off x="1389884" y="6894487"/>
            <a:ext cx="2141816" cy="332769"/>
            <a:chOff x="2860711" y="2143345"/>
            <a:chExt cx="2141816" cy="332769"/>
          </a:xfrm>
        </p:grpSpPr>
        <p:sp>
          <p:nvSpPr>
            <p:cNvPr id="233" name="מלבן 232">
              <a:extLst>
                <a:ext uri="{FF2B5EF4-FFF2-40B4-BE49-F238E27FC236}">
                  <a16:creationId xmlns:a16="http://schemas.microsoft.com/office/drawing/2014/main" id="{96A33E30-A203-4D01-B843-EC147D6EE94A}"/>
                </a:ext>
              </a:extLst>
            </p:cNvPr>
            <p:cNvSpPr/>
            <p:nvPr/>
          </p:nvSpPr>
          <p:spPr>
            <a:xfrm>
              <a:off x="2878491" y="2202123"/>
              <a:ext cx="1757014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4" name="מלבן 233">
              <a:extLst>
                <a:ext uri="{FF2B5EF4-FFF2-40B4-BE49-F238E27FC236}">
                  <a16:creationId xmlns:a16="http://schemas.microsoft.com/office/drawing/2014/main" id="{2BC89800-DCC9-40CA-979E-CF6E3D0288E5}"/>
                </a:ext>
              </a:extLst>
            </p:cNvPr>
            <p:cNvSpPr/>
            <p:nvPr/>
          </p:nvSpPr>
          <p:spPr>
            <a:xfrm>
              <a:off x="2860711" y="2184343"/>
              <a:ext cx="1757014" cy="2595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41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35" name="תמונה 234">
              <a:extLst>
                <a:ext uri="{FF2B5EF4-FFF2-40B4-BE49-F238E27FC236}">
                  <a16:creationId xmlns:a16="http://schemas.microsoft.com/office/drawing/2014/main" id="{3FDE69EF-BD71-4663-B48D-8E3284FD6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012" y="2152114"/>
              <a:ext cx="285515" cy="324000"/>
            </a:xfrm>
            <a:prstGeom prst="rect">
              <a:avLst/>
            </a:prstGeom>
          </p:spPr>
        </p:pic>
        <p:sp>
          <p:nvSpPr>
            <p:cNvPr id="236" name="תיבת טקסט 235">
              <a:extLst>
                <a:ext uri="{FF2B5EF4-FFF2-40B4-BE49-F238E27FC236}">
                  <a16:creationId xmlns:a16="http://schemas.microsoft.com/office/drawing/2014/main" id="{311207B3-ECF5-48BF-9319-D57F237FB928}"/>
                </a:ext>
              </a:extLst>
            </p:cNvPr>
            <p:cNvSpPr txBox="1"/>
            <p:nvPr/>
          </p:nvSpPr>
          <p:spPr>
            <a:xfrm>
              <a:off x="2878491" y="2143345"/>
              <a:ext cx="17392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1"/>
              <a:r>
                <a:rPr lang="he-IL" sz="1400" dirty="0">
                  <a:latin typeface="Fb Ogen" panose="02020503050405020304" pitchFamily="18" charset="-79"/>
                  <a:cs typeface="Fb Ogen" panose="02020503050405020304" pitchFamily="18" charset="-79"/>
                </a:rPr>
                <a:t>הִשְׁתַּתַּפְתִּי בִּסְעוּדַת הַחַג</a:t>
              </a:r>
            </a:p>
          </p:txBody>
        </p:sp>
      </p:grpSp>
      <p:grpSp>
        <p:nvGrpSpPr>
          <p:cNvPr id="218" name="קבוצה 217">
            <a:extLst>
              <a:ext uri="{FF2B5EF4-FFF2-40B4-BE49-F238E27FC236}">
                <a16:creationId xmlns:a16="http://schemas.microsoft.com/office/drawing/2014/main" id="{D4A3960D-AE68-448F-92FF-4D367BC681ED}"/>
              </a:ext>
            </a:extLst>
          </p:cNvPr>
          <p:cNvGrpSpPr/>
          <p:nvPr/>
        </p:nvGrpSpPr>
        <p:grpSpPr>
          <a:xfrm>
            <a:off x="253192" y="6072762"/>
            <a:ext cx="2141816" cy="332769"/>
            <a:chOff x="2860711" y="2554207"/>
            <a:chExt cx="2141816" cy="332769"/>
          </a:xfrm>
        </p:grpSpPr>
        <p:sp>
          <p:nvSpPr>
            <p:cNvPr id="229" name="מלבן 228">
              <a:extLst>
                <a:ext uri="{FF2B5EF4-FFF2-40B4-BE49-F238E27FC236}">
                  <a16:creationId xmlns:a16="http://schemas.microsoft.com/office/drawing/2014/main" id="{B173317F-40E5-44BD-B98E-46FFC5590715}"/>
                </a:ext>
              </a:extLst>
            </p:cNvPr>
            <p:cNvSpPr/>
            <p:nvPr/>
          </p:nvSpPr>
          <p:spPr>
            <a:xfrm>
              <a:off x="2878491" y="2612985"/>
              <a:ext cx="1757014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0" name="מלבן 229">
              <a:extLst>
                <a:ext uri="{FF2B5EF4-FFF2-40B4-BE49-F238E27FC236}">
                  <a16:creationId xmlns:a16="http://schemas.microsoft.com/office/drawing/2014/main" id="{0F3A698D-17FB-45FE-87A2-D16FA887B36E}"/>
                </a:ext>
              </a:extLst>
            </p:cNvPr>
            <p:cNvSpPr/>
            <p:nvPr/>
          </p:nvSpPr>
          <p:spPr>
            <a:xfrm>
              <a:off x="2860711" y="2595205"/>
              <a:ext cx="1757014" cy="2595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41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31" name="תמונה 230">
              <a:extLst>
                <a:ext uri="{FF2B5EF4-FFF2-40B4-BE49-F238E27FC236}">
                  <a16:creationId xmlns:a16="http://schemas.microsoft.com/office/drawing/2014/main" id="{853AA606-FEF9-4382-85F6-231FC80E2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012" y="2562976"/>
              <a:ext cx="285515" cy="324000"/>
            </a:xfrm>
            <a:prstGeom prst="rect">
              <a:avLst/>
            </a:prstGeom>
          </p:spPr>
        </p:pic>
        <p:sp>
          <p:nvSpPr>
            <p:cNvPr id="232" name="תיבת טקסט 231">
              <a:extLst>
                <a:ext uri="{FF2B5EF4-FFF2-40B4-BE49-F238E27FC236}">
                  <a16:creationId xmlns:a16="http://schemas.microsoft.com/office/drawing/2014/main" id="{315F9727-DC81-4767-AA84-C5316FF97BC6}"/>
                </a:ext>
              </a:extLst>
            </p:cNvPr>
            <p:cNvSpPr txBox="1"/>
            <p:nvPr/>
          </p:nvSpPr>
          <p:spPr>
            <a:xfrm>
              <a:off x="2878491" y="2554207"/>
              <a:ext cx="17392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1"/>
              <a:r>
                <a:rPr lang="he-IL" sz="1400" dirty="0">
                  <a:latin typeface="Fb Ogen" panose="02020503050405020304" pitchFamily="18" charset="-79"/>
                  <a:cs typeface="Fb Ogen" panose="02020503050405020304" pitchFamily="18" charset="-79"/>
                </a:rPr>
                <a:t>הוֹסַפְתִּי בַּאֲמִירַת תְּהִלִּים</a:t>
              </a:r>
            </a:p>
          </p:txBody>
        </p:sp>
      </p:grpSp>
      <p:grpSp>
        <p:nvGrpSpPr>
          <p:cNvPr id="219" name="קבוצה 218">
            <a:extLst>
              <a:ext uri="{FF2B5EF4-FFF2-40B4-BE49-F238E27FC236}">
                <a16:creationId xmlns:a16="http://schemas.microsoft.com/office/drawing/2014/main" id="{43D00315-01B9-475C-8A36-C6033F0900B3}"/>
              </a:ext>
            </a:extLst>
          </p:cNvPr>
          <p:cNvGrpSpPr/>
          <p:nvPr/>
        </p:nvGrpSpPr>
        <p:grpSpPr>
          <a:xfrm>
            <a:off x="253192" y="6483624"/>
            <a:ext cx="2141816" cy="332769"/>
            <a:chOff x="2860711" y="2965069"/>
            <a:chExt cx="2141816" cy="332769"/>
          </a:xfrm>
        </p:grpSpPr>
        <p:sp>
          <p:nvSpPr>
            <p:cNvPr id="225" name="מלבן 224">
              <a:extLst>
                <a:ext uri="{FF2B5EF4-FFF2-40B4-BE49-F238E27FC236}">
                  <a16:creationId xmlns:a16="http://schemas.microsoft.com/office/drawing/2014/main" id="{A18BA696-2349-4D8F-8CDB-AC1103F6526E}"/>
                </a:ext>
              </a:extLst>
            </p:cNvPr>
            <p:cNvSpPr/>
            <p:nvPr/>
          </p:nvSpPr>
          <p:spPr>
            <a:xfrm>
              <a:off x="2878491" y="3023847"/>
              <a:ext cx="1757014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6" name="מלבן 225">
              <a:extLst>
                <a:ext uri="{FF2B5EF4-FFF2-40B4-BE49-F238E27FC236}">
                  <a16:creationId xmlns:a16="http://schemas.microsoft.com/office/drawing/2014/main" id="{8B6F35DB-1242-42CC-B8BC-9100AB341D1E}"/>
                </a:ext>
              </a:extLst>
            </p:cNvPr>
            <p:cNvSpPr/>
            <p:nvPr/>
          </p:nvSpPr>
          <p:spPr>
            <a:xfrm>
              <a:off x="2860711" y="3006067"/>
              <a:ext cx="1757014" cy="2595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41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27" name="תמונה 226">
              <a:extLst>
                <a:ext uri="{FF2B5EF4-FFF2-40B4-BE49-F238E27FC236}">
                  <a16:creationId xmlns:a16="http://schemas.microsoft.com/office/drawing/2014/main" id="{BEC40A4F-0940-496E-B843-BAB61FB03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7012" y="2973838"/>
              <a:ext cx="285515" cy="324000"/>
            </a:xfrm>
            <a:prstGeom prst="rect">
              <a:avLst/>
            </a:prstGeom>
          </p:spPr>
        </p:pic>
        <p:sp>
          <p:nvSpPr>
            <p:cNvPr id="228" name="תיבת טקסט 227">
              <a:extLst>
                <a:ext uri="{FF2B5EF4-FFF2-40B4-BE49-F238E27FC236}">
                  <a16:creationId xmlns:a16="http://schemas.microsoft.com/office/drawing/2014/main" id="{376AB5A1-50EE-485B-8F1A-7F186D1F3B86}"/>
                </a:ext>
              </a:extLst>
            </p:cNvPr>
            <p:cNvSpPr txBox="1"/>
            <p:nvPr/>
          </p:nvSpPr>
          <p:spPr>
            <a:xfrm>
              <a:off x="2878491" y="2965069"/>
              <a:ext cx="17392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1"/>
              <a:r>
                <a:rPr lang="he-IL" sz="1400" dirty="0">
                  <a:latin typeface="Fb Ogen" panose="02020503050405020304" pitchFamily="18" charset="-79"/>
                  <a:cs typeface="Fb Ogen" panose="02020503050405020304" pitchFamily="18" charset="-79"/>
                </a:rPr>
                <a:t>עָזַרְתִּי בַּבַּיִת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652491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</TotalTime>
  <Words>58</Words>
  <Application>Microsoft Office PowerPoint</Application>
  <PresentationFormat>מותאם אישית</PresentationFormat>
  <Paragraphs>16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7" baseType="lpstr">
      <vt:lpstr>Calibri Light</vt:lpstr>
      <vt:lpstr>Calibri</vt:lpstr>
      <vt:lpstr>Fb Ogen</vt:lpstr>
      <vt:lpstr>Arial</vt:lpstr>
      <vt:lpstr>ערכת נושא Office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41</cp:revision>
  <dcterms:created xsi:type="dcterms:W3CDTF">2021-08-30T12:53:30Z</dcterms:created>
  <dcterms:modified xsi:type="dcterms:W3CDTF">2021-08-31T07:44:41Z</dcterms:modified>
</cp:coreProperties>
</file>