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72" r:id="rId2"/>
    <p:sldId id="273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0" d="100"/>
          <a:sy n="50" d="100"/>
        </p:scale>
        <p:origin x="217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תמונה 60">
            <a:extLst>
              <a:ext uri="{FF2B5EF4-FFF2-40B4-BE49-F238E27FC236}">
                <a16:creationId xmlns:a16="http://schemas.microsoft.com/office/drawing/2014/main" id="{AF8A1576-6CDD-42F7-87A1-7A38BFB0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" y="200916"/>
            <a:ext cx="5004310" cy="730141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E6C1058-5784-47FC-A21E-549B22610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92" y="69879"/>
            <a:ext cx="4887931" cy="71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תמונה 466">
            <a:extLst>
              <a:ext uri="{FF2B5EF4-FFF2-40B4-BE49-F238E27FC236}">
                <a16:creationId xmlns:a16="http://schemas.microsoft.com/office/drawing/2014/main" id="{94C07863-F5F3-433E-9ED3-4F028813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98528"/>
            <a:ext cx="10692000" cy="8009996"/>
          </a:xfrm>
          <a:prstGeom prst="rect">
            <a:avLst/>
          </a:prstGeom>
        </p:spPr>
      </p:pic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E39C403A-9A14-4EBC-9136-4692B7C451BB}"/>
              </a:ext>
            </a:extLst>
          </p:cNvPr>
          <p:cNvGrpSpPr/>
          <p:nvPr/>
        </p:nvGrpSpPr>
        <p:grpSpPr>
          <a:xfrm>
            <a:off x="8387823" y="4209235"/>
            <a:ext cx="1913209" cy="873839"/>
            <a:chOff x="8378962" y="4383155"/>
            <a:chExt cx="1913209" cy="873839"/>
          </a:xfrm>
        </p:grpSpPr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5173888D-E588-4466-A604-6CAA32D82BFA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479" name="מלבן 478">
                <a:extLst>
                  <a:ext uri="{FF2B5EF4-FFF2-40B4-BE49-F238E27FC236}">
                    <a16:creationId xmlns:a16="http://schemas.microsoft.com/office/drawing/2014/main" id="{91551465-33AF-49B2-BECB-086C21EC7B9F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1" name="מלבן 480">
                <a:extLst>
                  <a:ext uri="{FF2B5EF4-FFF2-40B4-BE49-F238E27FC236}">
                    <a16:creationId xmlns:a16="http://schemas.microsoft.com/office/drawing/2014/main" id="{5A63FB39-6F24-45A3-9D66-2ACCDC8F2748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3" name="תיבת טקסט 482">
                <a:extLst>
                  <a:ext uri="{FF2B5EF4-FFF2-40B4-BE49-F238E27FC236}">
                    <a16:creationId xmlns:a16="http://schemas.microsoft.com/office/drawing/2014/main" id="{ED3E34D1-0E92-4802-911C-37DFB060812A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484" name="תמונה 483">
              <a:extLst>
                <a:ext uri="{FF2B5EF4-FFF2-40B4-BE49-F238E27FC236}">
                  <a16:creationId xmlns:a16="http://schemas.microsoft.com/office/drawing/2014/main" id="{6130001A-159B-419D-8AD7-73380EA0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32" name="תמונה 31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EC624BBF-D871-4E3F-8416-0AAAAFB1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CCDED489-6F15-485E-885E-386F32B03F81}"/>
              </a:ext>
            </a:extLst>
          </p:cNvPr>
          <p:cNvGrpSpPr/>
          <p:nvPr/>
        </p:nvGrpSpPr>
        <p:grpSpPr>
          <a:xfrm>
            <a:off x="5786896" y="5751475"/>
            <a:ext cx="1913209" cy="935402"/>
            <a:chOff x="5786896" y="5751475"/>
            <a:chExt cx="1913209" cy="935402"/>
          </a:xfrm>
        </p:grpSpPr>
        <p:grpSp>
          <p:nvGrpSpPr>
            <p:cNvPr id="492" name="קבוצה 491">
              <a:extLst>
                <a:ext uri="{FF2B5EF4-FFF2-40B4-BE49-F238E27FC236}">
                  <a16:creationId xmlns:a16="http://schemas.microsoft.com/office/drawing/2014/main" id="{31F4F7A4-8377-4BD8-A63C-B52F72300D3F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493" name="קבוצה 492">
                <a:extLst>
                  <a:ext uri="{FF2B5EF4-FFF2-40B4-BE49-F238E27FC236}">
                    <a16:creationId xmlns:a16="http://schemas.microsoft.com/office/drawing/2014/main" id="{59FEB1CD-844D-44C8-ACE0-6AD53B234D7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496" name="מלבן 495">
                  <a:extLst>
                    <a:ext uri="{FF2B5EF4-FFF2-40B4-BE49-F238E27FC236}">
                      <a16:creationId xmlns:a16="http://schemas.microsoft.com/office/drawing/2014/main" id="{4F6C491B-6F78-4A45-A492-C34DB0494C5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7" name="מלבן 496">
                  <a:extLst>
                    <a:ext uri="{FF2B5EF4-FFF2-40B4-BE49-F238E27FC236}">
                      <a16:creationId xmlns:a16="http://schemas.microsoft.com/office/drawing/2014/main" id="{7906F7B5-0EB5-47B1-BAFD-1042EA0599C7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8" name="תיבת טקסט 497">
                  <a:extLst>
                    <a:ext uri="{FF2B5EF4-FFF2-40B4-BE49-F238E27FC236}">
                      <a16:creationId xmlns:a16="http://schemas.microsoft.com/office/drawing/2014/main" id="{3D96B27F-10CB-48CB-9939-340601C3679E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494" name="תמונה 493">
                <a:extLst>
                  <a:ext uri="{FF2B5EF4-FFF2-40B4-BE49-F238E27FC236}">
                    <a16:creationId xmlns:a16="http://schemas.microsoft.com/office/drawing/2014/main" id="{3670DF29-9361-46EE-A29F-4AAF2A23B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4" name="תמונה 43">
              <a:extLst>
                <a:ext uri="{FF2B5EF4-FFF2-40B4-BE49-F238E27FC236}">
                  <a16:creationId xmlns:a16="http://schemas.microsoft.com/office/drawing/2014/main" id="{29C52FFF-A16E-410A-978A-93F13486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405BD2AC-7B6F-4ED9-AC1D-F77C1D826B17}"/>
              </a:ext>
            </a:extLst>
          </p:cNvPr>
          <p:cNvGrpSpPr/>
          <p:nvPr/>
        </p:nvGrpSpPr>
        <p:grpSpPr>
          <a:xfrm>
            <a:off x="7825463" y="5284459"/>
            <a:ext cx="2012321" cy="1079093"/>
            <a:chOff x="7825463" y="5284459"/>
            <a:chExt cx="2012321" cy="1079093"/>
          </a:xfrm>
        </p:grpSpPr>
        <p:grpSp>
          <p:nvGrpSpPr>
            <p:cNvPr id="486" name="קבוצה 485">
              <a:extLst>
                <a:ext uri="{FF2B5EF4-FFF2-40B4-BE49-F238E27FC236}">
                  <a16:creationId xmlns:a16="http://schemas.microsoft.com/office/drawing/2014/main" id="{45282ED8-3F72-4B06-95B5-B688CE20ED2C}"/>
                </a:ext>
              </a:extLst>
            </p:cNvPr>
            <p:cNvGrpSpPr/>
            <p:nvPr/>
          </p:nvGrpSpPr>
          <p:grpSpPr>
            <a:xfrm>
              <a:off x="7825463" y="5778777"/>
              <a:ext cx="1995638" cy="584775"/>
              <a:chOff x="6810198" y="5417382"/>
              <a:chExt cx="1860914" cy="584775"/>
            </a:xfrm>
          </p:grpSpPr>
          <p:sp>
            <p:nvSpPr>
              <p:cNvPr id="489" name="מלבן 488">
                <a:extLst>
                  <a:ext uri="{FF2B5EF4-FFF2-40B4-BE49-F238E27FC236}">
                    <a16:creationId xmlns:a16="http://schemas.microsoft.com/office/drawing/2014/main" id="{EAB57D78-5177-4555-AF35-695FE0F83DE7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0" name="מלבן 489">
                <a:extLst>
                  <a:ext uri="{FF2B5EF4-FFF2-40B4-BE49-F238E27FC236}">
                    <a16:creationId xmlns:a16="http://schemas.microsoft.com/office/drawing/2014/main" id="{E1E8B634-6672-4A4A-AFA3-D36A07C1D43C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1" name="תיבת טקסט 490">
                <a:extLst>
                  <a:ext uri="{FF2B5EF4-FFF2-40B4-BE49-F238E27FC236}">
                    <a16:creationId xmlns:a16="http://schemas.microsoft.com/office/drawing/2014/main" id="{EBAB28F7-0B71-4FEE-B7D3-A3509AB9CDF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הִקְשַׁבְתִּי לִתְקִיעַת הַשּׁוֹפָר</a:t>
                </a:r>
              </a:p>
            </p:txBody>
          </p:sp>
        </p:grpSp>
        <p:pic>
          <p:nvPicPr>
            <p:cNvPr id="487" name="תמונה 486">
              <a:extLst>
                <a:ext uri="{FF2B5EF4-FFF2-40B4-BE49-F238E27FC236}">
                  <a16:creationId xmlns:a16="http://schemas.microsoft.com/office/drawing/2014/main" id="{DAA4827E-7B22-42B0-B51A-B7EA874E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016" y="5532383"/>
              <a:ext cx="316768" cy="359466"/>
            </a:xfrm>
            <a:prstGeom prst="rect">
              <a:avLst/>
            </a:prstGeom>
          </p:spPr>
        </p:pic>
        <p:pic>
          <p:nvPicPr>
            <p:cNvPr id="5" name="תמונה 4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23D77F2B-EA3B-46C1-BCC3-82F5FD200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878" y="5284459"/>
              <a:ext cx="1123475" cy="661092"/>
            </a:xfrm>
            <a:prstGeom prst="rect">
              <a:avLst/>
            </a:prstGeom>
          </p:spPr>
        </p:pic>
      </p:grpSp>
      <p:grpSp>
        <p:nvGrpSpPr>
          <p:cNvPr id="59" name="קבוצה 58">
            <a:extLst>
              <a:ext uri="{FF2B5EF4-FFF2-40B4-BE49-F238E27FC236}">
                <a16:creationId xmlns:a16="http://schemas.microsoft.com/office/drawing/2014/main" id="{D381060D-7C5B-4A0E-AC1E-43869FA2CBF3}"/>
              </a:ext>
            </a:extLst>
          </p:cNvPr>
          <p:cNvGrpSpPr/>
          <p:nvPr/>
        </p:nvGrpSpPr>
        <p:grpSpPr>
          <a:xfrm>
            <a:off x="8387823" y="6440484"/>
            <a:ext cx="1913209" cy="858372"/>
            <a:chOff x="8387823" y="6440484"/>
            <a:chExt cx="1913209" cy="858372"/>
          </a:xfrm>
        </p:grpSpPr>
        <p:grpSp>
          <p:nvGrpSpPr>
            <p:cNvPr id="499" name="קבוצה 498">
              <a:extLst>
                <a:ext uri="{FF2B5EF4-FFF2-40B4-BE49-F238E27FC236}">
                  <a16:creationId xmlns:a16="http://schemas.microsoft.com/office/drawing/2014/main" id="{33998E10-81A0-4525-A31D-E7CF663AB36E}"/>
                </a:ext>
              </a:extLst>
            </p:cNvPr>
            <p:cNvGrpSpPr/>
            <p:nvPr/>
          </p:nvGrpSpPr>
          <p:grpSpPr>
            <a:xfrm>
              <a:off x="8387823" y="6689435"/>
              <a:ext cx="1913209" cy="609421"/>
              <a:chOff x="8378962" y="4647573"/>
              <a:chExt cx="1913209" cy="609421"/>
            </a:xfrm>
          </p:grpSpPr>
          <p:grpSp>
            <p:nvGrpSpPr>
              <p:cNvPr id="500" name="קבוצה 499">
                <a:extLst>
                  <a:ext uri="{FF2B5EF4-FFF2-40B4-BE49-F238E27FC236}">
                    <a16:creationId xmlns:a16="http://schemas.microsoft.com/office/drawing/2014/main" id="{54E05218-3964-45B0-8B32-E4F04336B8A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03" name="מלבן 502">
                  <a:extLst>
                    <a:ext uri="{FF2B5EF4-FFF2-40B4-BE49-F238E27FC236}">
                      <a16:creationId xmlns:a16="http://schemas.microsoft.com/office/drawing/2014/main" id="{E787EF6F-0A81-4D82-926C-6805B3EBDB4A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04" name="מלבן 503">
                  <a:extLst>
                    <a:ext uri="{FF2B5EF4-FFF2-40B4-BE49-F238E27FC236}">
                      <a16:creationId xmlns:a16="http://schemas.microsoft.com/office/drawing/2014/main" id="{1D6643FC-E0F4-41DA-8514-B5345169FA9D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05" name="תיבת טקסט 504">
                  <a:extLst>
                    <a:ext uri="{FF2B5EF4-FFF2-40B4-BE49-F238E27FC236}">
                      <a16:creationId xmlns:a16="http://schemas.microsoft.com/office/drawing/2014/main" id="{4DF0556D-C348-4318-B422-02FF7A474171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הִתְפַּלַּלְתִּי תְּפִלַּת תַּשְׁלִיךְ</a:t>
                  </a:r>
                </a:p>
              </p:txBody>
            </p:sp>
          </p:grpSp>
          <p:pic>
            <p:nvPicPr>
              <p:cNvPr id="501" name="תמונה 500">
                <a:extLst>
                  <a:ext uri="{FF2B5EF4-FFF2-40B4-BE49-F238E27FC236}">
                    <a16:creationId xmlns:a16="http://schemas.microsoft.com/office/drawing/2014/main" id="{94279F6C-74C7-4D75-BED6-78689EC6C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8" name="תמונה 7" descr="תמונה שמכילה גרפיקה וקטורית&#10;&#10;התיאור נוצר באופן אוטומטי">
              <a:extLst>
                <a:ext uri="{FF2B5EF4-FFF2-40B4-BE49-F238E27FC236}">
                  <a16:creationId xmlns:a16="http://schemas.microsoft.com/office/drawing/2014/main" id="{63D90383-5D96-4FFD-8402-736E3F3EF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98" y="6440484"/>
              <a:ext cx="1086566" cy="588488"/>
            </a:xfrm>
            <a:prstGeom prst="rect">
              <a:avLst/>
            </a:prstGeom>
          </p:spPr>
        </p:pic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8B2538D1-52EC-4871-AFE7-BC0907AB0DED}"/>
              </a:ext>
            </a:extLst>
          </p:cNvPr>
          <p:cNvGrpSpPr/>
          <p:nvPr/>
        </p:nvGrpSpPr>
        <p:grpSpPr>
          <a:xfrm>
            <a:off x="8242738" y="1813414"/>
            <a:ext cx="1913209" cy="845447"/>
            <a:chOff x="8242738" y="1813414"/>
            <a:chExt cx="1913209" cy="845447"/>
          </a:xfrm>
        </p:grpSpPr>
        <p:grpSp>
          <p:nvGrpSpPr>
            <p:cNvPr id="544" name="קבוצה 543">
              <a:extLst>
                <a:ext uri="{FF2B5EF4-FFF2-40B4-BE49-F238E27FC236}">
                  <a16:creationId xmlns:a16="http://schemas.microsoft.com/office/drawing/2014/main" id="{DA1D3470-CA97-4F2A-AD8A-C2E3440FF258}"/>
                </a:ext>
              </a:extLst>
            </p:cNvPr>
            <p:cNvGrpSpPr/>
            <p:nvPr/>
          </p:nvGrpSpPr>
          <p:grpSpPr>
            <a:xfrm>
              <a:off x="8242738" y="2049440"/>
              <a:ext cx="1913209" cy="609421"/>
              <a:chOff x="8378962" y="4647573"/>
              <a:chExt cx="1913209" cy="609421"/>
            </a:xfrm>
          </p:grpSpPr>
          <p:grpSp>
            <p:nvGrpSpPr>
              <p:cNvPr id="546" name="קבוצה 545">
                <a:extLst>
                  <a:ext uri="{FF2B5EF4-FFF2-40B4-BE49-F238E27FC236}">
                    <a16:creationId xmlns:a16="http://schemas.microsoft.com/office/drawing/2014/main" id="{E7BB2562-F9D7-4077-9BCA-3D165D2D99A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48" name="מלבן 547">
                  <a:extLst>
                    <a:ext uri="{FF2B5EF4-FFF2-40B4-BE49-F238E27FC236}">
                      <a16:creationId xmlns:a16="http://schemas.microsoft.com/office/drawing/2014/main" id="{5A07A192-C89F-4869-8687-6A610455F3F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9" name="מלבן 548">
                  <a:extLst>
                    <a:ext uri="{FF2B5EF4-FFF2-40B4-BE49-F238E27FC236}">
                      <a16:creationId xmlns:a16="http://schemas.microsoft.com/office/drawing/2014/main" id="{C5B8A348-94A5-4F75-9ABF-6C27CB8519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0" name="תיבת טקסט 549">
                  <a:extLst>
                    <a:ext uri="{FF2B5EF4-FFF2-40B4-BE49-F238E27FC236}">
                      <a16:creationId xmlns:a16="http://schemas.microsoft.com/office/drawing/2014/main" id="{EE125CB4-DFF2-45CA-8F03-949A3E7E9257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אָכַלְתִּי מִסִּימָנֵי הַחַג</a:t>
                  </a:r>
                </a:p>
              </p:txBody>
            </p:sp>
          </p:grpSp>
          <p:pic>
            <p:nvPicPr>
              <p:cNvPr id="547" name="תמונה 546">
                <a:extLst>
                  <a:ext uri="{FF2B5EF4-FFF2-40B4-BE49-F238E27FC236}">
                    <a16:creationId xmlns:a16="http://schemas.microsoft.com/office/drawing/2014/main" id="{2BFBCB84-B9CC-4FB0-A700-042E36D2E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BF7D2926-7C96-4E46-9F67-BDBF238B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597" y="1813414"/>
              <a:ext cx="763038" cy="612000"/>
            </a:xfrm>
            <a:prstGeom prst="rect">
              <a:avLst/>
            </a:prstGeom>
          </p:spPr>
        </p:pic>
      </p:grp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E3BDA546-C42F-4166-87E1-3D5031B8E2DB}"/>
              </a:ext>
            </a:extLst>
          </p:cNvPr>
          <p:cNvGrpSpPr/>
          <p:nvPr/>
        </p:nvGrpSpPr>
        <p:grpSpPr>
          <a:xfrm>
            <a:off x="5573163" y="1342129"/>
            <a:ext cx="2012321" cy="919671"/>
            <a:chOff x="5573163" y="1342129"/>
            <a:chExt cx="2012321" cy="919671"/>
          </a:xfrm>
        </p:grpSpPr>
        <p:grpSp>
          <p:nvGrpSpPr>
            <p:cNvPr id="551" name="קבוצה 550">
              <a:extLst>
                <a:ext uri="{FF2B5EF4-FFF2-40B4-BE49-F238E27FC236}">
                  <a16:creationId xmlns:a16="http://schemas.microsoft.com/office/drawing/2014/main" id="{C4C8BA79-4D03-4533-B5D1-FFF5E73C1E32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52" name="קבוצה 551">
                <a:extLst>
                  <a:ext uri="{FF2B5EF4-FFF2-40B4-BE49-F238E27FC236}">
                    <a16:creationId xmlns:a16="http://schemas.microsoft.com/office/drawing/2014/main" id="{8A564AF6-92DF-498A-A716-DB2C461F93C5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55" name="מלבן 554">
                  <a:extLst>
                    <a:ext uri="{FF2B5EF4-FFF2-40B4-BE49-F238E27FC236}">
                      <a16:creationId xmlns:a16="http://schemas.microsoft.com/office/drawing/2014/main" id="{75F58818-C5DF-4E1B-BBD1-2E218A18FAEE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6" name="מלבן 555">
                  <a:extLst>
                    <a:ext uri="{FF2B5EF4-FFF2-40B4-BE49-F238E27FC236}">
                      <a16:creationId xmlns:a16="http://schemas.microsoft.com/office/drawing/2014/main" id="{83086A36-94BC-47E8-8E5B-CDCF353A0418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7" name="תיבת טקסט 556">
                  <a:extLst>
                    <a:ext uri="{FF2B5EF4-FFF2-40B4-BE49-F238E27FC236}">
                      <a16:creationId xmlns:a16="http://schemas.microsoft.com/office/drawing/2014/main" id="{2E26254F-32BF-4370-84E6-77ECEE245EE2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53" name="תמונה 552">
                <a:extLst>
                  <a:ext uri="{FF2B5EF4-FFF2-40B4-BE49-F238E27FC236}">
                    <a16:creationId xmlns:a16="http://schemas.microsoft.com/office/drawing/2014/main" id="{7CDCA44D-CEEB-42B4-B81F-6E76D8B65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6" name="תמונה 45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F547D1EF-284E-4C3A-A624-39AE47132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62" name="קבוצה 61">
            <a:extLst>
              <a:ext uri="{FF2B5EF4-FFF2-40B4-BE49-F238E27FC236}">
                <a16:creationId xmlns:a16="http://schemas.microsoft.com/office/drawing/2014/main" id="{235BAF01-B89D-4F24-B56F-26EFB4E630F2}"/>
              </a:ext>
            </a:extLst>
          </p:cNvPr>
          <p:cNvGrpSpPr/>
          <p:nvPr/>
        </p:nvGrpSpPr>
        <p:grpSpPr>
          <a:xfrm>
            <a:off x="6135523" y="124986"/>
            <a:ext cx="1913209" cy="1078084"/>
            <a:chOff x="6135523" y="124986"/>
            <a:chExt cx="1913209" cy="1078084"/>
          </a:xfrm>
        </p:grpSpPr>
        <p:grpSp>
          <p:nvGrpSpPr>
            <p:cNvPr id="536" name="קבוצה 535">
              <a:extLst>
                <a:ext uri="{FF2B5EF4-FFF2-40B4-BE49-F238E27FC236}">
                  <a16:creationId xmlns:a16="http://schemas.microsoft.com/office/drawing/2014/main" id="{3FDCFE3D-5B7A-4070-A965-79E6576D3385}"/>
                </a:ext>
              </a:extLst>
            </p:cNvPr>
            <p:cNvGrpSpPr/>
            <p:nvPr/>
          </p:nvGrpSpPr>
          <p:grpSpPr>
            <a:xfrm>
              <a:off x="6135523" y="593649"/>
              <a:ext cx="1913209" cy="609421"/>
              <a:chOff x="8378962" y="4647573"/>
              <a:chExt cx="1913209" cy="609421"/>
            </a:xfrm>
          </p:grpSpPr>
          <p:grpSp>
            <p:nvGrpSpPr>
              <p:cNvPr id="537" name="קבוצה 536">
                <a:extLst>
                  <a:ext uri="{FF2B5EF4-FFF2-40B4-BE49-F238E27FC236}">
                    <a16:creationId xmlns:a16="http://schemas.microsoft.com/office/drawing/2014/main" id="{E67A9ADD-7B95-41B2-9145-19422530A0F0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40" name="מלבן 539">
                  <a:extLst>
                    <a:ext uri="{FF2B5EF4-FFF2-40B4-BE49-F238E27FC236}">
                      <a16:creationId xmlns:a16="http://schemas.microsoft.com/office/drawing/2014/main" id="{5887319B-E152-4F62-9A49-315BC6AF08BB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1" name="מלבן 540">
                  <a:extLst>
                    <a:ext uri="{FF2B5EF4-FFF2-40B4-BE49-F238E27FC236}">
                      <a16:creationId xmlns:a16="http://schemas.microsoft.com/office/drawing/2014/main" id="{F7AE3501-9062-4CD2-B4C2-2AC2BBDC6C5F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2" name="תיבת טקסט 541">
                  <a:extLst>
                    <a:ext uri="{FF2B5EF4-FFF2-40B4-BE49-F238E27FC236}">
                      <a16:creationId xmlns:a16="http://schemas.microsoft.com/office/drawing/2014/main" id="{DBD0162C-98F4-44FD-9A3A-6690587637B7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הִדְלַקְתִּי נֵרוֹת חַג</a:t>
                  </a:r>
                </a:p>
              </p:txBody>
            </p:sp>
          </p:grpSp>
          <p:pic>
            <p:nvPicPr>
              <p:cNvPr id="538" name="תמונה 537">
                <a:extLst>
                  <a:ext uri="{FF2B5EF4-FFF2-40B4-BE49-F238E27FC236}">
                    <a16:creationId xmlns:a16="http://schemas.microsoft.com/office/drawing/2014/main" id="{583B4999-B1B8-494B-8F50-B12F50491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1115C776-8D73-4612-99AF-0632CEB99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304" y="124986"/>
              <a:ext cx="546645" cy="858135"/>
            </a:xfrm>
            <a:prstGeom prst="rect">
              <a:avLst/>
            </a:prstGeom>
          </p:spPr>
        </p:pic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6872749-5ED3-4EE1-A43F-92A470231CC7}"/>
              </a:ext>
            </a:extLst>
          </p:cNvPr>
          <p:cNvGrpSpPr/>
          <p:nvPr/>
        </p:nvGrpSpPr>
        <p:grpSpPr>
          <a:xfrm>
            <a:off x="6135523" y="2386172"/>
            <a:ext cx="1913209" cy="1032680"/>
            <a:chOff x="6135523" y="2386172"/>
            <a:chExt cx="1913209" cy="1032680"/>
          </a:xfrm>
        </p:grpSpPr>
        <p:grpSp>
          <p:nvGrpSpPr>
            <p:cNvPr id="559" name="קבוצה 558">
              <a:extLst>
                <a:ext uri="{FF2B5EF4-FFF2-40B4-BE49-F238E27FC236}">
                  <a16:creationId xmlns:a16="http://schemas.microsoft.com/office/drawing/2014/main" id="{6055C280-74E6-43FF-8066-0E19C537379C}"/>
                </a:ext>
              </a:extLst>
            </p:cNvPr>
            <p:cNvGrpSpPr/>
            <p:nvPr/>
          </p:nvGrpSpPr>
          <p:grpSpPr>
            <a:xfrm>
              <a:off x="6135523" y="2809431"/>
              <a:ext cx="1913209" cy="609421"/>
              <a:chOff x="8378962" y="4647573"/>
              <a:chExt cx="1913209" cy="609421"/>
            </a:xfrm>
          </p:grpSpPr>
          <p:grpSp>
            <p:nvGrpSpPr>
              <p:cNvPr id="561" name="קבוצה 560">
                <a:extLst>
                  <a:ext uri="{FF2B5EF4-FFF2-40B4-BE49-F238E27FC236}">
                    <a16:creationId xmlns:a16="http://schemas.microsoft.com/office/drawing/2014/main" id="{54AB52A5-7864-42D6-B67F-6292982B26CF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63" name="מלבן 562">
                  <a:extLst>
                    <a:ext uri="{FF2B5EF4-FFF2-40B4-BE49-F238E27FC236}">
                      <a16:creationId xmlns:a16="http://schemas.microsoft.com/office/drawing/2014/main" id="{5A39D466-FBDF-4765-98EA-968ECEBE36C5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4" name="מלבן 563">
                  <a:extLst>
                    <a:ext uri="{FF2B5EF4-FFF2-40B4-BE49-F238E27FC236}">
                      <a16:creationId xmlns:a16="http://schemas.microsoft.com/office/drawing/2014/main" id="{EDF6650B-2B29-49CB-81E6-5818E86ED81A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5" name="תיבת טקסט 564">
                  <a:extLst>
                    <a:ext uri="{FF2B5EF4-FFF2-40B4-BE49-F238E27FC236}">
                      <a16:creationId xmlns:a16="http://schemas.microsoft.com/office/drawing/2014/main" id="{9B960F95-50F7-4A05-B127-5DBF3E8AB04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סִפַּרְתִּי מִדַּף הַקֶּשֶׁר</a:t>
                  </a:r>
                </a:p>
              </p:txBody>
            </p:sp>
          </p:grpSp>
          <p:pic>
            <p:nvPicPr>
              <p:cNvPr id="562" name="תמונה 561">
                <a:extLst>
                  <a:ext uri="{FF2B5EF4-FFF2-40B4-BE49-F238E27FC236}">
                    <a16:creationId xmlns:a16="http://schemas.microsoft.com/office/drawing/2014/main" id="{BF676392-563D-484D-B0EA-496729DC9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0" name="תמונה 49">
              <a:extLst>
                <a:ext uri="{FF2B5EF4-FFF2-40B4-BE49-F238E27FC236}">
                  <a16:creationId xmlns:a16="http://schemas.microsoft.com/office/drawing/2014/main" id="{70779371-5676-4D0D-8816-F5E4057BA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309" y="2386172"/>
              <a:ext cx="637780" cy="794271"/>
            </a:xfrm>
            <a:prstGeom prst="rect">
              <a:avLst/>
            </a:prstGeom>
          </p:spPr>
        </p:pic>
      </p:grpSp>
      <p:grpSp>
        <p:nvGrpSpPr>
          <p:cNvPr id="572" name="קבוצה 571">
            <a:extLst>
              <a:ext uri="{FF2B5EF4-FFF2-40B4-BE49-F238E27FC236}">
                <a16:creationId xmlns:a16="http://schemas.microsoft.com/office/drawing/2014/main" id="{2DEBD9EF-C4A6-48EF-9024-5ED059825E4D}"/>
              </a:ext>
            </a:extLst>
          </p:cNvPr>
          <p:cNvGrpSpPr/>
          <p:nvPr/>
        </p:nvGrpSpPr>
        <p:grpSpPr>
          <a:xfrm>
            <a:off x="2805735" y="4662377"/>
            <a:ext cx="1913209" cy="873839"/>
            <a:chOff x="8378962" y="4383155"/>
            <a:chExt cx="1913209" cy="873839"/>
          </a:xfrm>
        </p:grpSpPr>
        <p:grpSp>
          <p:nvGrpSpPr>
            <p:cNvPr id="628" name="קבוצה 627">
              <a:extLst>
                <a:ext uri="{FF2B5EF4-FFF2-40B4-BE49-F238E27FC236}">
                  <a16:creationId xmlns:a16="http://schemas.microsoft.com/office/drawing/2014/main" id="{620A653E-4256-4C73-9211-AA768918E8B9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631" name="מלבן 630">
                <a:extLst>
                  <a:ext uri="{FF2B5EF4-FFF2-40B4-BE49-F238E27FC236}">
                    <a16:creationId xmlns:a16="http://schemas.microsoft.com/office/drawing/2014/main" id="{F0802D56-3C7A-4B75-9F57-F918FE0FF492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2" name="מלבן 631">
                <a:extLst>
                  <a:ext uri="{FF2B5EF4-FFF2-40B4-BE49-F238E27FC236}">
                    <a16:creationId xmlns:a16="http://schemas.microsoft.com/office/drawing/2014/main" id="{C59B2567-14AA-43D3-A183-EA53F9AE51D7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3" name="תיבת טקסט 632">
                <a:extLst>
                  <a:ext uri="{FF2B5EF4-FFF2-40B4-BE49-F238E27FC236}">
                    <a16:creationId xmlns:a16="http://schemas.microsoft.com/office/drawing/2014/main" id="{8ACE4364-33EA-48BD-923C-E8C38696151B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629" name="תמונה 628">
              <a:extLst>
                <a:ext uri="{FF2B5EF4-FFF2-40B4-BE49-F238E27FC236}">
                  <a16:creationId xmlns:a16="http://schemas.microsoft.com/office/drawing/2014/main" id="{E37DE100-0A04-4A42-AF0C-82F2482B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630" name="תמונה 629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8E207EC3-F39F-432A-A827-10D1F475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573" name="קבוצה 572">
            <a:extLst>
              <a:ext uri="{FF2B5EF4-FFF2-40B4-BE49-F238E27FC236}">
                <a16:creationId xmlns:a16="http://schemas.microsoft.com/office/drawing/2014/main" id="{BAD69718-77B7-4EF1-BA24-2DFE288CF916}"/>
              </a:ext>
            </a:extLst>
          </p:cNvPr>
          <p:cNvGrpSpPr/>
          <p:nvPr/>
        </p:nvGrpSpPr>
        <p:grpSpPr>
          <a:xfrm>
            <a:off x="433241" y="5751475"/>
            <a:ext cx="1913209" cy="935402"/>
            <a:chOff x="5786896" y="5751475"/>
            <a:chExt cx="1913209" cy="935402"/>
          </a:xfrm>
        </p:grpSpPr>
        <p:grpSp>
          <p:nvGrpSpPr>
            <p:cNvPr id="621" name="קבוצה 620">
              <a:extLst>
                <a:ext uri="{FF2B5EF4-FFF2-40B4-BE49-F238E27FC236}">
                  <a16:creationId xmlns:a16="http://schemas.microsoft.com/office/drawing/2014/main" id="{E99C26B8-5B30-4BE9-A5E0-E0F07C14BC7D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623" name="קבוצה 622">
                <a:extLst>
                  <a:ext uri="{FF2B5EF4-FFF2-40B4-BE49-F238E27FC236}">
                    <a16:creationId xmlns:a16="http://schemas.microsoft.com/office/drawing/2014/main" id="{731B7320-311A-43F1-B606-39DBE02344AC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625" name="מלבן 624">
                  <a:extLst>
                    <a:ext uri="{FF2B5EF4-FFF2-40B4-BE49-F238E27FC236}">
                      <a16:creationId xmlns:a16="http://schemas.microsoft.com/office/drawing/2014/main" id="{7DCD91E7-64C9-4817-8D23-B7612D40F5A1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26" name="מלבן 625">
                  <a:extLst>
                    <a:ext uri="{FF2B5EF4-FFF2-40B4-BE49-F238E27FC236}">
                      <a16:creationId xmlns:a16="http://schemas.microsoft.com/office/drawing/2014/main" id="{57FFCF4C-71B2-47E6-9D7F-67BDE7350DDB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27" name="תיבת טקסט 626">
                  <a:extLst>
                    <a:ext uri="{FF2B5EF4-FFF2-40B4-BE49-F238E27FC236}">
                      <a16:creationId xmlns:a16="http://schemas.microsoft.com/office/drawing/2014/main" id="{AF72995B-0DF3-4F88-B907-27CC8DC94A4D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624" name="תמונה 623">
                <a:extLst>
                  <a:ext uri="{FF2B5EF4-FFF2-40B4-BE49-F238E27FC236}">
                    <a16:creationId xmlns:a16="http://schemas.microsoft.com/office/drawing/2014/main" id="{674B2191-B6D3-4AA1-926F-C16C99435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622" name="תמונה 621">
              <a:extLst>
                <a:ext uri="{FF2B5EF4-FFF2-40B4-BE49-F238E27FC236}">
                  <a16:creationId xmlns:a16="http://schemas.microsoft.com/office/drawing/2014/main" id="{8955AEAB-FCBC-4B58-B229-F0105485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574" name="קבוצה 573">
            <a:extLst>
              <a:ext uri="{FF2B5EF4-FFF2-40B4-BE49-F238E27FC236}">
                <a16:creationId xmlns:a16="http://schemas.microsoft.com/office/drawing/2014/main" id="{A9BBB7A0-D973-40EB-9DBB-A12F9AA50460}"/>
              </a:ext>
            </a:extLst>
          </p:cNvPr>
          <p:cNvGrpSpPr/>
          <p:nvPr/>
        </p:nvGrpSpPr>
        <p:grpSpPr>
          <a:xfrm>
            <a:off x="2719736" y="5828948"/>
            <a:ext cx="2012321" cy="1079093"/>
            <a:chOff x="7825463" y="5284459"/>
            <a:chExt cx="2012321" cy="1079093"/>
          </a:xfrm>
        </p:grpSpPr>
        <p:grpSp>
          <p:nvGrpSpPr>
            <p:cNvPr id="615" name="קבוצה 614">
              <a:extLst>
                <a:ext uri="{FF2B5EF4-FFF2-40B4-BE49-F238E27FC236}">
                  <a16:creationId xmlns:a16="http://schemas.microsoft.com/office/drawing/2014/main" id="{2B17934E-71E3-4CC6-ABF7-E7D695644378}"/>
                </a:ext>
              </a:extLst>
            </p:cNvPr>
            <p:cNvGrpSpPr/>
            <p:nvPr/>
          </p:nvGrpSpPr>
          <p:grpSpPr>
            <a:xfrm>
              <a:off x="7825463" y="5778777"/>
              <a:ext cx="1995638" cy="584775"/>
              <a:chOff x="6810198" y="5417382"/>
              <a:chExt cx="1860914" cy="584775"/>
            </a:xfrm>
          </p:grpSpPr>
          <p:sp>
            <p:nvSpPr>
              <p:cNvPr id="618" name="מלבן 617">
                <a:extLst>
                  <a:ext uri="{FF2B5EF4-FFF2-40B4-BE49-F238E27FC236}">
                    <a16:creationId xmlns:a16="http://schemas.microsoft.com/office/drawing/2014/main" id="{D61B5A14-1987-4C94-BF8F-783F6838C332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9" name="מלבן 618">
                <a:extLst>
                  <a:ext uri="{FF2B5EF4-FFF2-40B4-BE49-F238E27FC236}">
                    <a16:creationId xmlns:a16="http://schemas.microsoft.com/office/drawing/2014/main" id="{14C2DBA9-FEFD-4A85-A1BE-18080691924A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0" name="תיבת טקסט 619">
                <a:extLst>
                  <a:ext uri="{FF2B5EF4-FFF2-40B4-BE49-F238E27FC236}">
                    <a16:creationId xmlns:a16="http://schemas.microsoft.com/office/drawing/2014/main" id="{062EDDF6-13EA-43CE-A53D-6BC1B22D107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הִקְשַׁבְתִּי לִתְקִיעַת הַשּׁוֹפָר</a:t>
                </a:r>
              </a:p>
            </p:txBody>
          </p:sp>
        </p:grpSp>
        <p:pic>
          <p:nvPicPr>
            <p:cNvPr id="616" name="תמונה 615">
              <a:extLst>
                <a:ext uri="{FF2B5EF4-FFF2-40B4-BE49-F238E27FC236}">
                  <a16:creationId xmlns:a16="http://schemas.microsoft.com/office/drawing/2014/main" id="{3030C635-3ACA-4B6B-879A-5BD5092E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016" y="5532383"/>
              <a:ext cx="316768" cy="359466"/>
            </a:xfrm>
            <a:prstGeom prst="rect">
              <a:avLst/>
            </a:prstGeom>
          </p:spPr>
        </p:pic>
        <p:pic>
          <p:nvPicPr>
            <p:cNvPr id="617" name="תמונה 616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8231C934-73A2-46A7-AE9B-7E8F3CFA8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878" y="5284459"/>
              <a:ext cx="1123475" cy="661092"/>
            </a:xfrm>
            <a:prstGeom prst="rect">
              <a:avLst/>
            </a:prstGeom>
          </p:spPr>
        </p:pic>
      </p:grpSp>
      <p:grpSp>
        <p:nvGrpSpPr>
          <p:cNvPr id="601" name="קבוצה 600">
            <a:extLst>
              <a:ext uri="{FF2B5EF4-FFF2-40B4-BE49-F238E27FC236}">
                <a16:creationId xmlns:a16="http://schemas.microsoft.com/office/drawing/2014/main" id="{CCFD0965-4622-4B4D-AF18-C896A541693D}"/>
              </a:ext>
            </a:extLst>
          </p:cNvPr>
          <p:cNvGrpSpPr/>
          <p:nvPr/>
        </p:nvGrpSpPr>
        <p:grpSpPr>
          <a:xfrm>
            <a:off x="2897569" y="2187086"/>
            <a:ext cx="1913209" cy="609421"/>
            <a:chOff x="8378962" y="4647573"/>
            <a:chExt cx="1913209" cy="609421"/>
          </a:xfrm>
        </p:grpSpPr>
        <p:grpSp>
          <p:nvGrpSpPr>
            <p:cNvPr id="603" name="קבוצה 602">
              <a:extLst>
                <a:ext uri="{FF2B5EF4-FFF2-40B4-BE49-F238E27FC236}">
                  <a16:creationId xmlns:a16="http://schemas.microsoft.com/office/drawing/2014/main" id="{AA9A8847-F3EA-47F7-84EA-72387398EB2D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605" name="מלבן 604">
                <a:extLst>
                  <a:ext uri="{FF2B5EF4-FFF2-40B4-BE49-F238E27FC236}">
                    <a16:creationId xmlns:a16="http://schemas.microsoft.com/office/drawing/2014/main" id="{EC6B5BE7-C72F-4A2A-9BE5-7F09140C8E78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06" name="מלבן 605">
                <a:extLst>
                  <a:ext uri="{FF2B5EF4-FFF2-40B4-BE49-F238E27FC236}">
                    <a16:creationId xmlns:a16="http://schemas.microsoft.com/office/drawing/2014/main" id="{D8762A3E-B8D8-4F89-9903-8A2FF9222C19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07" name="תיבת טקסט 606">
                <a:extLst>
                  <a:ext uri="{FF2B5EF4-FFF2-40B4-BE49-F238E27FC236}">
                    <a16:creationId xmlns:a16="http://schemas.microsoft.com/office/drawing/2014/main" id="{3FCB1358-2C39-4EC6-B871-A2C831B5124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אָכַלְתִּי פְּרִי חָדָשׁ</a:t>
                </a:r>
              </a:p>
            </p:txBody>
          </p:sp>
        </p:grpSp>
        <p:pic>
          <p:nvPicPr>
            <p:cNvPr id="604" name="תמונה 603">
              <a:extLst>
                <a:ext uri="{FF2B5EF4-FFF2-40B4-BE49-F238E27FC236}">
                  <a16:creationId xmlns:a16="http://schemas.microsoft.com/office/drawing/2014/main" id="{42DAB88B-3B9C-472E-AFE6-DD722C7B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</p:grpSp>
      <p:grpSp>
        <p:nvGrpSpPr>
          <p:cNvPr id="577" name="קבוצה 576">
            <a:extLst>
              <a:ext uri="{FF2B5EF4-FFF2-40B4-BE49-F238E27FC236}">
                <a16:creationId xmlns:a16="http://schemas.microsoft.com/office/drawing/2014/main" id="{E1471F2F-C1F5-414F-9AA5-8D4F83391B83}"/>
              </a:ext>
            </a:extLst>
          </p:cNvPr>
          <p:cNvGrpSpPr/>
          <p:nvPr/>
        </p:nvGrpSpPr>
        <p:grpSpPr>
          <a:xfrm>
            <a:off x="503975" y="1893965"/>
            <a:ext cx="2012321" cy="919671"/>
            <a:chOff x="5573163" y="1342129"/>
            <a:chExt cx="2012321" cy="919671"/>
          </a:xfrm>
        </p:grpSpPr>
        <p:grpSp>
          <p:nvGrpSpPr>
            <p:cNvPr id="594" name="קבוצה 593">
              <a:extLst>
                <a:ext uri="{FF2B5EF4-FFF2-40B4-BE49-F238E27FC236}">
                  <a16:creationId xmlns:a16="http://schemas.microsoft.com/office/drawing/2014/main" id="{D7049023-F644-464C-AC67-4B1C44256E66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96" name="קבוצה 595">
                <a:extLst>
                  <a:ext uri="{FF2B5EF4-FFF2-40B4-BE49-F238E27FC236}">
                    <a16:creationId xmlns:a16="http://schemas.microsoft.com/office/drawing/2014/main" id="{1EDAA41B-A339-4BF6-8784-BAC10C5709D8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98" name="מלבן 597">
                  <a:extLst>
                    <a:ext uri="{FF2B5EF4-FFF2-40B4-BE49-F238E27FC236}">
                      <a16:creationId xmlns:a16="http://schemas.microsoft.com/office/drawing/2014/main" id="{751AB2DE-1510-41EB-B962-492CB6E67BC0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9" name="מלבן 598">
                  <a:extLst>
                    <a:ext uri="{FF2B5EF4-FFF2-40B4-BE49-F238E27FC236}">
                      <a16:creationId xmlns:a16="http://schemas.microsoft.com/office/drawing/2014/main" id="{FE0C7F07-8F64-4260-ACA1-D558902936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0" name="תיבת טקסט 599">
                  <a:extLst>
                    <a:ext uri="{FF2B5EF4-FFF2-40B4-BE49-F238E27FC236}">
                      <a16:creationId xmlns:a16="http://schemas.microsoft.com/office/drawing/2014/main" id="{43902AAA-5847-4306-AE68-D502DA07DF8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97" name="תמונה 596">
                <a:extLst>
                  <a:ext uri="{FF2B5EF4-FFF2-40B4-BE49-F238E27FC236}">
                    <a16:creationId xmlns:a16="http://schemas.microsoft.com/office/drawing/2014/main" id="{1968A70B-C304-4D0C-8047-4E4CF4FF2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95" name="תמונה 594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55D7B038-0013-429D-BA24-D156E38B8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578" name="קבוצה 577">
            <a:extLst>
              <a:ext uri="{FF2B5EF4-FFF2-40B4-BE49-F238E27FC236}">
                <a16:creationId xmlns:a16="http://schemas.microsoft.com/office/drawing/2014/main" id="{17301110-F783-4258-B7CB-7F06BECC22C9}"/>
              </a:ext>
            </a:extLst>
          </p:cNvPr>
          <p:cNvGrpSpPr/>
          <p:nvPr/>
        </p:nvGrpSpPr>
        <p:grpSpPr>
          <a:xfrm>
            <a:off x="527588" y="419828"/>
            <a:ext cx="1913209" cy="1078084"/>
            <a:chOff x="6135523" y="124986"/>
            <a:chExt cx="1913209" cy="1078084"/>
          </a:xfrm>
        </p:grpSpPr>
        <p:grpSp>
          <p:nvGrpSpPr>
            <p:cNvPr id="587" name="קבוצה 586">
              <a:extLst>
                <a:ext uri="{FF2B5EF4-FFF2-40B4-BE49-F238E27FC236}">
                  <a16:creationId xmlns:a16="http://schemas.microsoft.com/office/drawing/2014/main" id="{35DC9873-FC04-4BD1-8462-07BA344595C4}"/>
                </a:ext>
              </a:extLst>
            </p:cNvPr>
            <p:cNvGrpSpPr/>
            <p:nvPr/>
          </p:nvGrpSpPr>
          <p:grpSpPr>
            <a:xfrm>
              <a:off x="6135523" y="593649"/>
              <a:ext cx="1913209" cy="609421"/>
              <a:chOff x="8378962" y="4647573"/>
              <a:chExt cx="1913209" cy="609421"/>
            </a:xfrm>
          </p:grpSpPr>
          <p:grpSp>
            <p:nvGrpSpPr>
              <p:cNvPr id="589" name="קבוצה 588">
                <a:extLst>
                  <a:ext uri="{FF2B5EF4-FFF2-40B4-BE49-F238E27FC236}">
                    <a16:creationId xmlns:a16="http://schemas.microsoft.com/office/drawing/2014/main" id="{53C78893-DA97-4705-B38C-A54CC6243E83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91" name="מלבן 590">
                  <a:extLst>
                    <a:ext uri="{FF2B5EF4-FFF2-40B4-BE49-F238E27FC236}">
                      <a16:creationId xmlns:a16="http://schemas.microsoft.com/office/drawing/2014/main" id="{99D66B3C-CAA3-456B-B249-166E4FDE71AD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2" name="מלבן 591">
                  <a:extLst>
                    <a:ext uri="{FF2B5EF4-FFF2-40B4-BE49-F238E27FC236}">
                      <a16:creationId xmlns:a16="http://schemas.microsoft.com/office/drawing/2014/main" id="{2DCCEA58-2C0D-4878-AD3C-9644BEBAAA8F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3" name="תיבת טקסט 592">
                  <a:extLst>
                    <a:ext uri="{FF2B5EF4-FFF2-40B4-BE49-F238E27FC236}">
                      <a16:creationId xmlns:a16="http://schemas.microsoft.com/office/drawing/2014/main" id="{09A234D2-4955-45DB-BA51-8F14874D9652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הִדְלַקְתִּי נֵרוֹת חַג</a:t>
                  </a:r>
                </a:p>
              </p:txBody>
            </p:sp>
          </p:grpSp>
          <p:pic>
            <p:nvPicPr>
              <p:cNvPr id="590" name="תמונה 589">
                <a:extLst>
                  <a:ext uri="{FF2B5EF4-FFF2-40B4-BE49-F238E27FC236}">
                    <a16:creationId xmlns:a16="http://schemas.microsoft.com/office/drawing/2014/main" id="{2BCC7CE6-ED50-48B3-9C7E-30D050696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88" name="תמונה 587">
              <a:extLst>
                <a:ext uri="{FF2B5EF4-FFF2-40B4-BE49-F238E27FC236}">
                  <a16:creationId xmlns:a16="http://schemas.microsoft.com/office/drawing/2014/main" id="{C9A35A90-BFBF-498E-A450-96C50EB7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304" y="124986"/>
              <a:ext cx="546645" cy="858135"/>
            </a:xfrm>
            <a:prstGeom prst="rect">
              <a:avLst/>
            </a:prstGeom>
          </p:spPr>
        </p:pic>
      </p:grp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FBFD5C3E-10AB-450F-B768-1A7D623928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90" y="2048198"/>
            <a:ext cx="495999" cy="468000"/>
          </a:xfrm>
          <a:prstGeom prst="rect">
            <a:avLst/>
          </a:prstGeom>
        </p:spPr>
      </p:pic>
      <p:sp>
        <p:nvSpPr>
          <p:cNvPr id="466" name="תיבת טקסט 465">
            <a:extLst>
              <a:ext uri="{FF2B5EF4-FFF2-40B4-BE49-F238E27FC236}">
                <a16:creationId xmlns:a16="http://schemas.microsoft.com/office/drawing/2014/main" id="{CF3B440B-5E76-466D-A3C1-26CDE5D22B22}"/>
              </a:ext>
            </a:extLst>
          </p:cNvPr>
          <p:cNvSpPr txBox="1"/>
          <p:nvPr/>
        </p:nvSpPr>
        <p:spPr>
          <a:xfrm>
            <a:off x="734664" y="1437810"/>
            <a:ext cx="147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400" dirty="0">
                <a:latin typeface="Fb Ogen" panose="02020503050405020304" pitchFamily="18" charset="-79"/>
                <a:cs typeface="Fb Ogen" panose="02020503050405020304" pitchFamily="18" charset="-79"/>
              </a:rPr>
              <a:t>(בְּהַעֲבָרָה מֵאֵשׁ לְאֵשׁ)</a:t>
            </a:r>
          </a:p>
        </p:txBody>
      </p:sp>
    </p:spTree>
    <p:extLst>
      <p:ext uri="{BB962C8B-B14F-4D97-AF65-F5344CB8AC3E}">
        <p14:creationId xmlns:p14="http://schemas.microsoft.com/office/powerpoint/2010/main" val="13841932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43</Words>
  <Application>Microsoft Office PowerPoint</Application>
  <PresentationFormat>מותאם אישית</PresentationFormat>
  <Paragraphs>15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Fb Ogen</vt:lpstr>
      <vt:lpstr>Arial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40</cp:revision>
  <dcterms:created xsi:type="dcterms:W3CDTF">2021-08-30T12:53:30Z</dcterms:created>
  <dcterms:modified xsi:type="dcterms:W3CDTF">2021-08-31T08:00:35Z</dcterms:modified>
</cp:coreProperties>
</file>