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69" r:id="rId2"/>
    <p:sldId id="271" r:id="rId3"/>
  </p:sldIdLst>
  <p:sldSz cx="10691813" cy="7559675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Fb Ogen" panose="02020503050405020304" pitchFamily="18" charset="-79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03B"/>
    <a:srgbClr val="FFFFFF"/>
    <a:srgbClr val="FBCC31"/>
    <a:srgbClr val="FFD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50" d="100"/>
          <a:sy n="50" d="100"/>
        </p:scale>
        <p:origin x="217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26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004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1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284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27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757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790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709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863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591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012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1CBF-02F8-47E7-8FE1-7725763FB4FB}" type="datetimeFigureOut">
              <a:rPr lang="he-IL" smtClean="0"/>
              <a:t>כ"ג/אלול/תשפ"א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518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6E657B01-25CA-4AD6-ABF6-AFF325C3A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7" y="200916"/>
            <a:ext cx="5004310" cy="7301416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EE26AA8-ABF7-4360-A914-71707EB90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92" y="69879"/>
            <a:ext cx="4887931" cy="714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6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63B18A26-6E45-4C6D-ACEC-087003F44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98528"/>
            <a:ext cx="10692000" cy="8009996"/>
          </a:xfrm>
          <a:prstGeom prst="rect">
            <a:avLst/>
          </a:prstGeom>
        </p:spPr>
      </p:pic>
      <p:grpSp>
        <p:nvGrpSpPr>
          <p:cNvPr id="55" name="קבוצה 54">
            <a:extLst>
              <a:ext uri="{FF2B5EF4-FFF2-40B4-BE49-F238E27FC236}">
                <a16:creationId xmlns:a16="http://schemas.microsoft.com/office/drawing/2014/main" id="{E39C403A-9A14-4EBC-9136-4692B7C451BB}"/>
              </a:ext>
            </a:extLst>
          </p:cNvPr>
          <p:cNvGrpSpPr/>
          <p:nvPr/>
        </p:nvGrpSpPr>
        <p:grpSpPr>
          <a:xfrm>
            <a:off x="8387823" y="4209235"/>
            <a:ext cx="1913209" cy="873839"/>
            <a:chOff x="8378962" y="4383155"/>
            <a:chExt cx="1913209" cy="873839"/>
          </a:xfrm>
        </p:grpSpPr>
        <p:grpSp>
          <p:nvGrpSpPr>
            <p:cNvPr id="54" name="קבוצה 53">
              <a:extLst>
                <a:ext uri="{FF2B5EF4-FFF2-40B4-BE49-F238E27FC236}">
                  <a16:creationId xmlns:a16="http://schemas.microsoft.com/office/drawing/2014/main" id="{5173888D-E588-4466-A604-6CAA32D82BFA}"/>
                </a:ext>
              </a:extLst>
            </p:cNvPr>
            <p:cNvGrpSpPr/>
            <p:nvPr/>
          </p:nvGrpSpPr>
          <p:grpSpPr>
            <a:xfrm>
              <a:off x="8378962" y="4893967"/>
              <a:ext cx="1860914" cy="363027"/>
              <a:chOff x="6810198" y="5417382"/>
              <a:chExt cx="1860914" cy="363027"/>
            </a:xfrm>
          </p:grpSpPr>
          <p:sp>
            <p:nvSpPr>
              <p:cNvPr id="479" name="מלבן 478">
                <a:extLst>
                  <a:ext uri="{FF2B5EF4-FFF2-40B4-BE49-F238E27FC236}">
                    <a16:creationId xmlns:a16="http://schemas.microsoft.com/office/drawing/2014/main" id="{91551465-33AF-49B2-BECB-086C21EC7B9F}"/>
                  </a:ext>
                </a:extLst>
              </p:cNvPr>
              <p:cNvSpPr/>
              <p:nvPr/>
            </p:nvSpPr>
            <p:spPr>
              <a:xfrm>
                <a:off x="6868133" y="5480746"/>
                <a:ext cx="1774282" cy="29966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81" name="מלבן 480">
                <a:extLst>
                  <a:ext uri="{FF2B5EF4-FFF2-40B4-BE49-F238E27FC236}">
                    <a16:creationId xmlns:a16="http://schemas.microsoft.com/office/drawing/2014/main" id="{5A63FB39-6F24-45A3-9D66-2ACCDC8F2748}"/>
                  </a:ext>
                </a:extLst>
              </p:cNvPr>
              <p:cNvSpPr/>
              <p:nvPr/>
            </p:nvSpPr>
            <p:spPr>
              <a:xfrm>
                <a:off x="6852893" y="5458880"/>
                <a:ext cx="1774282" cy="2996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83" name="תיבת טקסט 482">
                <a:extLst>
                  <a:ext uri="{FF2B5EF4-FFF2-40B4-BE49-F238E27FC236}">
                    <a16:creationId xmlns:a16="http://schemas.microsoft.com/office/drawing/2014/main" id="{ED3E34D1-0E92-4802-911C-37DFB060812A}"/>
                  </a:ext>
                </a:extLst>
              </p:cNvPr>
              <p:cNvSpPr txBox="1"/>
              <p:nvPr/>
            </p:nvSpPr>
            <p:spPr>
              <a:xfrm>
                <a:off x="6810198" y="5417382"/>
                <a:ext cx="186091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he-IL" sz="16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הִתְפַּלַּלְתִּי תְּפִלַּת שַׁחֲרִית</a:t>
                </a:r>
              </a:p>
            </p:txBody>
          </p:sp>
        </p:grpSp>
        <p:pic>
          <p:nvPicPr>
            <p:cNvPr id="484" name="תמונה 483">
              <a:extLst>
                <a:ext uri="{FF2B5EF4-FFF2-40B4-BE49-F238E27FC236}">
                  <a16:creationId xmlns:a16="http://schemas.microsoft.com/office/drawing/2014/main" id="{6130001A-159B-419D-8AD7-73380EA0F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5403" y="4647573"/>
              <a:ext cx="316768" cy="359466"/>
            </a:xfrm>
            <a:prstGeom prst="rect">
              <a:avLst/>
            </a:prstGeom>
          </p:spPr>
        </p:pic>
        <p:pic>
          <p:nvPicPr>
            <p:cNvPr id="32" name="תמונה 31" descr="תמונה שמכילה טקסט, כרטיס ביקור, מעטפה, אביזר&#10;&#10;התיאור נוצר באופן אוטומטי">
              <a:extLst>
                <a:ext uri="{FF2B5EF4-FFF2-40B4-BE49-F238E27FC236}">
                  <a16:creationId xmlns:a16="http://schemas.microsoft.com/office/drawing/2014/main" id="{EC624BBF-D871-4E3F-8416-0AAAAFB1D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736" y="4383155"/>
              <a:ext cx="996805" cy="606927"/>
            </a:xfrm>
            <a:prstGeom prst="rect">
              <a:avLst/>
            </a:prstGeom>
          </p:spPr>
        </p:pic>
      </p:grpSp>
      <p:grpSp>
        <p:nvGrpSpPr>
          <p:cNvPr id="58" name="קבוצה 57">
            <a:extLst>
              <a:ext uri="{FF2B5EF4-FFF2-40B4-BE49-F238E27FC236}">
                <a16:creationId xmlns:a16="http://schemas.microsoft.com/office/drawing/2014/main" id="{CCDED489-6F15-485E-885E-386F32B03F81}"/>
              </a:ext>
            </a:extLst>
          </p:cNvPr>
          <p:cNvGrpSpPr/>
          <p:nvPr/>
        </p:nvGrpSpPr>
        <p:grpSpPr>
          <a:xfrm>
            <a:off x="5786896" y="5751475"/>
            <a:ext cx="1913209" cy="935402"/>
            <a:chOff x="5786896" y="5751475"/>
            <a:chExt cx="1913209" cy="935402"/>
          </a:xfrm>
        </p:grpSpPr>
        <p:grpSp>
          <p:nvGrpSpPr>
            <p:cNvPr id="492" name="קבוצה 491">
              <a:extLst>
                <a:ext uri="{FF2B5EF4-FFF2-40B4-BE49-F238E27FC236}">
                  <a16:creationId xmlns:a16="http://schemas.microsoft.com/office/drawing/2014/main" id="{31F4F7A4-8377-4BD8-A63C-B52F72300D3F}"/>
                </a:ext>
              </a:extLst>
            </p:cNvPr>
            <p:cNvGrpSpPr/>
            <p:nvPr/>
          </p:nvGrpSpPr>
          <p:grpSpPr>
            <a:xfrm>
              <a:off x="5786896" y="6077456"/>
              <a:ext cx="1913209" cy="609421"/>
              <a:chOff x="8378962" y="4647573"/>
              <a:chExt cx="1913209" cy="609421"/>
            </a:xfrm>
          </p:grpSpPr>
          <p:grpSp>
            <p:nvGrpSpPr>
              <p:cNvPr id="493" name="קבוצה 492">
                <a:extLst>
                  <a:ext uri="{FF2B5EF4-FFF2-40B4-BE49-F238E27FC236}">
                    <a16:creationId xmlns:a16="http://schemas.microsoft.com/office/drawing/2014/main" id="{59FEB1CD-844D-44C8-ACE0-6AD53B234D7A}"/>
                  </a:ext>
                </a:extLst>
              </p:cNvPr>
              <p:cNvGrpSpPr/>
              <p:nvPr/>
            </p:nvGrpSpPr>
            <p:grpSpPr>
              <a:xfrm>
                <a:off x="8378962" y="4893967"/>
                <a:ext cx="1860914" cy="363027"/>
                <a:chOff x="6810198" y="5417382"/>
                <a:chExt cx="1860914" cy="363027"/>
              </a:xfrm>
            </p:grpSpPr>
            <p:sp>
              <p:nvSpPr>
                <p:cNvPr id="496" name="מלבן 495">
                  <a:extLst>
                    <a:ext uri="{FF2B5EF4-FFF2-40B4-BE49-F238E27FC236}">
                      <a16:creationId xmlns:a16="http://schemas.microsoft.com/office/drawing/2014/main" id="{4F6C491B-6F78-4A45-A492-C34DB0494C58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497" name="מלבן 496">
                  <a:extLst>
                    <a:ext uri="{FF2B5EF4-FFF2-40B4-BE49-F238E27FC236}">
                      <a16:creationId xmlns:a16="http://schemas.microsoft.com/office/drawing/2014/main" id="{7906F7B5-0EB5-47B1-BAFD-1042EA0599C7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498" name="תיבת טקסט 497">
                  <a:extLst>
                    <a:ext uri="{FF2B5EF4-FFF2-40B4-BE49-F238E27FC236}">
                      <a16:creationId xmlns:a16="http://schemas.microsoft.com/office/drawing/2014/main" id="{3D96B27F-10CB-48CB-9939-340601C3679E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אָמַרְתִּי תְּהִלִּים</a:t>
                  </a:r>
                </a:p>
              </p:txBody>
            </p:sp>
          </p:grpSp>
          <p:pic>
            <p:nvPicPr>
              <p:cNvPr id="494" name="תמונה 493">
                <a:extLst>
                  <a:ext uri="{FF2B5EF4-FFF2-40B4-BE49-F238E27FC236}">
                    <a16:creationId xmlns:a16="http://schemas.microsoft.com/office/drawing/2014/main" id="{3670DF29-9361-46EE-A29F-4AAF2A23BE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5403" y="464757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44" name="תמונה 43">
              <a:extLst>
                <a:ext uri="{FF2B5EF4-FFF2-40B4-BE49-F238E27FC236}">
                  <a16:creationId xmlns:a16="http://schemas.microsoft.com/office/drawing/2014/main" id="{29C52FFF-A16E-410A-978A-93F13486F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9722">
              <a:off x="6379844" y="5751475"/>
              <a:ext cx="569653" cy="648000"/>
            </a:xfrm>
            <a:prstGeom prst="rect">
              <a:avLst/>
            </a:prstGeom>
          </p:spPr>
        </p:pic>
      </p:grpSp>
      <p:grpSp>
        <p:nvGrpSpPr>
          <p:cNvPr id="57" name="קבוצה 56">
            <a:extLst>
              <a:ext uri="{FF2B5EF4-FFF2-40B4-BE49-F238E27FC236}">
                <a16:creationId xmlns:a16="http://schemas.microsoft.com/office/drawing/2014/main" id="{405BD2AC-7B6F-4ED9-AC1D-F77C1D826B17}"/>
              </a:ext>
            </a:extLst>
          </p:cNvPr>
          <p:cNvGrpSpPr/>
          <p:nvPr/>
        </p:nvGrpSpPr>
        <p:grpSpPr>
          <a:xfrm>
            <a:off x="7825463" y="5284459"/>
            <a:ext cx="2012321" cy="1079093"/>
            <a:chOff x="7825463" y="5284459"/>
            <a:chExt cx="2012321" cy="1079093"/>
          </a:xfrm>
        </p:grpSpPr>
        <p:grpSp>
          <p:nvGrpSpPr>
            <p:cNvPr id="486" name="קבוצה 485">
              <a:extLst>
                <a:ext uri="{FF2B5EF4-FFF2-40B4-BE49-F238E27FC236}">
                  <a16:creationId xmlns:a16="http://schemas.microsoft.com/office/drawing/2014/main" id="{45282ED8-3F72-4B06-95B5-B688CE20ED2C}"/>
                </a:ext>
              </a:extLst>
            </p:cNvPr>
            <p:cNvGrpSpPr/>
            <p:nvPr/>
          </p:nvGrpSpPr>
          <p:grpSpPr>
            <a:xfrm>
              <a:off x="7825463" y="5778777"/>
              <a:ext cx="1995638" cy="584775"/>
              <a:chOff x="6810198" y="5417382"/>
              <a:chExt cx="1860914" cy="584775"/>
            </a:xfrm>
          </p:grpSpPr>
          <p:sp>
            <p:nvSpPr>
              <p:cNvPr id="489" name="מלבן 488">
                <a:extLst>
                  <a:ext uri="{FF2B5EF4-FFF2-40B4-BE49-F238E27FC236}">
                    <a16:creationId xmlns:a16="http://schemas.microsoft.com/office/drawing/2014/main" id="{EAB57D78-5177-4555-AF35-695FE0F83DE7}"/>
                  </a:ext>
                </a:extLst>
              </p:cNvPr>
              <p:cNvSpPr/>
              <p:nvPr/>
            </p:nvSpPr>
            <p:spPr>
              <a:xfrm>
                <a:off x="6868133" y="5480746"/>
                <a:ext cx="1774282" cy="29966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90" name="מלבן 489">
                <a:extLst>
                  <a:ext uri="{FF2B5EF4-FFF2-40B4-BE49-F238E27FC236}">
                    <a16:creationId xmlns:a16="http://schemas.microsoft.com/office/drawing/2014/main" id="{E1E8B634-6672-4A4A-AFA3-D36A07C1D43C}"/>
                  </a:ext>
                </a:extLst>
              </p:cNvPr>
              <p:cNvSpPr/>
              <p:nvPr/>
            </p:nvSpPr>
            <p:spPr>
              <a:xfrm>
                <a:off x="6852893" y="5458880"/>
                <a:ext cx="1774282" cy="2996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91" name="תיבת טקסט 490">
                <a:extLst>
                  <a:ext uri="{FF2B5EF4-FFF2-40B4-BE49-F238E27FC236}">
                    <a16:creationId xmlns:a16="http://schemas.microsoft.com/office/drawing/2014/main" id="{EBAB28F7-0B71-4FEE-B7D3-A3509AB9CDF4}"/>
                  </a:ext>
                </a:extLst>
              </p:cNvPr>
              <p:cNvSpPr txBox="1"/>
              <p:nvPr/>
            </p:nvSpPr>
            <p:spPr>
              <a:xfrm>
                <a:off x="6810198" y="5417382"/>
                <a:ext cx="186091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he-IL" sz="16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הִקְשַׁבְתִּי לִתְקִיעַת הַשּׁוֹפָר</a:t>
                </a:r>
              </a:p>
            </p:txBody>
          </p:sp>
        </p:grpSp>
        <p:pic>
          <p:nvPicPr>
            <p:cNvPr id="487" name="תמונה 486">
              <a:extLst>
                <a:ext uri="{FF2B5EF4-FFF2-40B4-BE49-F238E27FC236}">
                  <a16:creationId xmlns:a16="http://schemas.microsoft.com/office/drawing/2014/main" id="{DAA4827E-7B22-42B0-B51A-B7EA874ED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1016" y="5532383"/>
              <a:ext cx="316768" cy="359466"/>
            </a:xfrm>
            <a:prstGeom prst="rect">
              <a:avLst/>
            </a:prstGeom>
          </p:spPr>
        </p:pic>
        <p:pic>
          <p:nvPicPr>
            <p:cNvPr id="5" name="תמונה 4" descr="תמונה שמכילה נשק, סכין&#10;&#10;התיאור נוצר באופן אוטומטי">
              <a:extLst>
                <a:ext uri="{FF2B5EF4-FFF2-40B4-BE49-F238E27FC236}">
                  <a16:creationId xmlns:a16="http://schemas.microsoft.com/office/drawing/2014/main" id="{23D77F2B-EA3B-46C1-BCC3-82F5FD200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878" y="5284459"/>
              <a:ext cx="1123475" cy="661092"/>
            </a:xfrm>
            <a:prstGeom prst="rect">
              <a:avLst/>
            </a:prstGeom>
          </p:spPr>
        </p:pic>
      </p:grpSp>
      <p:grpSp>
        <p:nvGrpSpPr>
          <p:cNvPr id="59" name="קבוצה 58">
            <a:extLst>
              <a:ext uri="{FF2B5EF4-FFF2-40B4-BE49-F238E27FC236}">
                <a16:creationId xmlns:a16="http://schemas.microsoft.com/office/drawing/2014/main" id="{D381060D-7C5B-4A0E-AC1E-43869FA2CBF3}"/>
              </a:ext>
            </a:extLst>
          </p:cNvPr>
          <p:cNvGrpSpPr/>
          <p:nvPr/>
        </p:nvGrpSpPr>
        <p:grpSpPr>
          <a:xfrm>
            <a:off x="8387823" y="6440484"/>
            <a:ext cx="1913209" cy="858372"/>
            <a:chOff x="8387823" y="6440484"/>
            <a:chExt cx="1913209" cy="858372"/>
          </a:xfrm>
        </p:grpSpPr>
        <p:grpSp>
          <p:nvGrpSpPr>
            <p:cNvPr id="499" name="קבוצה 498">
              <a:extLst>
                <a:ext uri="{FF2B5EF4-FFF2-40B4-BE49-F238E27FC236}">
                  <a16:creationId xmlns:a16="http://schemas.microsoft.com/office/drawing/2014/main" id="{33998E10-81A0-4525-A31D-E7CF663AB36E}"/>
                </a:ext>
              </a:extLst>
            </p:cNvPr>
            <p:cNvGrpSpPr/>
            <p:nvPr/>
          </p:nvGrpSpPr>
          <p:grpSpPr>
            <a:xfrm>
              <a:off x="8387823" y="6689435"/>
              <a:ext cx="1913209" cy="609421"/>
              <a:chOff x="8378962" y="4647573"/>
              <a:chExt cx="1913209" cy="609421"/>
            </a:xfrm>
          </p:grpSpPr>
          <p:grpSp>
            <p:nvGrpSpPr>
              <p:cNvPr id="500" name="קבוצה 499">
                <a:extLst>
                  <a:ext uri="{FF2B5EF4-FFF2-40B4-BE49-F238E27FC236}">
                    <a16:creationId xmlns:a16="http://schemas.microsoft.com/office/drawing/2014/main" id="{54E05218-3964-45B0-8B32-E4F04336B8AA}"/>
                  </a:ext>
                </a:extLst>
              </p:cNvPr>
              <p:cNvGrpSpPr/>
              <p:nvPr/>
            </p:nvGrpSpPr>
            <p:grpSpPr>
              <a:xfrm>
                <a:off x="8378962" y="4893967"/>
                <a:ext cx="1860914" cy="363027"/>
                <a:chOff x="6810198" y="5417382"/>
                <a:chExt cx="1860914" cy="363027"/>
              </a:xfrm>
            </p:grpSpPr>
            <p:sp>
              <p:nvSpPr>
                <p:cNvPr id="503" name="מלבן 502">
                  <a:extLst>
                    <a:ext uri="{FF2B5EF4-FFF2-40B4-BE49-F238E27FC236}">
                      <a16:creationId xmlns:a16="http://schemas.microsoft.com/office/drawing/2014/main" id="{E787EF6F-0A81-4D82-926C-6805B3EBDB4A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04" name="מלבן 503">
                  <a:extLst>
                    <a:ext uri="{FF2B5EF4-FFF2-40B4-BE49-F238E27FC236}">
                      <a16:creationId xmlns:a16="http://schemas.microsoft.com/office/drawing/2014/main" id="{1D6643FC-E0F4-41DA-8514-B5345169FA9D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05" name="תיבת טקסט 504">
                  <a:extLst>
                    <a:ext uri="{FF2B5EF4-FFF2-40B4-BE49-F238E27FC236}">
                      <a16:creationId xmlns:a16="http://schemas.microsoft.com/office/drawing/2014/main" id="{4DF0556D-C348-4318-B422-02FF7A474171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הִתְפַּלַּלְתִּי תְּפִלַּת תַּשְׁלִיךְ</a:t>
                  </a:r>
                </a:p>
              </p:txBody>
            </p:sp>
          </p:grpSp>
          <p:pic>
            <p:nvPicPr>
              <p:cNvPr id="501" name="תמונה 500">
                <a:extLst>
                  <a:ext uri="{FF2B5EF4-FFF2-40B4-BE49-F238E27FC236}">
                    <a16:creationId xmlns:a16="http://schemas.microsoft.com/office/drawing/2014/main" id="{94279F6C-74C7-4D75-BED6-78689EC6C5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5403" y="464757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8" name="תמונה 7" descr="תמונה שמכילה גרפיקה וקטורית&#10;&#10;התיאור נוצר באופן אוטומטי">
              <a:extLst>
                <a:ext uri="{FF2B5EF4-FFF2-40B4-BE49-F238E27FC236}">
                  <a16:creationId xmlns:a16="http://schemas.microsoft.com/office/drawing/2014/main" id="{63D90383-5D96-4FFD-8402-736E3F3EF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4998" y="6440484"/>
              <a:ext cx="1086566" cy="588488"/>
            </a:xfrm>
            <a:prstGeom prst="rect">
              <a:avLst/>
            </a:prstGeom>
          </p:spPr>
        </p:pic>
      </p:grpSp>
      <p:grpSp>
        <p:nvGrpSpPr>
          <p:cNvPr id="60" name="קבוצה 59">
            <a:extLst>
              <a:ext uri="{FF2B5EF4-FFF2-40B4-BE49-F238E27FC236}">
                <a16:creationId xmlns:a16="http://schemas.microsoft.com/office/drawing/2014/main" id="{8B2538D1-52EC-4871-AFE7-BC0907AB0DED}"/>
              </a:ext>
            </a:extLst>
          </p:cNvPr>
          <p:cNvGrpSpPr/>
          <p:nvPr/>
        </p:nvGrpSpPr>
        <p:grpSpPr>
          <a:xfrm>
            <a:off x="8361054" y="1730983"/>
            <a:ext cx="1913209" cy="845447"/>
            <a:chOff x="8242738" y="1813414"/>
            <a:chExt cx="1913209" cy="845447"/>
          </a:xfrm>
        </p:grpSpPr>
        <p:grpSp>
          <p:nvGrpSpPr>
            <p:cNvPr id="544" name="קבוצה 543">
              <a:extLst>
                <a:ext uri="{FF2B5EF4-FFF2-40B4-BE49-F238E27FC236}">
                  <a16:creationId xmlns:a16="http://schemas.microsoft.com/office/drawing/2014/main" id="{DA1D3470-CA97-4F2A-AD8A-C2E3440FF258}"/>
                </a:ext>
              </a:extLst>
            </p:cNvPr>
            <p:cNvGrpSpPr/>
            <p:nvPr/>
          </p:nvGrpSpPr>
          <p:grpSpPr>
            <a:xfrm>
              <a:off x="8242738" y="2049440"/>
              <a:ext cx="1913209" cy="609421"/>
              <a:chOff x="8378962" y="4647573"/>
              <a:chExt cx="1913209" cy="609421"/>
            </a:xfrm>
          </p:grpSpPr>
          <p:grpSp>
            <p:nvGrpSpPr>
              <p:cNvPr id="546" name="קבוצה 545">
                <a:extLst>
                  <a:ext uri="{FF2B5EF4-FFF2-40B4-BE49-F238E27FC236}">
                    <a16:creationId xmlns:a16="http://schemas.microsoft.com/office/drawing/2014/main" id="{E7BB2562-F9D7-4077-9BCA-3D165D2D99AA}"/>
                  </a:ext>
                </a:extLst>
              </p:cNvPr>
              <p:cNvGrpSpPr/>
              <p:nvPr/>
            </p:nvGrpSpPr>
            <p:grpSpPr>
              <a:xfrm>
                <a:off x="8378962" y="4893967"/>
                <a:ext cx="1860914" cy="363027"/>
                <a:chOff x="6810198" y="5417382"/>
                <a:chExt cx="1860914" cy="363027"/>
              </a:xfrm>
            </p:grpSpPr>
            <p:sp>
              <p:nvSpPr>
                <p:cNvPr id="548" name="מלבן 547">
                  <a:extLst>
                    <a:ext uri="{FF2B5EF4-FFF2-40B4-BE49-F238E27FC236}">
                      <a16:creationId xmlns:a16="http://schemas.microsoft.com/office/drawing/2014/main" id="{5A07A192-C89F-4869-8687-6A610455F3F8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49" name="מלבן 548">
                  <a:extLst>
                    <a:ext uri="{FF2B5EF4-FFF2-40B4-BE49-F238E27FC236}">
                      <a16:creationId xmlns:a16="http://schemas.microsoft.com/office/drawing/2014/main" id="{C5B8A348-94A5-4F75-9ABF-6C27CB85198C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50" name="תיבת טקסט 549">
                  <a:extLst>
                    <a:ext uri="{FF2B5EF4-FFF2-40B4-BE49-F238E27FC236}">
                      <a16:creationId xmlns:a16="http://schemas.microsoft.com/office/drawing/2014/main" id="{EE125CB4-DFF2-45CA-8F03-949A3E7E9257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אָכַלְתִּי מִסִּימָנֵי הַחַג</a:t>
                  </a:r>
                </a:p>
              </p:txBody>
            </p:sp>
          </p:grpSp>
          <p:pic>
            <p:nvPicPr>
              <p:cNvPr id="547" name="תמונה 546">
                <a:extLst>
                  <a:ext uri="{FF2B5EF4-FFF2-40B4-BE49-F238E27FC236}">
                    <a16:creationId xmlns:a16="http://schemas.microsoft.com/office/drawing/2014/main" id="{2BFBCB84-B9CC-4FB0-A700-042E36D2E8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5403" y="464757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23" name="תמונה 22">
              <a:extLst>
                <a:ext uri="{FF2B5EF4-FFF2-40B4-BE49-F238E27FC236}">
                  <a16:creationId xmlns:a16="http://schemas.microsoft.com/office/drawing/2014/main" id="{BF7D2926-7C96-4E46-9F67-BDBF238BE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6597" y="1813414"/>
              <a:ext cx="763038" cy="612000"/>
            </a:xfrm>
            <a:prstGeom prst="rect">
              <a:avLst/>
            </a:prstGeom>
          </p:spPr>
        </p:pic>
      </p:grpSp>
      <p:grpSp>
        <p:nvGrpSpPr>
          <p:cNvPr id="61" name="קבוצה 60">
            <a:extLst>
              <a:ext uri="{FF2B5EF4-FFF2-40B4-BE49-F238E27FC236}">
                <a16:creationId xmlns:a16="http://schemas.microsoft.com/office/drawing/2014/main" id="{E3BDA546-C42F-4166-87E1-3D5031B8E2DB}"/>
              </a:ext>
            </a:extLst>
          </p:cNvPr>
          <p:cNvGrpSpPr/>
          <p:nvPr/>
        </p:nvGrpSpPr>
        <p:grpSpPr>
          <a:xfrm>
            <a:off x="5875271" y="902279"/>
            <a:ext cx="2012321" cy="919671"/>
            <a:chOff x="5573163" y="1342129"/>
            <a:chExt cx="2012321" cy="919671"/>
          </a:xfrm>
        </p:grpSpPr>
        <p:grpSp>
          <p:nvGrpSpPr>
            <p:cNvPr id="551" name="קבוצה 550">
              <a:extLst>
                <a:ext uri="{FF2B5EF4-FFF2-40B4-BE49-F238E27FC236}">
                  <a16:creationId xmlns:a16="http://schemas.microsoft.com/office/drawing/2014/main" id="{C4C8BA79-4D03-4533-B5D1-FFF5E73C1E32}"/>
                </a:ext>
              </a:extLst>
            </p:cNvPr>
            <p:cNvGrpSpPr/>
            <p:nvPr/>
          </p:nvGrpSpPr>
          <p:grpSpPr>
            <a:xfrm>
              <a:off x="5573163" y="1652379"/>
              <a:ext cx="2012321" cy="609421"/>
              <a:chOff x="7825463" y="5532383"/>
              <a:chExt cx="2012321" cy="609421"/>
            </a:xfrm>
          </p:grpSpPr>
          <p:grpSp>
            <p:nvGrpSpPr>
              <p:cNvPr id="552" name="קבוצה 551">
                <a:extLst>
                  <a:ext uri="{FF2B5EF4-FFF2-40B4-BE49-F238E27FC236}">
                    <a16:creationId xmlns:a16="http://schemas.microsoft.com/office/drawing/2014/main" id="{8A564AF6-92DF-498A-A716-DB2C461F93C5}"/>
                  </a:ext>
                </a:extLst>
              </p:cNvPr>
              <p:cNvGrpSpPr/>
              <p:nvPr/>
            </p:nvGrpSpPr>
            <p:grpSpPr>
              <a:xfrm>
                <a:off x="7825463" y="5778777"/>
                <a:ext cx="1995638" cy="363027"/>
                <a:chOff x="6810198" y="5417382"/>
                <a:chExt cx="1860914" cy="363027"/>
              </a:xfrm>
            </p:grpSpPr>
            <p:sp>
              <p:nvSpPr>
                <p:cNvPr id="555" name="מלבן 554">
                  <a:extLst>
                    <a:ext uri="{FF2B5EF4-FFF2-40B4-BE49-F238E27FC236}">
                      <a16:creationId xmlns:a16="http://schemas.microsoft.com/office/drawing/2014/main" id="{75F58818-C5DF-4E1B-BBD1-2E218A18FAEE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56" name="מלבן 555">
                  <a:extLst>
                    <a:ext uri="{FF2B5EF4-FFF2-40B4-BE49-F238E27FC236}">
                      <a16:creationId xmlns:a16="http://schemas.microsoft.com/office/drawing/2014/main" id="{83086A36-94BC-47E8-8E5B-CDCF353A0418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57" name="תיבת טקסט 556">
                  <a:extLst>
                    <a:ext uri="{FF2B5EF4-FFF2-40B4-BE49-F238E27FC236}">
                      <a16:creationId xmlns:a16="http://schemas.microsoft.com/office/drawing/2014/main" id="{2E26254F-32BF-4370-84E6-77ECEE245EE2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עָזַרְתִּי בַּבַּיִת</a:t>
                  </a:r>
                </a:p>
              </p:txBody>
            </p:sp>
          </p:grpSp>
          <p:pic>
            <p:nvPicPr>
              <p:cNvPr id="553" name="תמונה 552">
                <a:extLst>
                  <a:ext uri="{FF2B5EF4-FFF2-40B4-BE49-F238E27FC236}">
                    <a16:creationId xmlns:a16="http://schemas.microsoft.com/office/drawing/2014/main" id="{7CDCA44D-CEEB-42B4-B81F-6E76D8B651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1016" y="553238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46" name="תמונה 45" descr="תמונה שמכילה טקסט, בית&#10;&#10;התיאור נוצר באופן אוטומטי">
              <a:extLst>
                <a:ext uri="{FF2B5EF4-FFF2-40B4-BE49-F238E27FC236}">
                  <a16:creationId xmlns:a16="http://schemas.microsoft.com/office/drawing/2014/main" id="{F547D1EF-284E-4C3A-A624-39AE47132C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06"/>
            <a:stretch/>
          </p:blipFill>
          <p:spPr>
            <a:xfrm>
              <a:off x="6094419" y="1342129"/>
              <a:ext cx="879504" cy="716202"/>
            </a:xfrm>
            <a:prstGeom prst="rect">
              <a:avLst/>
            </a:prstGeom>
          </p:spPr>
        </p:pic>
      </p:grpSp>
      <p:grpSp>
        <p:nvGrpSpPr>
          <p:cNvPr id="63" name="קבוצה 62">
            <a:extLst>
              <a:ext uri="{FF2B5EF4-FFF2-40B4-BE49-F238E27FC236}">
                <a16:creationId xmlns:a16="http://schemas.microsoft.com/office/drawing/2014/main" id="{66872749-5ED3-4EE1-A43F-92A470231CC7}"/>
              </a:ext>
            </a:extLst>
          </p:cNvPr>
          <p:cNvGrpSpPr/>
          <p:nvPr/>
        </p:nvGrpSpPr>
        <p:grpSpPr>
          <a:xfrm>
            <a:off x="6306083" y="2275273"/>
            <a:ext cx="1913209" cy="1032680"/>
            <a:chOff x="6135523" y="2386172"/>
            <a:chExt cx="1913209" cy="1032680"/>
          </a:xfrm>
        </p:grpSpPr>
        <p:grpSp>
          <p:nvGrpSpPr>
            <p:cNvPr id="559" name="קבוצה 558">
              <a:extLst>
                <a:ext uri="{FF2B5EF4-FFF2-40B4-BE49-F238E27FC236}">
                  <a16:creationId xmlns:a16="http://schemas.microsoft.com/office/drawing/2014/main" id="{6055C280-74E6-43FF-8066-0E19C537379C}"/>
                </a:ext>
              </a:extLst>
            </p:cNvPr>
            <p:cNvGrpSpPr/>
            <p:nvPr/>
          </p:nvGrpSpPr>
          <p:grpSpPr>
            <a:xfrm>
              <a:off x="6135523" y="2809431"/>
              <a:ext cx="1913209" cy="609421"/>
              <a:chOff x="8378962" y="4647573"/>
              <a:chExt cx="1913209" cy="609421"/>
            </a:xfrm>
          </p:grpSpPr>
          <p:grpSp>
            <p:nvGrpSpPr>
              <p:cNvPr id="561" name="קבוצה 560">
                <a:extLst>
                  <a:ext uri="{FF2B5EF4-FFF2-40B4-BE49-F238E27FC236}">
                    <a16:creationId xmlns:a16="http://schemas.microsoft.com/office/drawing/2014/main" id="{54AB52A5-7864-42D6-B67F-6292982B26CF}"/>
                  </a:ext>
                </a:extLst>
              </p:cNvPr>
              <p:cNvGrpSpPr/>
              <p:nvPr/>
            </p:nvGrpSpPr>
            <p:grpSpPr>
              <a:xfrm>
                <a:off x="8378962" y="4893967"/>
                <a:ext cx="1860914" cy="363027"/>
                <a:chOff x="6810198" y="5417382"/>
                <a:chExt cx="1860914" cy="363027"/>
              </a:xfrm>
            </p:grpSpPr>
            <p:sp>
              <p:nvSpPr>
                <p:cNvPr id="563" name="מלבן 562">
                  <a:extLst>
                    <a:ext uri="{FF2B5EF4-FFF2-40B4-BE49-F238E27FC236}">
                      <a16:creationId xmlns:a16="http://schemas.microsoft.com/office/drawing/2014/main" id="{5A39D466-FBDF-4765-98EA-968ECEBE36C5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64" name="מלבן 563">
                  <a:extLst>
                    <a:ext uri="{FF2B5EF4-FFF2-40B4-BE49-F238E27FC236}">
                      <a16:creationId xmlns:a16="http://schemas.microsoft.com/office/drawing/2014/main" id="{EDF6650B-2B29-49CB-81E6-5818E86ED81A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65" name="תיבת טקסט 564">
                  <a:extLst>
                    <a:ext uri="{FF2B5EF4-FFF2-40B4-BE49-F238E27FC236}">
                      <a16:creationId xmlns:a16="http://schemas.microsoft.com/office/drawing/2014/main" id="{9B960F95-50F7-4A05-B127-5DBF3E8AB040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סִפַּרְתִּי מִדַּף הַקֶּשֶׁר</a:t>
                  </a:r>
                </a:p>
              </p:txBody>
            </p:sp>
          </p:grpSp>
          <p:pic>
            <p:nvPicPr>
              <p:cNvPr id="562" name="תמונה 561">
                <a:extLst>
                  <a:ext uri="{FF2B5EF4-FFF2-40B4-BE49-F238E27FC236}">
                    <a16:creationId xmlns:a16="http://schemas.microsoft.com/office/drawing/2014/main" id="{BF676392-563D-484D-B0EA-496729DC9D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5403" y="464757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50" name="תמונה 49">
              <a:extLst>
                <a:ext uri="{FF2B5EF4-FFF2-40B4-BE49-F238E27FC236}">
                  <a16:creationId xmlns:a16="http://schemas.microsoft.com/office/drawing/2014/main" id="{70779371-5676-4D0D-8816-F5E4057BA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309" y="2386172"/>
              <a:ext cx="637780" cy="794271"/>
            </a:xfrm>
            <a:prstGeom prst="rect">
              <a:avLst/>
            </a:prstGeom>
          </p:spPr>
        </p:pic>
      </p:grpSp>
      <p:grpSp>
        <p:nvGrpSpPr>
          <p:cNvPr id="572" name="קבוצה 571">
            <a:extLst>
              <a:ext uri="{FF2B5EF4-FFF2-40B4-BE49-F238E27FC236}">
                <a16:creationId xmlns:a16="http://schemas.microsoft.com/office/drawing/2014/main" id="{2DEBD9EF-C4A6-48EF-9024-5ED059825E4D}"/>
              </a:ext>
            </a:extLst>
          </p:cNvPr>
          <p:cNvGrpSpPr/>
          <p:nvPr/>
        </p:nvGrpSpPr>
        <p:grpSpPr>
          <a:xfrm>
            <a:off x="2805735" y="4662377"/>
            <a:ext cx="1913209" cy="873839"/>
            <a:chOff x="8378962" y="4383155"/>
            <a:chExt cx="1913209" cy="873839"/>
          </a:xfrm>
        </p:grpSpPr>
        <p:grpSp>
          <p:nvGrpSpPr>
            <p:cNvPr id="628" name="קבוצה 627">
              <a:extLst>
                <a:ext uri="{FF2B5EF4-FFF2-40B4-BE49-F238E27FC236}">
                  <a16:creationId xmlns:a16="http://schemas.microsoft.com/office/drawing/2014/main" id="{620A653E-4256-4C73-9211-AA768918E8B9}"/>
                </a:ext>
              </a:extLst>
            </p:cNvPr>
            <p:cNvGrpSpPr/>
            <p:nvPr/>
          </p:nvGrpSpPr>
          <p:grpSpPr>
            <a:xfrm>
              <a:off x="8378962" y="4893967"/>
              <a:ext cx="1860914" cy="363027"/>
              <a:chOff x="6810198" y="5417382"/>
              <a:chExt cx="1860914" cy="363027"/>
            </a:xfrm>
          </p:grpSpPr>
          <p:sp>
            <p:nvSpPr>
              <p:cNvPr id="631" name="מלבן 630">
                <a:extLst>
                  <a:ext uri="{FF2B5EF4-FFF2-40B4-BE49-F238E27FC236}">
                    <a16:creationId xmlns:a16="http://schemas.microsoft.com/office/drawing/2014/main" id="{F0802D56-3C7A-4B75-9F57-F918FE0FF492}"/>
                  </a:ext>
                </a:extLst>
              </p:cNvPr>
              <p:cNvSpPr/>
              <p:nvPr/>
            </p:nvSpPr>
            <p:spPr>
              <a:xfrm>
                <a:off x="6868133" y="5480746"/>
                <a:ext cx="1774282" cy="29966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32" name="מלבן 631">
                <a:extLst>
                  <a:ext uri="{FF2B5EF4-FFF2-40B4-BE49-F238E27FC236}">
                    <a16:creationId xmlns:a16="http://schemas.microsoft.com/office/drawing/2014/main" id="{C59B2567-14AA-43D3-A183-EA53F9AE51D7}"/>
                  </a:ext>
                </a:extLst>
              </p:cNvPr>
              <p:cNvSpPr/>
              <p:nvPr/>
            </p:nvSpPr>
            <p:spPr>
              <a:xfrm>
                <a:off x="6852893" y="5458880"/>
                <a:ext cx="1774282" cy="2996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33" name="תיבת טקסט 632">
                <a:extLst>
                  <a:ext uri="{FF2B5EF4-FFF2-40B4-BE49-F238E27FC236}">
                    <a16:creationId xmlns:a16="http://schemas.microsoft.com/office/drawing/2014/main" id="{8ACE4364-33EA-48BD-923C-E8C38696151B}"/>
                  </a:ext>
                </a:extLst>
              </p:cNvPr>
              <p:cNvSpPr txBox="1"/>
              <p:nvPr/>
            </p:nvSpPr>
            <p:spPr>
              <a:xfrm>
                <a:off x="6810198" y="5417382"/>
                <a:ext cx="186091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he-IL" sz="16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הִתְפַּלַּלְתִּי תְּפִלַּת שַׁחֲרִית</a:t>
                </a:r>
              </a:p>
            </p:txBody>
          </p:sp>
        </p:grpSp>
        <p:pic>
          <p:nvPicPr>
            <p:cNvPr id="629" name="תמונה 628">
              <a:extLst>
                <a:ext uri="{FF2B5EF4-FFF2-40B4-BE49-F238E27FC236}">
                  <a16:creationId xmlns:a16="http://schemas.microsoft.com/office/drawing/2014/main" id="{E37DE100-0A04-4A42-AF0C-82F2482B8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5403" y="4647573"/>
              <a:ext cx="316768" cy="359466"/>
            </a:xfrm>
            <a:prstGeom prst="rect">
              <a:avLst/>
            </a:prstGeom>
          </p:spPr>
        </p:pic>
        <p:pic>
          <p:nvPicPr>
            <p:cNvPr id="630" name="תמונה 629" descr="תמונה שמכילה טקסט, כרטיס ביקור, מעטפה, אביזר&#10;&#10;התיאור נוצר באופן אוטומטי">
              <a:extLst>
                <a:ext uri="{FF2B5EF4-FFF2-40B4-BE49-F238E27FC236}">
                  <a16:creationId xmlns:a16="http://schemas.microsoft.com/office/drawing/2014/main" id="{8E207EC3-F39F-432A-A827-10D1F4756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736" y="4383155"/>
              <a:ext cx="996805" cy="606927"/>
            </a:xfrm>
            <a:prstGeom prst="rect">
              <a:avLst/>
            </a:prstGeom>
          </p:spPr>
        </p:pic>
      </p:grpSp>
      <p:grpSp>
        <p:nvGrpSpPr>
          <p:cNvPr id="573" name="קבוצה 572">
            <a:extLst>
              <a:ext uri="{FF2B5EF4-FFF2-40B4-BE49-F238E27FC236}">
                <a16:creationId xmlns:a16="http://schemas.microsoft.com/office/drawing/2014/main" id="{BAD69718-77B7-4EF1-BA24-2DFE288CF916}"/>
              </a:ext>
            </a:extLst>
          </p:cNvPr>
          <p:cNvGrpSpPr/>
          <p:nvPr/>
        </p:nvGrpSpPr>
        <p:grpSpPr>
          <a:xfrm>
            <a:off x="433241" y="5751475"/>
            <a:ext cx="1913209" cy="935402"/>
            <a:chOff x="5786896" y="5751475"/>
            <a:chExt cx="1913209" cy="935402"/>
          </a:xfrm>
        </p:grpSpPr>
        <p:grpSp>
          <p:nvGrpSpPr>
            <p:cNvPr id="621" name="קבוצה 620">
              <a:extLst>
                <a:ext uri="{FF2B5EF4-FFF2-40B4-BE49-F238E27FC236}">
                  <a16:creationId xmlns:a16="http://schemas.microsoft.com/office/drawing/2014/main" id="{E99C26B8-5B30-4BE9-A5E0-E0F07C14BC7D}"/>
                </a:ext>
              </a:extLst>
            </p:cNvPr>
            <p:cNvGrpSpPr/>
            <p:nvPr/>
          </p:nvGrpSpPr>
          <p:grpSpPr>
            <a:xfrm>
              <a:off x="5786896" y="6077456"/>
              <a:ext cx="1913209" cy="609421"/>
              <a:chOff x="8378962" y="4647573"/>
              <a:chExt cx="1913209" cy="609421"/>
            </a:xfrm>
          </p:grpSpPr>
          <p:grpSp>
            <p:nvGrpSpPr>
              <p:cNvPr id="623" name="קבוצה 622">
                <a:extLst>
                  <a:ext uri="{FF2B5EF4-FFF2-40B4-BE49-F238E27FC236}">
                    <a16:creationId xmlns:a16="http://schemas.microsoft.com/office/drawing/2014/main" id="{731B7320-311A-43F1-B606-39DBE02344AC}"/>
                  </a:ext>
                </a:extLst>
              </p:cNvPr>
              <p:cNvGrpSpPr/>
              <p:nvPr/>
            </p:nvGrpSpPr>
            <p:grpSpPr>
              <a:xfrm>
                <a:off x="8378962" y="4893967"/>
                <a:ext cx="1860914" cy="363027"/>
                <a:chOff x="6810198" y="5417382"/>
                <a:chExt cx="1860914" cy="363027"/>
              </a:xfrm>
            </p:grpSpPr>
            <p:sp>
              <p:nvSpPr>
                <p:cNvPr id="625" name="מלבן 624">
                  <a:extLst>
                    <a:ext uri="{FF2B5EF4-FFF2-40B4-BE49-F238E27FC236}">
                      <a16:creationId xmlns:a16="http://schemas.microsoft.com/office/drawing/2014/main" id="{7DCD91E7-64C9-4817-8D23-B7612D40F5A1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626" name="מלבן 625">
                  <a:extLst>
                    <a:ext uri="{FF2B5EF4-FFF2-40B4-BE49-F238E27FC236}">
                      <a16:creationId xmlns:a16="http://schemas.microsoft.com/office/drawing/2014/main" id="{57FFCF4C-71B2-47E6-9D7F-67BDE7350DDB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627" name="תיבת טקסט 626">
                  <a:extLst>
                    <a:ext uri="{FF2B5EF4-FFF2-40B4-BE49-F238E27FC236}">
                      <a16:creationId xmlns:a16="http://schemas.microsoft.com/office/drawing/2014/main" id="{AF72995B-0DF3-4F88-B907-27CC8DC94A4D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אָמַרְתִּי תְּהִלִּים</a:t>
                  </a:r>
                </a:p>
              </p:txBody>
            </p:sp>
          </p:grpSp>
          <p:pic>
            <p:nvPicPr>
              <p:cNvPr id="624" name="תמונה 623">
                <a:extLst>
                  <a:ext uri="{FF2B5EF4-FFF2-40B4-BE49-F238E27FC236}">
                    <a16:creationId xmlns:a16="http://schemas.microsoft.com/office/drawing/2014/main" id="{674B2191-B6D3-4AA1-926F-C16C99435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5403" y="464757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622" name="תמונה 621">
              <a:extLst>
                <a:ext uri="{FF2B5EF4-FFF2-40B4-BE49-F238E27FC236}">
                  <a16:creationId xmlns:a16="http://schemas.microsoft.com/office/drawing/2014/main" id="{8955AEAB-FCBC-4B58-B229-F01054854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9722">
              <a:off x="6379844" y="5751475"/>
              <a:ext cx="569653" cy="648000"/>
            </a:xfrm>
            <a:prstGeom prst="rect">
              <a:avLst/>
            </a:prstGeom>
          </p:spPr>
        </p:pic>
      </p:grpSp>
      <p:grpSp>
        <p:nvGrpSpPr>
          <p:cNvPr id="574" name="קבוצה 573">
            <a:extLst>
              <a:ext uri="{FF2B5EF4-FFF2-40B4-BE49-F238E27FC236}">
                <a16:creationId xmlns:a16="http://schemas.microsoft.com/office/drawing/2014/main" id="{A9BBB7A0-D973-40EB-9DBB-A12F9AA50460}"/>
              </a:ext>
            </a:extLst>
          </p:cNvPr>
          <p:cNvGrpSpPr/>
          <p:nvPr/>
        </p:nvGrpSpPr>
        <p:grpSpPr>
          <a:xfrm>
            <a:off x="2719736" y="5828948"/>
            <a:ext cx="2012321" cy="1079093"/>
            <a:chOff x="7825463" y="5284459"/>
            <a:chExt cx="2012321" cy="1079093"/>
          </a:xfrm>
        </p:grpSpPr>
        <p:grpSp>
          <p:nvGrpSpPr>
            <p:cNvPr id="615" name="קבוצה 614">
              <a:extLst>
                <a:ext uri="{FF2B5EF4-FFF2-40B4-BE49-F238E27FC236}">
                  <a16:creationId xmlns:a16="http://schemas.microsoft.com/office/drawing/2014/main" id="{2B17934E-71E3-4CC6-ABF7-E7D695644378}"/>
                </a:ext>
              </a:extLst>
            </p:cNvPr>
            <p:cNvGrpSpPr/>
            <p:nvPr/>
          </p:nvGrpSpPr>
          <p:grpSpPr>
            <a:xfrm>
              <a:off x="7825463" y="5778777"/>
              <a:ext cx="1995638" cy="584775"/>
              <a:chOff x="6810198" y="5417382"/>
              <a:chExt cx="1860914" cy="584775"/>
            </a:xfrm>
          </p:grpSpPr>
          <p:sp>
            <p:nvSpPr>
              <p:cNvPr id="618" name="מלבן 617">
                <a:extLst>
                  <a:ext uri="{FF2B5EF4-FFF2-40B4-BE49-F238E27FC236}">
                    <a16:creationId xmlns:a16="http://schemas.microsoft.com/office/drawing/2014/main" id="{D61B5A14-1987-4C94-BF8F-783F6838C332}"/>
                  </a:ext>
                </a:extLst>
              </p:cNvPr>
              <p:cNvSpPr/>
              <p:nvPr/>
            </p:nvSpPr>
            <p:spPr>
              <a:xfrm>
                <a:off x="6868133" y="5480746"/>
                <a:ext cx="1774282" cy="29966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19" name="מלבן 618">
                <a:extLst>
                  <a:ext uri="{FF2B5EF4-FFF2-40B4-BE49-F238E27FC236}">
                    <a16:creationId xmlns:a16="http://schemas.microsoft.com/office/drawing/2014/main" id="{14C2DBA9-FEFD-4A85-A1BE-18080691924A}"/>
                  </a:ext>
                </a:extLst>
              </p:cNvPr>
              <p:cNvSpPr/>
              <p:nvPr/>
            </p:nvSpPr>
            <p:spPr>
              <a:xfrm>
                <a:off x="6852893" y="5458880"/>
                <a:ext cx="1774282" cy="2996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620" name="תיבת טקסט 619">
                <a:extLst>
                  <a:ext uri="{FF2B5EF4-FFF2-40B4-BE49-F238E27FC236}">
                    <a16:creationId xmlns:a16="http://schemas.microsoft.com/office/drawing/2014/main" id="{062EDDF6-13EA-43CE-A53D-6BC1B22D1074}"/>
                  </a:ext>
                </a:extLst>
              </p:cNvPr>
              <p:cNvSpPr txBox="1"/>
              <p:nvPr/>
            </p:nvSpPr>
            <p:spPr>
              <a:xfrm>
                <a:off x="6810198" y="5417382"/>
                <a:ext cx="186091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he-IL" sz="16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הִקְשַׁבְתִּי לִתְקִיעַת הַשּׁוֹפָר</a:t>
                </a:r>
              </a:p>
            </p:txBody>
          </p:sp>
        </p:grpSp>
        <p:pic>
          <p:nvPicPr>
            <p:cNvPr id="616" name="תמונה 615">
              <a:extLst>
                <a:ext uri="{FF2B5EF4-FFF2-40B4-BE49-F238E27FC236}">
                  <a16:creationId xmlns:a16="http://schemas.microsoft.com/office/drawing/2014/main" id="{3030C635-3ACA-4B6B-879A-5BD5092EC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1016" y="5532383"/>
              <a:ext cx="316768" cy="359466"/>
            </a:xfrm>
            <a:prstGeom prst="rect">
              <a:avLst/>
            </a:prstGeom>
          </p:spPr>
        </p:pic>
        <p:pic>
          <p:nvPicPr>
            <p:cNvPr id="617" name="תמונה 616" descr="תמונה שמכילה נשק, סכין&#10;&#10;התיאור נוצר באופן אוטומטי">
              <a:extLst>
                <a:ext uri="{FF2B5EF4-FFF2-40B4-BE49-F238E27FC236}">
                  <a16:creationId xmlns:a16="http://schemas.microsoft.com/office/drawing/2014/main" id="{8231C934-73A2-46A7-AE9B-7E8F3CFA8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878" y="5284459"/>
              <a:ext cx="1123475" cy="661092"/>
            </a:xfrm>
            <a:prstGeom prst="rect">
              <a:avLst/>
            </a:prstGeom>
          </p:spPr>
        </p:pic>
      </p:grpSp>
      <p:grpSp>
        <p:nvGrpSpPr>
          <p:cNvPr id="577" name="קבוצה 576">
            <a:extLst>
              <a:ext uri="{FF2B5EF4-FFF2-40B4-BE49-F238E27FC236}">
                <a16:creationId xmlns:a16="http://schemas.microsoft.com/office/drawing/2014/main" id="{E1471F2F-C1F5-414F-9AA5-8D4F83391B83}"/>
              </a:ext>
            </a:extLst>
          </p:cNvPr>
          <p:cNvGrpSpPr/>
          <p:nvPr/>
        </p:nvGrpSpPr>
        <p:grpSpPr>
          <a:xfrm>
            <a:off x="477366" y="1148379"/>
            <a:ext cx="2012321" cy="919671"/>
            <a:chOff x="5573163" y="1342129"/>
            <a:chExt cx="2012321" cy="919671"/>
          </a:xfrm>
        </p:grpSpPr>
        <p:grpSp>
          <p:nvGrpSpPr>
            <p:cNvPr id="594" name="קבוצה 593">
              <a:extLst>
                <a:ext uri="{FF2B5EF4-FFF2-40B4-BE49-F238E27FC236}">
                  <a16:creationId xmlns:a16="http://schemas.microsoft.com/office/drawing/2014/main" id="{D7049023-F644-464C-AC67-4B1C44256E66}"/>
                </a:ext>
              </a:extLst>
            </p:cNvPr>
            <p:cNvGrpSpPr/>
            <p:nvPr/>
          </p:nvGrpSpPr>
          <p:grpSpPr>
            <a:xfrm>
              <a:off x="5573163" y="1652379"/>
              <a:ext cx="2012321" cy="609421"/>
              <a:chOff x="7825463" y="5532383"/>
              <a:chExt cx="2012321" cy="609421"/>
            </a:xfrm>
          </p:grpSpPr>
          <p:grpSp>
            <p:nvGrpSpPr>
              <p:cNvPr id="596" name="קבוצה 595">
                <a:extLst>
                  <a:ext uri="{FF2B5EF4-FFF2-40B4-BE49-F238E27FC236}">
                    <a16:creationId xmlns:a16="http://schemas.microsoft.com/office/drawing/2014/main" id="{1EDAA41B-A339-4BF6-8784-BAC10C5709D8}"/>
                  </a:ext>
                </a:extLst>
              </p:cNvPr>
              <p:cNvGrpSpPr/>
              <p:nvPr/>
            </p:nvGrpSpPr>
            <p:grpSpPr>
              <a:xfrm>
                <a:off x="7825463" y="5778777"/>
                <a:ext cx="1995638" cy="363027"/>
                <a:chOff x="6810198" y="5417382"/>
                <a:chExt cx="1860914" cy="363027"/>
              </a:xfrm>
            </p:grpSpPr>
            <p:sp>
              <p:nvSpPr>
                <p:cNvPr id="598" name="מלבן 597">
                  <a:extLst>
                    <a:ext uri="{FF2B5EF4-FFF2-40B4-BE49-F238E27FC236}">
                      <a16:creationId xmlns:a16="http://schemas.microsoft.com/office/drawing/2014/main" id="{751AB2DE-1510-41EB-B962-492CB6E67BC0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99" name="מלבן 598">
                  <a:extLst>
                    <a:ext uri="{FF2B5EF4-FFF2-40B4-BE49-F238E27FC236}">
                      <a16:creationId xmlns:a16="http://schemas.microsoft.com/office/drawing/2014/main" id="{FE0C7F07-8F64-4260-ACA1-D5589029368C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600" name="תיבת טקסט 599">
                  <a:extLst>
                    <a:ext uri="{FF2B5EF4-FFF2-40B4-BE49-F238E27FC236}">
                      <a16:creationId xmlns:a16="http://schemas.microsoft.com/office/drawing/2014/main" id="{43902AAA-5847-4306-AE68-D502DA07DF80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עָזַרְתִּי בַּבַּיִת</a:t>
                  </a:r>
                </a:p>
              </p:txBody>
            </p:sp>
          </p:grpSp>
          <p:pic>
            <p:nvPicPr>
              <p:cNvPr id="597" name="תמונה 596">
                <a:extLst>
                  <a:ext uri="{FF2B5EF4-FFF2-40B4-BE49-F238E27FC236}">
                    <a16:creationId xmlns:a16="http://schemas.microsoft.com/office/drawing/2014/main" id="{1968A70B-C304-4D0C-8047-4E4CF4FF2F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21016" y="553238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595" name="תמונה 594" descr="תמונה שמכילה טקסט, בית&#10;&#10;התיאור נוצר באופן אוטומטי">
              <a:extLst>
                <a:ext uri="{FF2B5EF4-FFF2-40B4-BE49-F238E27FC236}">
                  <a16:creationId xmlns:a16="http://schemas.microsoft.com/office/drawing/2014/main" id="{55D7B038-0013-429D-BA24-D156E38B88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106"/>
            <a:stretch/>
          </p:blipFill>
          <p:spPr>
            <a:xfrm>
              <a:off x="6094419" y="1342129"/>
              <a:ext cx="879504" cy="716202"/>
            </a:xfrm>
            <a:prstGeom prst="rect">
              <a:avLst/>
            </a:prstGeom>
          </p:spPr>
        </p:pic>
      </p:grpSp>
      <p:grpSp>
        <p:nvGrpSpPr>
          <p:cNvPr id="128" name="קבוצה 127">
            <a:extLst>
              <a:ext uri="{FF2B5EF4-FFF2-40B4-BE49-F238E27FC236}">
                <a16:creationId xmlns:a16="http://schemas.microsoft.com/office/drawing/2014/main" id="{06A40C08-B401-4CEE-A8A4-BCD3D616333A}"/>
              </a:ext>
            </a:extLst>
          </p:cNvPr>
          <p:cNvGrpSpPr/>
          <p:nvPr/>
        </p:nvGrpSpPr>
        <p:grpSpPr>
          <a:xfrm>
            <a:off x="2755047" y="2201130"/>
            <a:ext cx="1913209" cy="748309"/>
            <a:chOff x="2897569" y="2048198"/>
            <a:chExt cx="1913209" cy="748309"/>
          </a:xfrm>
        </p:grpSpPr>
        <p:grpSp>
          <p:nvGrpSpPr>
            <p:cNvPr id="601" name="קבוצה 600">
              <a:extLst>
                <a:ext uri="{FF2B5EF4-FFF2-40B4-BE49-F238E27FC236}">
                  <a16:creationId xmlns:a16="http://schemas.microsoft.com/office/drawing/2014/main" id="{CCFD0965-4622-4B4D-AF18-C896A541693D}"/>
                </a:ext>
              </a:extLst>
            </p:cNvPr>
            <p:cNvGrpSpPr/>
            <p:nvPr/>
          </p:nvGrpSpPr>
          <p:grpSpPr>
            <a:xfrm>
              <a:off x="2897569" y="2187086"/>
              <a:ext cx="1913209" cy="609421"/>
              <a:chOff x="8378962" y="4647573"/>
              <a:chExt cx="1913209" cy="609421"/>
            </a:xfrm>
          </p:grpSpPr>
          <p:grpSp>
            <p:nvGrpSpPr>
              <p:cNvPr id="603" name="קבוצה 602">
                <a:extLst>
                  <a:ext uri="{FF2B5EF4-FFF2-40B4-BE49-F238E27FC236}">
                    <a16:creationId xmlns:a16="http://schemas.microsoft.com/office/drawing/2014/main" id="{AA9A8847-F3EA-47F7-84EA-72387398EB2D}"/>
                  </a:ext>
                </a:extLst>
              </p:cNvPr>
              <p:cNvGrpSpPr/>
              <p:nvPr/>
            </p:nvGrpSpPr>
            <p:grpSpPr>
              <a:xfrm>
                <a:off x="8378962" y="4893967"/>
                <a:ext cx="1860914" cy="363027"/>
                <a:chOff x="6810198" y="5417382"/>
                <a:chExt cx="1860914" cy="363027"/>
              </a:xfrm>
            </p:grpSpPr>
            <p:sp>
              <p:nvSpPr>
                <p:cNvPr id="605" name="מלבן 604">
                  <a:extLst>
                    <a:ext uri="{FF2B5EF4-FFF2-40B4-BE49-F238E27FC236}">
                      <a16:creationId xmlns:a16="http://schemas.microsoft.com/office/drawing/2014/main" id="{EC6B5BE7-C72F-4A2A-9BE5-7F09140C8E78}"/>
                    </a:ext>
                  </a:extLst>
                </p:cNvPr>
                <p:cNvSpPr/>
                <p:nvPr/>
              </p:nvSpPr>
              <p:spPr>
                <a:xfrm>
                  <a:off x="6868133" y="5480746"/>
                  <a:ext cx="1774282" cy="29966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606" name="מלבן 605">
                  <a:extLst>
                    <a:ext uri="{FF2B5EF4-FFF2-40B4-BE49-F238E27FC236}">
                      <a16:creationId xmlns:a16="http://schemas.microsoft.com/office/drawing/2014/main" id="{D8762A3E-B8D8-4F89-9903-8A2FF9222C19}"/>
                    </a:ext>
                  </a:extLst>
                </p:cNvPr>
                <p:cNvSpPr/>
                <p:nvPr/>
              </p:nvSpPr>
              <p:spPr>
                <a:xfrm>
                  <a:off x="6852893" y="5458880"/>
                  <a:ext cx="1774282" cy="2996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607" name="תיבת טקסט 606">
                  <a:extLst>
                    <a:ext uri="{FF2B5EF4-FFF2-40B4-BE49-F238E27FC236}">
                      <a16:creationId xmlns:a16="http://schemas.microsoft.com/office/drawing/2014/main" id="{3FCB1358-2C39-4EC6-B871-A2C831B51244}"/>
                    </a:ext>
                  </a:extLst>
                </p:cNvPr>
                <p:cNvSpPr txBox="1"/>
                <p:nvPr/>
              </p:nvSpPr>
              <p:spPr>
                <a:xfrm>
                  <a:off x="6810198" y="5417382"/>
                  <a:ext cx="1860914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1"/>
                  <a:r>
                    <a:rPr lang="he-IL" sz="1600" dirty="0">
                      <a:latin typeface="Fb Ogen" panose="02020503050405020304" pitchFamily="18" charset="-79"/>
                      <a:cs typeface="Fb Ogen" panose="02020503050405020304" pitchFamily="18" charset="-79"/>
                    </a:rPr>
                    <a:t>אָכַלְתִּי פְּרִי חָדָשׁ</a:t>
                  </a:r>
                </a:p>
              </p:txBody>
            </p:sp>
          </p:grpSp>
          <p:pic>
            <p:nvPicPr>
              <p:cNvPr id="604" name="תמונה 603">
                <a:extLst>
                  <a:ext uri="{FF2B5EF4-FFF2-40B4-BE49-F238E27FC236}">
                    <a16:creationId xmlns:a16="http://schemas.microsoft.com/office/drawing/2014/main" id="{42DAB88B-3B9C-472E-AFE6-DD722C7BD2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5403" y="4647573"/>
                <a:ext cx="316768" cy="359466"/>
              </a:xfrm>
              <a:prstGeom prst="rect">
                <a:avLst/>
              </a:prstGeom>
            </p:spPr>
          </p:pic>
        </p:grpSp>
        <p:pic>
          <p:nvPicPr>
            <p:cNvPr id="34" name="תמונה 33">
              <a:extLst>
                <a:ext uri="{FF2B5EF4-FFF2-40B4-BE49-F238E27FC236}">
                  <a16:creationId xmlns:a16="http://schemas.microsoft.com/office/drawing/2014/main" id="{FBFD5C3E-10AB-450F-B768-1A7D62392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490" y="2048198"/>
              <a:ext cx="495999" cy="4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58880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32</Words>
  <Application>Microsoft Office PowerPoint</Application>
  <PresentationFormat>מותאם אישית</PresentationFormat>
  <Paragraphs>12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7" baseType="lpstr">
      <vt:lpstr>Calibri Light</vt:lpstr>
      <vt:lpstr>Calibri</vt:lpstr>
      <vt:lpstr>Fb Ogen</vt:lpstr>
      <vt:lpstr>Arial</vt:lpstr>
      <vt:lpstr>ערכת נושא Office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39</cp:revision>
  <dcterms:created xsi:type="dcterms:W3CDTF">2021-08-30T12:53:30Z</dcterms:created>
  <dcterms:modified xsi:type="dcterms:W3CDTF">2021-08-31T08:00:41Z</dcterms:modified>
</cp:coreProperties>
</file>