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autoCompressPictures="0">
  <p:sldMasterIdLst>
    <p:sldMasterId id="2147483667" r:id="rId1"/>
    <p:sldMasterId id="2147483700" r:id="rId2"/>
    <p:sldMasterId id="2147483718" r:id="rId3"/>
    <p:sldMasterId id="2147483733" r:id="rId4"/>
    <p:sldMasterId id="2147483748" r:id="rId5"/>
    <p:sldMasterId id="2147483763" r:id="rId6"/>
  </p:sldMasterIdLst>
  <p:sldIdLst>
    <p:sldId id="256" r:id="rId7"/>
    <p:sldId id="258" r:id="rId8"/>
    <p:sldId id="257" r:id="rId9"/>
    <p:sldId id="259" r:id="rId10"/>
    <p:sldId id="260" r:id="rId11"/>
    <p:sldId id="261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embeddedFontLst>
    <p:embeddedFont>
      <p:font typeface="Gisha" panose="020B0502040204020203" pitchFamily="34" charset="-79"/>
      <p:regular r:id="rId25"/>
      <p:bold r:id="rId26"/>
    </p:embeddedFont>
    <p:embeddedFont>
      <p:font typeface="SfaradyMedium" pitchFamily="2" charset="-79"/>
      <p:regular r:id="rId27"/>
    </p:embeddedFont>
    <p:embeddedFont>
      <p:font typeface="Fb Yogurt" panose="02020503050405020304" pitchFamily="18" charset="-79"/>
      <p:regular r:id="rId28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Gill Sans MT" panose="020B0604020202020204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  <p:embeddedFont>
      <p:font typeface="Rockwell" panose="020B0604020202020204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Bookman Old Style" panose="02050604050505020204" pitchFamily="18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5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4.xml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r">
              <a:defRPr sz="42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0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2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3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0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7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96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9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4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9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19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34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38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3393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58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32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3181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368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93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94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22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84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3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78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26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8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20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54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39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41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7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r">
              <a:defRPr sz="42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34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66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75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66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61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24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71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5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77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58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59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40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84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68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57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r">
              <a:defRPr sz="42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06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39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85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27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32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74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32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21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36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48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30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167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098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69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r">
              <a:defRPr sz="42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40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86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081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1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178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78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7141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614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3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01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140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40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964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38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24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94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5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34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51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6858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6858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6858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6858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6858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208825"/>
            <a:ext cx="1277256" cy="154212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280"/>
            <a:ext cx="9144000" cy="61424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629" y="-210427"/>
            <a:ext cx="1891615" cy="26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138459" y="4940390"/>
            <a:ext cx="6523261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8. כיצד החסידות מלמדת </a:t>
            </a:r>
          </a:p>
          <a:p>
            <a:pPr algn="ctr" rtl="1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אותנו לקיים מצוות?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7710537" y="484014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172179" y="4753"/>
            <a:ext cx="535915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ברצינות ובכובד ראש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מתוך יראה ופחד</a:t>
            </a: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מתוך חיות ושמחה</a:t>
            </a:r>
          </a:p>
        </p:txBody>
      </p:sp>
      <p:sp>
        <p:nvSpPr>
          <p:cNvPr id="6" name="מלבן 5"/>
          <p:cNvSpPr/>
          <p:nvPr/>
        </p:nvSpPr>
        <p:spPr>
          <a:xfrm>
            <a:off x="7795104" y="0"/>
            <a:ext cx="492443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פ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7734225" y="1981810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823959" y="1497795"/>
            <a:ext cx="48603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7710537" y="3329475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768654" y="2846490"/>
            <a:ext cx="553357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ת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537"/>
            <a:ext cx="3009345" cy="37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76234" y="5508634"/>
            <a:ext cx="837472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9. מדוע אנו שמחים בעת קיום מצות?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8028037" y="484014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93838" y="0"/>
            <a:ext cx="790472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כך אנו זוכים להתחבר עם ה'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כי המצוות מעניינות</a:t>
            </a: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כי אנו מקבלים עליהן שכר גדול</a:t>
            </a:r>
          </a:p>
        </p:txBody>
      </p:sp>
      <p:sp>
        <p:nvSpPr>
          <p:cNvPr id="6" name="מלבן 5"/>
          <p:cNvSpPr/>
          <p:nvPr/>
        </p:nvSpPr>
        <p:spPr>
          <a:xfrm>
            <a:off x="8106994" y="0"/>
            <a:ext cx="503664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8051725" y="1981810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8120620" y="1497795"/>
            <a:ext cx="527709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ח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8028037" y="3329475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180731" y="2846490"/>
            <a:ext cx="36420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537"/>
            <a:ext cx="3009345" cy="37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8399" y="4908731"/>
            <a:ext cx="8554265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10. מי פרסם את ענינו של חי אלול</a:t>
            </a:r>
          </a:p>
          <a:p>
            <a:pPr algn="ctr" rtl="1"/>
            <a:r>
              <a:rPr lang="he-IL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ועשאו</a:t>
            </a: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 נחלת הכלל?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8028037" y="484014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854483" y="0"/>
            <a:ext cx="41440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אדמו"ר </a:t>
            </a:r>
            <a:r>
              <a:rPr lang="he-IL" sz="6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הרש"ב</a:t>
            </a:r>
            <a:endParaRPr lang="he-IL" sz="6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אדמו"ר </a:t>
            </a:r>
            <a:r>
              <a:rPr lang="he-IL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הריי"צ</a:t>
            </a:r>
            <a:endParaRPr lang="he-IL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אדמו"</a:t>
            </a:r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</a:t>
            </a: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 </a:t>
            </a:r>
            <a:r>
              <a:rPr lang="he-IL" sz="6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הצ"צ</a:t>
            </a:r>
            <a:endParaRPr lang="he-IL" sz="6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124627" y="0"/>
            <a:ext cx="468397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8051725" y="1981810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8120620" y="1497795"/>
            <a:ext cx="527709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ח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8028037" y="3329475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094168" y="2846490"/>
            <a:ext cx="537328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</a:t>
            </a:r>
          </a:p>
        </p:txBody>
      </p:sp>
    </p:spTree>
    <p:extLst>
      <p:ext uri="{BB962C8B-B14F-4D97-AF65-F5344CB8AC3E}">
        <p14:creationId xmlns:p14="http://schemas.microsoft.com/office/powerpoint/2010/main" val="8482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40487" y="4757425"/>
            <a:ext cx="6116098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11. כשלומדים לאהוב </a:t>
            </a:r>
          </a:p>
          <a:p>
            <a:pPr algn="ctr" rtl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כל יהודי לומדים: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8028037" y="484014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84155" y="0"/>
            <a:ext cx="791441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שהכל</a:t>
            </a: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 לטובה!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שהחסידות מקרבת את הגאולה</a:t>
            </a: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לאהוב את השם!</a:t>
            </a:r>
          </a:p>
        </p:txBody>
      </p:sp>
      <p:sp>
        <p:nvSpPr>
          <p:cNvPr id="6" name="מלבן 5"/>
          <p:cNvSpPr/>
          <p:nvPr/>
        </p:nvSpPr>
        <p:spPr>
          <a:xfrm>
            <a:off x="8171915" y="0"/>
            <a:ext cx="37382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נ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8051725" y="1981810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8074935" y="1497795"/>
            <a:ext cx="61908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ש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8028037" y="3329475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180731" y="2846490"/>
            <a:ext cx="36420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ו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8" y="321566"/>
            <a:ext cx="4802059" cy="44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31903" y="5269510"/>
            <a:ext cx="738407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12. מתי יבוא המשיח?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8028037" y="484014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513825" y="0"/>
            <a:ext cx="7484741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כשכל האנשים ישתו מי מעיין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שכשהחסידים ילמדו חסידות</a:t>
            </a: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כשמעיינות החסידות יגיע</a:t>
            </a:r>
          </a:p>
          <a:p>
            <a:pPr algn="r" rtl="1"/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למקומות רחוקים.</a:t>
            </a:r>
            <a:endParaRPr lang="he-IL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119818" y="0"/>
            <a:ext cx="478016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ב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8051725" y="1981810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8110201" y="1497795"/>
            <a:ext cx="548548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ס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8028037" y="3329475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123023" y="2846490"/>
            <a:ext cx="479618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ד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092" y="952500"/>
            <a:ext cx="4096232" cy="38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5404" y="4962724"/>
            <a:ext cx="8786701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13. מתי גילו </a:t>
            </a:r>
            <a:r>
              <a:rPr lang="he-IL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אדמורי</a:t>
            </a: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 חב"ד לבניהם</a:t>
            </a:r>
          </a:p>
          <a:p>
            <a:pPr algn="ctr" rtl="1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את ענינו של ח"י אלול?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8028037" y="484014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177727" y="398571"/>
            <a:ext cx="4788555" cy="42011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he-IL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כשמלאו להם 20 שנה</a:t>
            </a:r>
          </a:p>
          <a:p>
            <a:pPr algn="r" rtl="1"/>
            <a:endParaRPr lang="he-IL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בגיל בר מצוה</a:t>
            </a:r>
          </a:p>
          <a:p>
            <a:pPr algn="r" rtl="1">
              <a:lnSpc>
                <a:spcPct val="150000"/>
              </a:lnSpc>
            </a:pPr>
            <a:endParaRPr lang="he-I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כשמלאו להם ט"ו שנים</a:t>
            </a:r>
          </a:p>
        </p:txBody>
      </p:sp>
      <p:sp>
        <p:nvSpPr>
          <p:cNvPr id="6" name="מלבן 5"/>
          <p:cNvSpPr/>
          <p:nvPr/>
        </p:nvSpPr>
        <p:spPr>
          <a:xfrm>
            <a:off x="8121421" y="0"/>
            <a:ext cx="47481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כ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8051725" y="2116197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8179931" y="1632182"/>
            <a:ext cx="409086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ג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8028038" y="3814243"/>
            <a:ext cx="665496" cy="66549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053293" y="3331258"/>
            <a:ext cx="61908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ש</a:t>
            </a:r>
          </a:p>
        </p:txBody>
      </p:sp>
    </p:spTree>
    <p:extLst>
      <p:ext uri="{BB962C8B-B14F-4D97-AF65-F5344CB8AC3E}">
        <p14:creationId xmlns:p14="http://schemas.microsoft.com/office/powerpoint/2010/main" val="19220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5152773"/>
            <a:ext cx="9027150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14. איזה מאמר חסידות אמר אדמו"ר </a:t>
            </a:r>
            <a:r>
              <a:rPr lang="he-IL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הרש"ב</a:t>
            </a:r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 </a:t>
            </a:r>
          </a:p>
          <a:p>
            <a:pPr algn="ctr" rtl="1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לבנו כשגילה לו מהות חי אלול?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8028037" y="789166"/>
            <a:ext cx="665496" cy="6654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052757" y="165379"/>
            <a:ext cx="491352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"וקבלו היהודים..."</a:t>
            </a:r>
          </a:p>
          <a:p>
            <a:pPr algn="r" rtl="1">
              <a:lnSpc>
                <a:spcPct val="200000"/>
              </a:lnSpc>
            </a:pPr>
            <a:r>
              <a:rPr lang="he-IL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"וידעת מוסקבה.."</a:t>
            </a:r>
          </a:p>
          <a:p>
            <a:pPr algn="r" rtl="1">
              <a:lnSpc>
                <a:spcPct val="20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"חמישים שערי בינה..."</a:t>
            </a:r>
            <a:endParaRPr lang="he-IL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119017" y="305152"/>
            <a:ext cx="479619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ד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8051725" y="2335842"/>
            <a:ext cx="665496" cy="6654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8120620" y="1851827"/>
            <a:ext cx="527709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ח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8028038" y="3814243"/>
            <a:ext cx="665496" cy="6654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180732" y="3331258"/>
            <a:ext cx="36420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</a:t>
            </a:r>
          </a:p>
        </p:txBody>
      </p:sp>
    </p:spTree>
    <p:extLst>
      <p:ext uri="{BB962C8B-B14F-4D97-AF65-F5344CB8AC3E}">
        <p14:creationId xmlns:p14="http://schemas.microsoft.com/office/powerpoint/2010/main" val="38441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50360" y="5207300"/>
            <a:ext cx="729430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15. מה הסביר אדמו"ר </a:t>
            </a:r>
            <a:r>
              <a:rPr lang="he-IL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הרש"ב</a:t>
            </a:r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 על </a:t>
            </a:r>
          </a:p>
          <a:p>
            <a:pPr algn="ctr" rtl="1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"</a:t>
            </a:r>
            <a:r>
              <a:rPr lang="he-IL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אתפשטותא</a:t>
            </a:r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 </a:t>
            </a:r>
            <a:r>
              <a:rPr lang="he-IL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דמשה</a:t>
            </a:r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 בכל </a:t>
            </a:r>
            <a:r>
              <a:rPr lang="he-IL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דרא</a:t>
            </a:r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 </a:t>
            </a:r>
            <a:r>
              <a:rPr lang="he-IL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ודרא</a:t>
            </a:r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"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8028037" y="789166"/>
            <a:ext cx="665496" cy="6654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-118336" y="305152"/>
            <a:ext cx="805701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משה החסידי </a:t>
            </a:r>
            <a:r>
              <a:rPr lang="he-IL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הכללי –הבעש"ט</a:t>
            </a:r>
            <a:endParaRPr lang="he-IL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משה החסידי </a:t>
            </a:r>
            <a:r>
              <a:rPr lang="he-IL" sz="6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החב"די</a:t>
            </a:r>
            <a:r>
              <a:rPr lang="he-IL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 -</a:t>
            </a:r>
            <a:r>
              <a:rPr lang="he-IL" sz="6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האדמו"ז</a:t>
            </a:r>
            <a:endParaRPr lang="he-IL" sz="6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תשובות א </a:t>
            </a:r>
            <a:r>
              <a:rPr lang="he-IL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וב</a:t>
            </a:r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 נכונות</a:t>
            </a:r>
            <a:endParaRPr lang="he-IL" sz="6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090163" y="305152"/>
            <a:ext cx="537328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8051725" y="2335842"/>
            <a:ext cx="665496" cy="6654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8144665" y="1851827"/>
            <a:ext cx="479618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ד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8028038" y="3814243"/>
            <a:ext cx="665496" cy="6654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086155" y="3331258"/>
            <a:ext cx="553357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</a:t>
            </a:r>
            <a:endParaRPr lang="he-IL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8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/>
          <p:cNvSpPr/>
          <p:nvPr/>
        </p:nvSpPr>
        <p:spPr>
          <a:xfrm>
            <a:off x="7105650" y="11938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/>
          <p:cNvSpPr/>
          <p:nvPr/>
        </p:nvSpPr>
        <p:spPr>
          <a:xfrm>
            <a:off x="5835650" y="11938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/>
          <p:cNvSpPr/>
          <p:nvPr/>
        </p:nvSpPr>
        <p:spPr>
          <a:xfrm>
            <a:off x="4565650" y="11938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/>
          <p:cNvSpPr/>
          <p:nvPr/>
        </p:nvSpPr>
        <p:spPr>
          <a:xfrm>
            <a:off x="3295650" y="11938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/>
          <p:cNvSpPr/>
          <p:nvPr/>
        </p:nvSpPr>
        <p:spPr>
          <a:xfrm>
            <a:off x="2025650" y="11938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/>
          <p:cNvSpPr/>
          <p:nvPr/>
        </p:nvSpPr>
        <p:spPr>
          <a:xfrm>
            <a:off x="755650" y="11938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/>
          <p:cNvSpPr/>
          <p:nvPr/>
        </p:nvSpPr>
        <p:spPr>
          <a:xfrm>
            <a:off x="7810500" y="44450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/>
          <p:cNvSpPr/>
          <p:nvPr/>
        </p:nvSpPr>
        <p:spPr>
          <a:xfrm>
            <a:off x="6540500" y="44450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/>
          <p:cNvSpPr/>
          <p:nvPr/>
        </p:nvSpPr>
        <p:spPr>
          <a:xfrm>
            <a:off x="5270500" y="44450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: פינות מעוגלות 20"/>
          <p:cNvSpPr/>
          <p:nvPr/>
        </p:nvSpPr>
        <p:spPr>
          <a:xfrm>
            <a:off x="4000500" y="44450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/>
          <p:cNvSpPr/>
          <p:nvPr/>
        </p:nvSpPr>
        <p:spPr>
          <a:xfrm>
            <a:off x="2730500" y="44450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/>
          <p:cNvSpPr/>
          <p:nvPr/>
        </p:nvSpPr>
        <p:spPr>
          <a:xfrm>
            <a:off x="1460500" y="44450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: פינות מעוגלות 23"/>
          <p:cNvSpPr/>
          <p:nvPr/>
        </p:nvSpPr>
        <p:spPr>
          <a:xfrm>
            <a:off x="190500" y="44450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: פינות מעוגלות 24"/>
          <p:cNvSpPr/>
          <p:nvPr/>
        </p:nvSpPr>
        <p:spPr>
          <a:xfrm>
            <a:off x="4705350" y="29464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/>
          <p:cNvSpPr/>
          <p:nvPr/>
        </p:nvSpPr>
        <p:spPr>
          <a:xfrm>
            <a:off x="3435350" y="2946400"/>
            <a:ext cx="1130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1371600" y="297875"/>
            <a:ext cx="7500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 Yogurt" panose="02020503050405020304" pitchFamily="18" charset="-79"/>
                <a:cs typeface="Fb Yogurt" panose="02020503050405020304" pitchFamily="18" charset="-79"/>
              </a:rPr>
              <a:t>אספו את האותיות של התשובות הנכונות והרכיבו משפט</a:t>
            </a:r>
          </a:p>
        </p:txBody>
      </p:sp>
      <p:sp>
        <p:nvSpPr>
          <p:cNvPr id="28" name="מלבן 27"/>
          <p:cNvSpPr/>
          <p:nvPr/>
        </p:nvSpPr>
        <p:spPr>
          <a:xfrm>
            <a:off x="7305155" y="590262"/>
            <a:ext cx="73129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</a:t>
            </a:r>
          </a:p>
        </p:txBody>
      </p:sp>
      <p:sp>
        <p:nvSpPr>
          <p:cNvPr id="29" name="מלבן 28"/>
          <p:cNvSpPr/>
          <p:nvPr/>
        </p:nvSpPr>
        <p:spPr>
          <a:xfrm>
            <a:off x="6035155" y="590262"/>
            <a:ext cx="73129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</a:t>
            </a:r>
          </a:p>
        </p:txBody>
      </p:sp>
      <p:sp>
        <p:nvSpPr>
          <p:cNvPr id="30" name="מלבן 29"/>
          <p:cNvSpPr/>
          <p:nvPr/>
        </p:nvSpPr>
        <p:spPr>
          <a:xfrm>
            <a:off x="4905418" y="590262"/>
            <a:ext cx="4507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</a:t>
            </a:r>
          </a:p>
        </p:txBody>
      </p:sp>
      <p:sp>
        <p:nvSpPr>
          <p:cNvPr id="31" name="מלבן 30"/>
          <p:cNvSpPr/>
          <p:nvPr/>
        </p:nvSpPr>
        <p:spPr>
          <a:xfrm>
            <a:off x="3558473" y="590262"/>
            <a:ext cx="60465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</a:t>
            </a:r>
          </a:p>
        </p:txBody>
      </p:sp>
      <p:sp>
        <p:nvSpPr>
          <p:cNvPr id="32" name="מלבן 31"/>
          <p:cNvSpPr/>
          <p:nvPr/>
        </p:nvSpPr>
        <p:spPr>
          <a:xfrm>
            <a:off x="2365418" y="590262"/>
            <a:ext cx="4507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</a:t>
            </a:r>
          </a:p>
        </p:txBody>
      </p:sp>
      <p:sp>
        <p:nvSpPr>
          <p:cNvPr id="33" name="מלבן 32"/>
          <p:cNvSpPr/>
          <p:nvPr/>
        </p:nvSpPr>
        <p:spPr>
          <a:xfrm>
            <a:off x="974391" y="590262"/>
            <a:ext cx="69281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ם</a:t>
            </a:r>
          </a:p>
        </p:txBody>
      </p:sp>
      <p:sp>
        <p:nvSpPr>
          <p:cNvPr id="34" name="מלבן 33"/>
          <p:cNvSpPr/>
          <p:nvPr/>
        </p:nvSpPr>
        <p:spPr>
          <a:xfrm>
            <a:off x="4944270" y="2375366"/>
            <a:ext cx="70724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</a:t>
            </a:r>
          </a:p>
        </p:txBody>
      </p:sp>
      <p:sp>
        <p:nvSpPr>
          <p:cNvPr id="35" name="מלבן 34"/>
          <p:cNvSpPr/>
          <p:nvPr/>
        </p:nvSpPr>
        <p:spPr>
          <a:xfrm>
            <a:off x="3660645" y="2375366"/>
            <a:ext cx="73449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ת</a:t>
            </a:r>
          </a:p>
        </p:txBody>
      </p:sp>
      <p:sp>
        <p:nvSpPr>
          <p:cNvPr id="36" name="מלבן 35"/>
          <p:cNvSpPr/>
          <p:nvPr/>
        </p:nvSpPr>
        <p:spPr>
          <a:xfrm>
            <a:off x="8025550" y="3890218"/>
            <a:ext cx="65755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</a:t>
            </a:r>
          </a:p>
        </p:txBody>
      </p:sp>
      <p:sp>
        <p:nvSpPr>
          <p:cNvPr id="37" name="מלבן 36"/>
          <p:cNvSpPr/>
          <p:nvPr/>
        </p:nvSpPr>
        <p:spPr>
          <a:xfrm>
            <a:off x="6737115" y="3890218"/>
            <a:ext cx="69442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ח</a:t>
            </a:r>
          </a:p>
        </p:txBody>
      </p:sp>
      <p:sp>
        <p:nvSpPr>
          <p:cNvPr id="38" name="מלבן 37"/>
          <p:cNvSpPr/>
          <p:nvPr/>
        </p:nvSpPr>
        <p:spPr>
          <a:xfrm>
            <a:off x="5588944" y="3890218"/>
            <a:ext cx="4507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ו</a:t>
            </a:r>
          </a:p>
        </p:txBody>
      </p:sp>
      <p:sp>
        <p:nvSpPr>
          <p:cNvPr id="39" name="מלבן 38"/>
          <p:cNvSpPr/>
          <p:nvPr/>
        </p:nvSpPr>
        <p:spPr>
          <a:xfrm>
            <a:off x="4233183" y="3890218"/>
            <a:ext cx="62228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ד</a:t>
            </a:r>
          </a:p>
        </p:txBody>
      </p:sp>
      <p:sp>
        <p:nvSpPr>
          <p:cNvPr id="40" name="מלבן 39"/>
          <p:cNvSpPr/>
          <p:nvPr/>
        </p:nvSpPr>
        <p:spPr>
          <a:xfrm>
            <a:off x="2860591" y="3890218"/>
            <a:ext cx="82747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1778944" y="3890218"/>
            <a:ext cx="4507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</a:t>
            </a:r>
          </a:p>
        </p:txBody>
      </p:sp>
      <p:sp>
        <p:nvSpPr>
          <p:cNvPr id="42" name="מלבן 41"/>
          <p:cNvSpPr/>
          <p:nvPr/>
        </p:nvSpPr>
        <p:spPr>
          <a:xfrm>
            <a:off x="414812" y="3890218"/>
            <a:ext cx="69281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ם</a:t>
            </a:r>
          </a:p>
        </p:txBody>
      </p:sp>
    </p:spTree>
    <p:extLst>
      <p:ext uri="{BB962C8B-B14F-4D97-AF65-F5344CB8AC3E}">
        <p14:creationId xmlns:p14="http://schemas.microsoft.com/office/powerpoint/2010/main" val="35292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208825"/>
            <a:ext cx="1277256" cy="154212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280"/>
            <a:ext cx="9144000" cy="61424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780238" y="-572408"/>
            <a:ext cx="6005849" cy="849537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629" y="-210427"/>
            <a:ext cx="1891615" cy="2675721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705910" y="2465294"/>
            <a:ext cx="58576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חידון מסכם</a:t>
            </a:r>
          </a:p>
        </p:txBody>
      </p:sp>
    </p:spTree>
    <p:extLst>
      <p:ext uri="{BB962C8B-B14F-4D97-AF65-F5344CB8AC3E}">
        <p14:creationId xmlns:p14="http://schemas.microsoft.com/office/powerpoint/2010/main" val="586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03532" y="5507704"/>
            <a:ext cx="829938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1. באיזו עיירה חי ופעל </a:t>
            </a:r>
            <a:r>
              <a:rPr lang="he-IL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הבעש"ט</a:t>
            </a: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694" y="834944"/>
            <a:ext cx="4305609" cy="4085676"/>
          </a:xfrm>
          <a:prstGeom prst="rect">
            <a:avLst/>
          </a:prstGeom>
        </p:spPr>
      </p:pic>
      <p:sp>
        <p:nvSpPr>
          <p:cNvPr id="2" name="מלבן: פינות מעוגלות 1"/>
          <p:cNvSpPr/>
          <p:nvPr/>
        </p:nvSpPr>
        <p:spPr>
          <a:xfrm rot="1062439">
            <a:off x="7463649" y="864950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4156671" y="385689"/>
            <a:ext cx="3127779" cy="41319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ליאדי</a:t>
            </a:r>
            <a:endParaRPr lang="he-IL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ליובאוויטש</a:t>
            </a:r>
            <a:endParaRPr lang="he-IL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מעזיבוז</a:t>
            </a:r>
            <a:endParaRPr lang="he-IL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556588" y="385689"/>
            <a:ext cx="479618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ד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7463649" y="2362745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550176" y="1883484"/>
            <a:ext cx="48603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צ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7463649" y="3710411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482849" y="3231150"/>
            <a:ext cx="553357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</a:t>
            </a:r>
          </a:p>
        </p:txBody>
      </p:sp>
    </p:spTree>
    <p:extLst>
      <p:ext uri="{BB962C8B-B14F-4D97-AF65-F5344CB8AC3E}">
        <p14:creationId xmlns:p14="http://schemas.microsoft.com/office/powerpoint/2010/main" val="4927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46819" y="5507704"/>
            <a:ext cx="8212826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2. מי היה אביו של אדמו"ר הזקן?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7463649" y="864950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4712849" y="385689"/>
            <a:ext cx="257160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ר' ברוך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ר' אליעזר</a:t>
            </a: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ר' משה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7525774" y="380936"/>
            <a:ext cx="537327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7463649" y="2362745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577071" y="1878731"/>
            <a:ext cx="48603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ד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7463649" y="3710411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444021" y="3226397"/>
            <a:ext cx="61908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ש</a:t>
            </a:r>
          </a:p>
        </p:txBody>
      </p:sp>
      <p:pic>
        <p:nvPicPr>
          <p:cNvPr id="1026" name="Picture 2" descr="תוצאת תמונה עבור אדמו&quot;ר הזק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7" y="400576"/>
            <a:ext cx="2701276" cy="3911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77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2046" y="5606858"/>
            <a:ext cx="879792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1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3. באיזה יום בשבוע נולד אדמו"ר הזקן?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7463649" y="864950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4326589" y="385689"/>
            <a:ext cx="295786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שבת קודש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יום רביעי</a:t>
            </a: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יום ראשון</a:t>
            </a:r>
          </a:p>
        </p:txBody>
      </p:sp>
      <p:sp>
        <p:nvSpPr>
          <p:cNvPr id="6" name="מלבן 5"/>
          <p:cNvSpPr/>
          <p:nvPr/>
        </p:nvSpPr>
        <p:spPr>
          <a:xfrm>
            <a:off x="7560239" y="380936"/>
            <a:ext cx="468397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7463649" y="2362745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637985" y="1878731"/>
            <a:ext cx="36420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7463649" y="3710411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480890" y="3226397"/>
            <a:ext cx="545341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ק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65" t="19860" r="37059" b="29929"/>
          <a:stretch/>
        </p:blipFill>
        <p:spPr>
          <a:xfrm>
            <a:off x="143434" y="226341"/>
            <a:ext cx="3925014" cy="42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18452" y="5507704"/>
            <a:ext cx="902554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1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4. כיצד כינה אדמו"ר הזקן את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הבעש"ט</a:t>
            </a: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7463649" y="864950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4167892" y="385689"/>
            <a:ext cx="311655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מורנו ורבינו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סבא</a:t>
            </a: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אבי מורי</a:t>
            </a:r>
          </a:p>
        </p:txBody>
      </p:sp>
      <p:sp>
        <p:nvSpPr>
          <p:cNvPr id="6" name="מלבן 5"/>
          <p:cNvSpPr/>
          <p:nvPr/>
        </p:nvSpPr>
        <p:spPr>
          <a:xfrm>
            <a:off x="7556231" y="380936"/>
            <a:ext cx="47641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ל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7463649" y="2362745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577071" y="1878731"/>
            <a:ext cx="48603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7463649" y="3710411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507340" y="3226397"/>
            <a:ext cx="492443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פ</a:t>
            </a:r>
          </a:p>
        </p:txBody>
      </p:sp>
      <p:pic>
        <p:nvPicPr>
          <p:cNvPr id="1026" name="Picture 2" descr="תוצאת תמונה עבור אדמו&quot;ר הזק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7" y="400576"/>
            <a:ext cx="2701276" cy="3911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9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419436" y="5535136"/>
            <a:ext cx="5532605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1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5. מתי התגלה </a:t>
            </a:r>
            <a:r>
              <a:rPr lang="he-IL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הבעש"ט</a:t>
            </a:r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7463649" y="864950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-153805" y="385689"/>
            <a:ext cx="743825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חי אלול </a:t>
            </a:r>
            <a:r>
              <a:rPr lang="he-IL" sz="6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נח"ת</a:t>
            </a:r>
            <a:endParaRPr lang="he-IL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חי אלול תפ"ד כשהיה בן 26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חי אלול תצ"ד כשהיה בן 36</a:t>
            </a:r>
          </a:p>
        </p:txBody>
      </p:sp>
      <p:sp>
        <p:nvSpPr>
          <p:cNvPr id="6" name="מלבן 5"/>
          <p:cNvSpPr/>
          <p:nvPr/>
        </p:nvSpPr>
        <p:spPr>
          <a:xfrm>
            <a:off x="7556231" y="380936"/>
            <a:ext cx="47641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ב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7463649" y="2362745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570658" y="1878731"/>
            <a:ext cx="498856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ע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7463649" y="3710411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571460" y="3226397"/>
            <a:ext cx="36420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י</a:t>
            </a:r>
            <a:endParaRPr lang="he-IL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20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75954" y="5543563"/>
            <a:ext cx="8201605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 rtl="1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6. מי היו הוריו של </a:t>
            </a:r>
            <a:r>
              <a:rPr lang="he-IL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הבעש"ט</a:t>
            </a: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7710537" y="334598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975284" y="-144663"/>
            <a:ext cx="455605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ר' ברוך ורבקה</a:t>
            </a: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ר' אליעזר ורבקה</a:t>
            </a: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ר' אליעזר ושרה</a:t>
            </a:r>
          </a:p>
        </p:txBody>
      </p:sp>
      <p:sp>
        <p:nvSpPr>
          <p:cNvPr id="6" name="מלבן 5"/>
          <p:cNvSpPr/>
          <p:nvPr/>
        </p:nvSpPr>
        <p:spPr>
          <a:xfrm>
            <a:off x="7760639" y="-149416"/>
            <a:ext cx="56137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ט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7734225" y="1832394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823959" y="1348379"/>
            <a:ext cx="486030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7710537" y="3180059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768654" y="2697074"/>
            <a:ext cx="553357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</a:t>
            </a:r>
          </a:p>
        </p:txBody>
      </p:sp>
    </p:spTree>
    <p:extLst>
      <p:ext uri="{BB962C8B-B14F-4D97-AF65-F5344CB8AC3E}">
        <p14:creationId xmlns:p14="http://schemas.microsoft.com/office/powerpoint/2010/main" val="23510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93399" y="4942091"/>
            <a:ext cx="8057334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7. מי אמר: "</a:t>
            </a:r>
            <a:r>
              <a:rPr lang="he-IL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הבעש"ט</a:t>
            </a: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 נולד לידה </a:t>
            </a:r>
          </a:p>
          <a:p>
            <a:pPr algn="ctr" rtl="1"/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SfaradyMedium" pitchFamily="2" charset="-79"/>
              </a:rPr>
              <a:t>משולשת  בח"י אלול"?</a:t>
            </a:r>
          </a:p>
        </p:txBody>
      </p:sp>
      <p:sp>
        <p:nvSpPr>
          <p:cNvPr id="2" name="מלבן: פינות מעוגלות 1"/>
          <p:cNvSpPr/>
          <p:nvPr/>
        </p:nvSpPr>
        <p:spPr>
          <a:xfrm rot="1062439">
            <a:off x="8167737" y="334598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719147" y="-144663"/>
            <a:ext cx="526939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האדמו"ר </a:t>
            </a:r>
            <a:r>
              <a:rPr lang="he-IL" sz="6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הצ"צ</a:t>
            </a:r>
            <a:endParaRPr lang="he-IL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ר' מרדכי </a:t>
            </a:r>
            <a:r>
              <a:rPr lang="he-IL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מצ'רנוביל</a:t>
            </a:r>
            <a:endParaRPr lang="he-IL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faradyMedium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האדמו"ר הזקן</a:t>
            </a:r>
          </a:p>
        </p:txBody>
      </p:sp>
      <p:sp>
        <p:nvSpPr>
          <p:cNvPr id="6" name="מלבן 5"/>
          <p:cNvSpPr/>
          <p:nvPr/>
        </p:nvSpPr>
        <p:spPr>
          <a:xfrm>
            <a:off x="8258716" y="-149416"/>
            <a:ext cx="479618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ד</a:t>
            </a:r>
          </a:p>
        </p:txBody>
      </p:sp>
      <p:sp>
        <p:nvSpPr>
          <p:cNvPr id="7" name="מלבן: פינות מעוגלות 6"/>
          <p:cNvSpPr/>
          <p:nvPr/>
        </p:nvSpPr>
        <p:spPr>
          <a:xfrm rot="1062439">
            <a:off x="8191425" y="1832394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8255510" y="1348379"/>
            <a:ext cx="537328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א</a:t>
            </a:r>
          </a:p>
        </p:txBody>
      </p:sp>
      <p:sp>
        <p:nvSpPr>
          <p:cNvPr id="9" name="מלבן: פינות מעוגלות 8"/>
          <p:cNvSpPr/>
          <p:nvPr/>
        </p:nvSpPr>
        <p:spPr>
          <a:xfrm rot="1062439">
            <a:off x="8160968" y="3249800"/>
            <a:ext cx="665496" cy="665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255510" y="2846174"/>
            <a:ext cx="476412" cy="1234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faradyMedium" pitchFamily="2" charset="-79"/>
              </a:rPr>
              <a:t>ל</a:t>
            </a:r>
          </a:p>
        </p:txBody>
      </p:sp>
    </p:spTree>
    <p:extLst>
      <p:ext uri="{BB962C8B-B14F-4D97-AF65-F5344CB8AC3E}">
        <p14:creationId xmlns:p14="http://schemas.microsoft.com/office/powerpoint/2010/main" val="36395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 animBg="1"/>
      <p:bldP spid="8" grpId="0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אוי לציטוט">
  <a:themeElements>
    <a:clrScheme name="ראוי לציטוט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ראוי לציטוט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אוי לציטוט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3.xml><?xml version="1.0" encoding="utf-8"?>
<a:theme xmlns:a="http://schemas.openxmlformats.org/drawingml/2006/main" name="1_ראוי לציטוט">
  <a:themeElements>
    <a:clrScheme name="ראוי לציטוט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ראוי לציטוט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אוי לציטוט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2_ראוי לציטוט">
  <a:themeElements>
    <a:clrScheme name="ראוי לציטוט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ראוי לציטוט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אוי לציטוט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5.xml><?xml version="1.0" encoding="utf-8"?>
<a:theme xmlns:a="http://schemas.openxmlformats.org/drawingml/2006/main" name="3_ראוי לציטוט">
  <a:themeElements>
    <a:clrScheme name="ראוי לציטוט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ראוי לציטוט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אוי לציטוט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6.xml><?xml version="1.0" encoding="utf-8"?>
<a:theme xmlns:a="http://schemas.openxmlformats.org/drawingml/2006/main" name="גלריה">
  <a:themeElements>
    <a:clrScheme name="גלריה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גלריה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גלריה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כחול חם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כחול חם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כתום צהוב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כתום צהוב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TM03457503[[fn=ראוי לציטוט]]</Template>
  <TotalTime>101</TotalTime>
  <Words>371</Words>
  <Application>Microsoft Office PowerPoint</Application>
  <PresentationFormat>‫הצגה על המסך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18</vt:i4>
      </vt:variant>
    </vt:vector>
  </HeadingPairs>
  <TitlesOfParts>
    <vt:vector size="35" baseType="lpstr">
      <vt:lpstr>Gisha</vt:lpstr>
      <vt:lpstr>SfaradyMedium</vt:lpstr>
      <vt:lpstr>Fb Yogurt</vt:lpstr>
      <vt:lpstr>Trebuchet MS</vt:lpstr>
      <vt:lpstr>Gill Sans MT</vt:lpstr>
      <vt:lpstr>Times New Roman</vt:lpstr>
      <vt:lpstr>Wingdings 2</vt:lpstr>
      <vt:lpstr>Rockwell</vt:lpstr>
      <vt:lpstr>Century Gothic</vt:lpstr>
      <vt:lpstr>Arial</vt:lpstr>
      <vt:lpstr>Bookman Old Style</vt:lpstr>
      <vt:lpstr>ראוי לציטוט</vt:lpstr>
      <vt:lpstr>Damask</vt:lpstr>
      <vt:lpstr>1_ראוי לציטוט</vt:lpstr>
      <vt:lpstr>2_ראוי לציטוט</vt:lpstr>
      <vt:lpstr>3_ראוי לציטוט</vt:lpstr>
      <vt:lpstr>גלריה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17</cp:revision>
  <dcterms:created xsi:type="dcterms:W3CDTF">2016-09-17T23:33:06Z</dcterms:created>
  <dcterms:modified xsi:type="dcterms:W3CDTF">2016-09-20T13:32:57Z</dcterms:modified>
</cp:coreProperties>
</file>