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1" r:id="rId2"/>
    <p:sldId id="260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200"/>
    <a:srgbClr val="301308"/>
    <a:srgbClr val="FDEFD3"/>
    <a:srgbClr val="FAD381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27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4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0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5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7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3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8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017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5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9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1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6C914949-2F94-4704-BE42-14468A814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/>
        </p:blipFill>
        <p:spPr>
          <a:xfrm>
            <a:off x="0" y="1"/>
            <a:ext cx="10691814" cy="7559674"/>
          </a:xfrm>
          <a:prstGeom prst="rect">
            <a:avLst/>
          </a:prstGeom>
        </p:spPr>
      </p:pic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D724DA8-E400-44BF-8C07-375D44E65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98" y="310"/>
            <a:ext cx="5327915" cy="755905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E5654429-DC2E-496D-A963-90CBF30A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5327915" cy="7559055"/>
          </a:xfrm>
          <a:prstGeom prst="rect">
            <a:avLst/>
          </a:prstGeom>
        </p:spPr>
      </p:pic>
      <p:pic>
        <p:nvPicPr>
          <p:cNvPr id="17" name="תמונה 16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C5FFAEB-98E8-4C40-AD42-8C02CD7CB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03" y="2163718"/>
            <a:ext cx="5004310" cy="5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A440B6A6-2C0F-44BC-84B8-400882B1B481}"/>
              </a:ext>
            </a:extLst>
          </p:cNvPr>
          <p:cNvSpPr txBox="1"/>
          <p:nvPr/>
        </p:nvSpPr>
        <p:spPr>
          <a:xfrm>
            <a:off x="8583561" y="1407140"/>
            <a:ext cx="4271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dirty="0">
                <a:latin typeface="Fb Ogen" panose="02020503050405020304" pitchFamily="18" charset="-79"/>
                <a:cs typeface="Fb Ogen" panose="02020503050405020304" pitchFamily="18" charset="-79"/>
              </a:rPr>
              <a:t>ב"ה</a:t>
            </a:r>
          </a:p>
        </p:txBody>
      </p:sp>
      <p:sp>
        <p:nvSpPr>
          <p:cNvPr id="107" name="מלבן 106">
            <a:extLst>
              <a:ext uri="{FF2B5EF4-FFF2-40B4-BE49-F238E27FC236}">
                <a16:creationId xmlns:a16="http://schemas.microsoft.com/office/drawing/2014/main" id="{AD0F68A1-F8D2-419A-91B8-F2275E448815}"/>
              </a:ext>
            </a:extLst>
          </p:cNvPr>
          <p:cNvSpPr/>
          <p:nvPr/>
        </p:nvSpPr>
        <p:spPr>
          <a:xfrm>
            <a:off x="9503813" y="263381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מלבן 107">
            <a:extLst>
              <a:ext uri="{FF2B5EF4-FFF2-40B4-BE49-F238E27FC236}">
                <a16:creationId xmlns:a16="http://schemas.microsoft.com/office/drawing/2014/main" id="{966559BF-5C10-46D6-B602-D978306701DB}"/>
              </a:ext>
            </a:extLst>
          </p:cNvPr>
          <p:cNvSpPr/>
          <p:nvPr/>
        </p:nvSpPr>
        <p:spPr>
          <a:xfrm>
            <a:off x="8583561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מלבן 108">
            <a:extLst>
              <a:ext uri="{FF2B5EF4-FFF2-40B4-BE49-F238E27FC236}">
                <a16:creationId xmlns:a16="http://schemas.microsoft.com/office/drawing/2014/main" id="{B0539C2F-44A0-450E-BA57-B5E72685D9BA}"/>
              </a:ext>
            </a:extLst>
          </p:cNvPr>
          <p:cNvSpPr/>
          <p:nvPr/>
        </p:nvSpPr>
        <p:spPr>
          <a:xfrm>
            <a:off x="7659845" y="2633817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מלבן 109">
            <a:extLst>
              <a:ext uri="{FF2B5EF4-FFF2-40B4-BE49-F238E27FC236}">
                <a16:creationId xmlns:a16="http://schemas.microsoft.com/office/drawing/2014/main" id="{DA83FE52-592E-4BB0-86CC-A1AFAB54A2F9}"/>
              </a:ext>
            </a:extLst>
          </p:cNvPr>
          <p:cNvSpPr/>
          <p:nvPr/>
        </p:nvSpPr>
        <p:spPr>
          <a:xfrm>
            <a:off x="6736132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מלבן 110">
            <a:extLst>
              <a:ext uri="{FF2B5EF4-FFF2-40B4-BE49-F238E27FC236}">
                <a16:creationId xmlns:a16="http://schemas.microsoft.com/office/drawing/2014/main" id="{F234FE0A-86FE-40A0-B94E-CA4F3FBC218F}"/>
              </a:ext>
            </a:extLst>
          </p:cNvPr>
          <p:cNvSpPr/>
          <p:nvPr/>
        </p:nvSpPr>
        <p:spPr>
          <a:xfrm>
            <a:off x="5812419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מלבן 111">
            <a:extLst>
              <a:ext uri="{FF2B5EF4-FFF2-40B4-BE49-F238E27FC236}">
                <a16:creationId xmlns:a16="http://schemas.microsoft.com/office/drawing/2014/main" id="{2F955EDF-6B58-410D-BA9F-270EFC623C72}"/>
              </a:ext>
            </a:extLst>
          </p:cNvPr>
          <p:cNvSpPr/>
          <p:nvPr/>
        </p:nvSpPr>
        <p:spPr>
          <a:xfrm>
            <a:off x="4888706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3" name="מלבן 112">
            <a:extLst>
              <a:ext uri="{FF2B5EF4-FFF2-40B4-BE49-F238E27FC236}">
                <a16:creationId xmlns:a16="http://schemas.microsoft.com/office/drawing/2014/main" id="{8C7380F0-B304-4EF3-8562-F5D553B41628}"/>
              </a:ext>
            </a:extLst>
          </p:cNvPr>
          <p:cNvSpPr/>
          <p:nvPr/>
        </p:nvSpPr>
        <p:spPr>
          <a:xfrm>
            <a:off x="3964993" y="2633817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מלבן 113">
            <a:extLst>
              <a:ext uri="{FF2B5EF4-FFF2-40B4-BE49-F238E27FC236}">
                <a16:creationId xmlns:a16="http://schemas.microsoft.com/office/drawing/2014/main" id="{BCA15A48-8FC7-4D13-B92D-98FDAD0F20B4}"/>
              </a:ext>
            </a:extLst>
          </p:cNvPr>
          <p:cNvSpPr/>
          <p:nvPr/>
        </p:nvSpPr>
        <p:spPr>
          <a:xfrm>
            <a:off x="3041280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5" name="מלבן 114">
            <a:extLst>
              <a:ext uri="{FF2B5EF4-FFF2-40B4-BE49-F238E27FC236}">
                <a16:creationId xmlns:a16="http://schemas.microsoft.com/office/drawing/2014/main" id="{9BF9889D-8973-411A-B680-A5647E04CF92}"/>
              </a:ext>
            </a:extLst>
          </p:cNvPr>
          <p:cNvSpPr/>
          <p:nvPr/>
        </p:nvSpPr>
        <p:spPr>
          <a:xfrm>
            <a:off x="2117567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מלבן 115">
            <a:extLst>
              <a:ext uri="{FF2B5EF4-FFF2-40B4-BE49-F238E27FC236}">
                <a16:creationId xmlns:a16="http://schemas.microsoft.com/office/drawing/2014/main" id="{8C0E70D8-90D2-4C67-B914-E38B3030DDF8}"/>
              </a:ext>
            </a:extLst>
          </p:cNvPr>
          <p:cNvSpPr/>
          <p:nvPr/>
        </p:nvSpPr>
        <p:spPr>
          <a:xfrm>
            <a:off x="1193854" y="2633817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7" name="מלבן 116">
            <a:extLst>
              <a:ext uri="{FF2B5EF4-FFF2-40B4-BE49-F238E27FC236}">
                <a16:creationId xmlns:a16="http://schemas.microsoft.com/office/drawing/2014/main" id="{AF53C596-5288-4C45-8F13-071C39528BDE}"/>
              </a:ext>
            </a:extLst>
          </p:cNvPr>
          <p:cNvSpPr/>
          <p:nvPr/>
        </p:nvSpPr>
        <p:spPr>
          <a:xfrm>
            <a:off x="270141" y="2633817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תיבת טקסט 117">
            <a:extLst>
              <a:ext uri="{FF2B5EF4-FFF2-40B4-BE49-F238E27FC236}">
                <a16:creationId xmlns:a16="http://schemas.microsoft.com/office/drawing/2014/main" id="{B07FBFB0-DF0B-4EA8-93C7-1D7EE634B91F}"/>
              </a:ext>
            </a:extLst>
          </p:cNvPr>
          <p:cNvSpPr txBox="1"/>
          <p:nvPr/>
        </p:nvSpPr>
        <p:spPr>
          <a:xfrm>
            <a:off x="9519553" y="2691962"/>
            <a:ext cx="990600" cy="284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נָתַתִּי צְדָקָה</a:t>
            </a:r>
          </a:p>
        </p:txBody>
      </p:sp>
      <p:sp>
        <p:nvSpPr>
          <p:cNvPr id="120" name="מלבן 119">
            <a:extLst>
              <a:ext uri="{FF2B5EF4-FFF2-40B4-BE49-F238E27FC236}">
                <a16:creationId xmlns:a16="http://schemas.microsoft.com/office/drawing/2014/main" id="{F7438A99-86D2-4C66-9B76-20CFF17FBFE8}"/>
              </a:ext>
            </a:extLst>
          </p:cNvPr>
          <p:cNvSpPr/>
          <p:nvPr/>
        </p:nvSpPr>
        <p:spPr>
          <a:xfrm>
            <a:off x="9503813" y="3207422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מלבן 120">
            <a:extLst>
              <a:ext uri="{FF2B5EF4-FFF2-40B4-BE49-F238E27FC236}">
                <a16:creationId xmlns:a16="http://schemas.microsoft.com/office/drawing/2014/main" id="{811D0591-7669-457F-A18B-C3E7A258FA89}"/>
              </a:ext>
            </a:extLst>
          </p:cNvPr>
          <p:cNvSpPr/>
          <p:nvPr/>
        </p:nvSpPr>
        <p:spPr>
          <a:xfrm>
            <a:off x="8583561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מלבן 121">
            <a:extLst>
              <a:ext uri="{FF2B5EF4-FFF2-40B4-BE49-F238E27FC236}">
                <a16:creationId xmlns:a16="http://schemas.microsoft.com/office/drawing/2014/main" id="{12E8D148-E06F-4A59-A1C3-1ED63E069405}"/>
              </a:ext>
            </a:extLst>
          </p:cNvPr>
          <p:cNvSpPr/>
          <p:nvPr/>
        </p:nvSpPr>
        <p:spPr>
          <a:xfrm>
            <a:off x="7659845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3" name="מלבן 122">
            <a:extLst>
              <a:ext uri="{FF2B5EF4-FFF2-40B4-BE49-F238E27FC236}">
                <a16:creationId xmlns:a16="http://schemas.microsoft.com/office/drawing/2014/main" id="{DCDDD285-5602-40F7-862B-61CCA54AA194}"/>
              </a:ext>
            </a:extLst>
          </p:cNvPr>
          <p:cNvSpPr/>
          <p:nvPr/>
        </p:nvSpPr>
        <p:spPr>
          <a:xfrm>
            <a:off x="6736132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מלבן 123">
            <a:extLst>
              <a:ext uri="{FF2B5EF4-FFF2-40B4-BE49-F238E27FC236}">
                <a16:creationId xmlns:a16="http://schemas.microsoft.com/office/drawing/2014/main" id="{EA3D477A-3CBF-4188-A44F-B92311F4FD2C}"/>
              </a:ext>
            </a:extLst>
          </p:cNvPr>
          <p:cNvSpPr/>
          <p:nvPr/>
        </p:nvSpPr>
        <p:spPr>
          <a:xfrm>
            <a:off x="5812419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D4C6CBA0-3479-43B9-B29E-FA3DED89C8DB}"/>
              </a:ext>
            </a:extLst>
          </p:cNvPr>
          <p:cNvSpPr/>
          <p:nvPr/>
        </p:nvSpPr>
        <p:spPr>
          <a:xfrm>
            <a:off x="4888706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מלבן 125">
            <a:extLst>
              <a:ext uri="{FF2B5EF4-FFF2-40B4-BE49-F238E27FC236}">
                <a16:creationId xmlns:a16="http://schemas.microsoft.com/office/drawing/2014/main" id="{E1286AC2-FD48-4904-A800-E05CA3D494D3}"/>
              </a:ext>
            </a:extLst>
          </p:cNvPr>
          <p:cNvSpPr/>
          <p:nvPr/>
        </p:nvSpPr>
        <p:spPr>
          <a:xfrm>
            <a:off x="3964993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7" name="מלבן 126">
            <a:extLst>
              <a:ext uri="{FF2B5EF4-FFF2-40B4-BE49-F238E27FC236}">
                <a16:creationId xmlns:a16="http://schemas.microsoft.com/office/drawing/2014/main" id="{2D04A118-594D-495F-81AC-C545DC6C5AAA}"/>
              </a:ext>
            </a:extLst>
          </p:cNvPr>
          <p:cNvSpPr/>
          <p:nvPr/>
        </p:nvSpPr>
        <p:spPr>
          <a:xfrm>
            <a:off x="3041280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8" name="מלבן 127">
            <a:extLst>
              <a:ext uri="{FF2B5EF4-FFF2-40B4-BE49-F238E27FC236}">
                <a16:creationId xmlns:a16="http://schemas.microsoft.com/office/drawing/2014/main" id="{C52333C8-B96F-4C17-A4AF-AF732B10F646}"/>
              </a:ext>
            </a:extLst>
          </p:cNvPr>
          <p:cNvSpPr/>
          <p:nvPr/>
        </p:nvSpPr>
        <p:spPr>
          <a:xfrm>
            <a:off x="2117567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9" name="מלבן 128">
            <a:extLst>
              <a:ext uri="{FF2B5EF4-FFF2-40B4-BE49-F238E27FC236}">
                <a16:creationId xmlns:a16="http://schemas.microsoft.com/office/drawing/2014/main" id="{B94FBC4B-E41C-4CA7-9967-683C58EEB849}"/>
              </a:ext>
            </a:extLst>
          </p:cNvPr>
          <p:cNvSpPr/>
          <p:nvPr/>
        </p:nvSpPr>
        <p:spPr>
          <a:xfrm>
            <a:off x="1193854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0" name="מלבן 129">
            <a:extLst>
              <a:ext uri="{FF2B5EF4-FFF2-40B4-BE49-F238E27FC236}">
                <a16:creationId xmlns:a16="http://schemas.microsoft.com/office/drawing/2014/main" id="{2C4D389C-8AAA-47F2-95DA-8D84E61FFA02}"/>
              </a:ext>
            </a:extLst>
          </p:cNvPr>
          <p:cNvSpPr/>
          <p:nvPr/>
        </p:nvSpPr>
        <p:spPr>
          <a:xfrm>
            <a:off x="270141" y="3207422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1" name="תיבת טקסט 130">
            <a:extLst>
              <a:ext uri="{FF2B5EF4-FFF2-40B4-BE49-F238E27FC236}">
                <a16:creationId xmlns:a16="http://schemas.microsoft.com/office/drawing/2014/main" id="{C3D524D8-7085-48CC-8A94-1FB4A6882F09}"/>
              </a:ext>
            </a:extLst>
          </p:cNvPr>
          <p:cNvSpPr txBox="1"/>
          <p:nvPr/>
        </p:nvSpPr>
        <p:spPr>
          <a:xfrm>
            <a:off x="9519553" y="3173730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הִתְפַּלַּלְתִּי תְּפִלַּת שַׁחֲרִית</a:t>
            </a:r>
          </a:p>
        </p:txBody>
      </p:sp>
      <p:sp>
        <p:nvSpPr>
          <p:cNvPr id="133" name="מלבן 132">
            <a:extLst>
              <a:ext uri="{FF2B5EF4-FFF2-40B4-BE49-F238E27FC236}">
                <a16:creationId xmlns:a16="http://schemas.microsoft.com/office/drawing/2014/main" id="{96B2B9CD-9507-47C8-8B54-6CEB5A9D3C65}"/>
              </a:ext>
            </a:extLst>
          </p:cNvPr>
          <p:cNvSpPr/>
          <p:nvPr/>
        </p:nvSpPr>
        <p:spPr>
          <a:xfrm>
            <a:off x="9503813" y="3791274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AD7B1230-C53F-40E8-AA94-31851621C11E}"/>
              </a:ext>
            </a:extLst>
          </p:cNvPr>
          <p:cNvSpPr/>
          <p:nvPr/>
        </p:nvSpPr>
        <p:spPr>
          <a:xfrm>
            <a:off x="8583561" y="3791274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5" name="מלבן 134">
            <a:extLst>
              <a:ext uri="{FF2B5EF4-FFF2-40B4-BE49-F238E27FC236}">
                <a16:creationId xmlns:a16="http://schemas.microsoft.com/office/drawing/2014/main" id="{8FC2803E-0C35-4DBD-AC95-8575920C090B}"/>
              </a:ext>
            </a:extLst>
          </p:cNvPr>
          <p:cNvSpPr/>
          <p:nvPr/>
        </p:nvSpPr>
        <p:spPr>
          <a:xfrm>
            <a:off x="7659845" y="3791274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מלבן 135">
            <a:extLst>
              <a:ext uri="{FF2B5EF4-FFF2-40B4-BE49-F238E27FC236}">
                <a16:creationId xmlns:a16="http://schemas.microsoft.com/office/drawing/2014/main" id="{05BABE3C-77D5-4AF1-B89A-590C6248E5C8}"/>
              </a:ext>
            </a:extLst>
          </p:cNvPr>
          <p:cNvSpPr/>
          <p:nvPr/>
        </p:nvSpPr>
        <p:spPr>
          <a:xfrm>
            <a:off x="6736132" y="3791274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מלבן 136">
            <a:extLst>
              <a:ext uri="{FF2B5EF4-FFF2-40B4-BE49-F238E27FC236}">
                <a16:creationId xmlns:a16="http://schemas.microsoft.com/office/drawing/2014/main" id="{E6FE6762-B8E7-434B-86BA-90956FF8B51A}"/>
              </a:ext>
            </a:extLst>
          </p:cNvPr>
          <p:cNvSpPr/>
          <p:nvPr/>
        </p:nvSpPr>
        <p:spPr>
          <a:xfrm>
            <a:off x="5812419" y="3791274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מלבן 137">
            <a:extLst>
              <a:ext uri="{FF2B5EF4-FFF2-40B4-BE49-F238E27FC236}">
                <a16:creationId xmlns:a16="http://schemas.microsoft.com/office/drawing/2014/main" id="{84F962AB-3358-48A0-B98F-D32A5EB52C54}"/>
              </a:ext>
            </a:extLst>
          </p:cNvPr>
          <p:cNvSpPr/>
          <p:nvPr/>
        </p:nvSpPr>
        <p:spPr>
          <a:xfrm>
            <a:off x="4888706" y="3791274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9" name="מלבן 138">
            <a:extLst>
              <a:ext uri="{FF2B5EF4-FFF2-40B4-BE49-F238E27FC236}">
                <a16:creationId xmlns:a16="http://schemas.microsoft.com/office/drawing/2014/main" id="{E0F29DF4-0873-4491-B160-3A2E9D0CC00D}"/>
              </a:ext>
            </a:extLst>
          </p:cNvPr>
          <p:cNvSpPr/>
          <p:nvPr/>
        </p:nvSpPr>
        <p:spPr>
          <a:xfrm>
            <a:off x="3964993" y="3791274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0" name="מלבן 139">
            <a:extLst>
              <a:ext uri="{FF2B5EF4-FFF2-40B4-BE49-F238E27FC236}">
                <a16:creationId xmlns:a16="http://schemas.microsoft.com/office/drawing/2014/main" id="{29B5DB7C-590C-42E7-B574-D666A9B68FB4}"/>
              </a:ext>
            </a:extLst>
          </p:cNvPr>
          <p:cNvSpPr/>
          <p:nvPr/>
        </p:nvSpPr>
        <p:spPr>
          <a:xfrm>
            <a:off x="3041280" y="3791274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1" name="מלבן 140">
            <a:extLst>
              <a:ext uri="{FF2B5EF4-FFF2-40B4-BE49-F238E27FC236}">
                <a16:creationId xmlns:a16="http://schemas.microsoft.com/office/drawing/2014/main" id="{DE4D927D-B300-43AE-A287-80CDFD1FF86A}"/>
              </a:ext>
            </a:extLst>
          </p:cNvPr>
          <p:cNvSpPr/>
          <p:nvPr/>
        </p:nvSpPr>
        <p:spPr>
          <a:xfrm>
            <a:off x="2117567" y="3791274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2" name="מלבן 141">
            <a:extLst>
              <a:ext uri="{FF2B5EF4-FFF2-40B4-BE49-F238E27FC236}">
                <a16:creationId xmlns:a16="http://schemas.microsoft.com/office/drawing/2014/main" id="{95E7E54B-6206-4CE5-9DCA-2ED2F4CB800D}"/>
              </a:ext>
            </a:extLst>
          </p:cNvPr>
          <p:cNvSpPr/>
          <p:nvPr/>
        </p:nvSpPr>
        <p:spPr>
          <a:xfrm>
            <a:off x="1193854" y="3791274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3" name="מלבן 142">
            <a:extLst>
              <a:ext uri="{FF2B5EF4-FFF2-40B4-BE49-F238E27FC236}">
                <a16:creationId xmlns:a16="http://schemas.microsoft.com/office/drawing/2014/main" id="{30ACBEA4-9660-4562-B891-06764CD04914}"/>
              </a:ext>
            </a:extLst>
          </p:cNvPr>
          <p:cNvSpPr/>
          <p:nvPr/>
        </p:nvSpPr>
        <p:spPr>
          <a:xfrm>
            <a:off x="270141" y="3791274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4" name="תיבת טקסט 143">
            <a:extLst>
              <a:ext uri="{FF2B5EF4-FFF2-40B4-BE49-F238E27FC236}">
                <a16:creationId xmlns:a16="http://schemas.microsoft.com/office/drawing/2014/main" id="{BDE71FF2-8E15-4CBA-82BF-D8597698D289}"/>
              </a:ext>
            </a:extLst>
          </p:cNvPr>
          <p:cNvSpPr txBox="1"/>
          <p:nvPr/>
        </p:nvSpPr>
        <p:spPr>
          <a:xfrm>
            <a:off x="9519553" y="3758078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בֵּרַכְתִּי עַל אַרְבַּעַת הַמִּינִים</a:t>
            </a:r>
          </a:p>
        </p:txBody>
      </p:sp>
      <p:sp>
        <p:nvSpPr>
          <p:cNvPr id="146" name="מלבן 145">
            <a:extLst>
              <a:ext uri="{FF2B5EF4-FFF2-40B4-BE49-F238E27FC236}">
                <a16:creationId xmlns:a16="http://schemas.microsoft.com/office/drawing/2014/main" id="{61034014-A17D-4A61-8C57-4F9F6DB2B693}"/>
              </a:ext>
            </a:extLst>
          </p:cNvPr>
          <p:cNvSpPr/>
          <p:nvPr/>
        </p:nvSpPr>
        <p:spPr>
          <a:xfrm>
            <a:off x="9503813" y="4342426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מלבן 146">
            <a:extLst>
              <a:ext uri="{FF2B5EF4-FFF2-40B4-BE49-F238E27FC236}">
                <a16:creationId xmlns:a16="http://schemas.microsoft.com/office/drawing/2014/main" id="{4F0CF61F-4ACA-4848-87E2-F1BAF98EB4C1}"/>
              </a:ext>
            </a:extLst>
          </p:cNvPr>
          <p:cNvSpPr/>
          <p:nvPr/>
        </p:nvSpPr>
        <p:spPr>
          <a:xfrm>
            <a:off x="8583561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8" name="מלבן 147">
            <a:extLst>
              <a:ext uri="{FF2B5EF4-FFF2-40B4-BE49-F238E27FC236}">
                <a16:creationId xmlns:a16="http://schemas.microsoft.com/office/drawing/2014/main" id="{D0E5149A-793C-46D5-964F-DF5D9069C4E7}"/>
              </a:ext>
            </a:extLst>
          </p:cNvPr>
          <p:cNvSpPr/>
          <p:nvPr/>
        </p:nvSpPr>
        <p:spPr>
          <a:xfrm>
            <a:off x="7659845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מלבן 148">
            <a:extLst>
              <a:ext uri="{FF2B5EF4-FFF2-40B4-BE49-F238E27FC236}">
                <a16:creationId xmlns:a16="http://schemas.microsoft.com/office/drawing/2014/main" id="{97F05E41-C506-4E59-9AE8-C1AF16839C76}"/>
              </a:ext>
            </a:extLst>
          </p:cNvPr>
          <p:cNvSpPr/>
          <p:nvPr/>
        </p:nvSpPr>
        <p:spPr>
          <a:xfrm>
            <a:off x="6736132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מלבן 149">
            <a:extLst>
              <a:ext uri="{FF2B5EF4-FFF2-40B4-BE49-F238E27FC236}">
                <a16:creationId xmlns:a16="http://schemas.microsoft.com/office/drawing/2014/main" id="{436634A5-AF0B-4161-A6FE-9EA9668DA399}"/>
              </a:ext>
            </a:extLst>
          </p:cNvPr>
          <p:cNvSpPr/>
          <p:nvPr/>
        </p:nvSpPr>
        <p:spPr>
          <a:xfrm>
            <a:off x="5812419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מלבן 150">
            <a:extLst>
              <a:ext uri="{FF2B5EF4-FFF2-40B4-BE49-F238E27FC236}">
                <a16:creationId xmlns:a16="http://schemas.microsoft.com/office/drawing/2014/main" id="{A1377273-15C8-4CB8-8043-A50EF2E325B5}"/>
              </a:ext>
            </a:extLst>
          </p:cNvPr>
          <p:cNvSpPr/>
          <p:nvPr/>
        </p:nvSpPr>
        <p:spPr>
          <a:xfrm>
            <a:off x="4888706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מלבן 151">
            <a:extLst>
              <a:ext uri="{FF2B5EF4-FFF2-40B4-BE49-F238E27FC236}">
                <a16:creationId xmlns:a16="http://schemas.microsoft.com/office/drawing/2014/main" id="{9D71C663-F31B-4E46-8E72-C5C74BE37504}"/>
              </a:ext>
            </a:extLst>
          </p:cNvPr>
          <p:cNvSpPr/>
          <p:nvPr/>
        </p:nvSpPr>
        <p:spPr>
          <a:xfrm>
            <a:off x="3964993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מלבן 152">
            <a:extLst>
              <a:ext uri="{FF2B5EF4-FFF2-40B4-BE49-F238E27FC236}">
                <a16:creationId xmlns:a16="http://schemas.microsoft.com/office/drawing/2014/main" id="{66EE5D0E-3930-43CD-880C-47BB43E308BB}"/>
              </a:ext>
            </a:extLst>
          </p:cNvPr>
          <p:cNvSpPr/>
          <p:nvPr/>
        </p:nvSpPr>
        <p:spPr>
          <a:xfrm>
            <a:off x="3041280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4" name="מלבן 153">
            <a:extLst>
              <a:ext uri="{FF2B5EF4-FFF2-40B4-BE49-F238E27FC236}">
                <a16:creationId xmlns:a16="http://schemas.microsoft.com/office/drawing/2014/main" id="{8A1B784B-5CED-4A9F-9986-F911A9EF16E3}"/>
              </a:ext>
            </a:extLst>
          </p:cNvPr>
          <p:cNvSpPr/>
          <p:nvPr/>
        </p:nvSpPr>
        <p:spPr>
          <a:xfrm>
            <a:off x="2117567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מלבן 154">
            <a:extLst>
              <a:ext uri="{FF2B5EF4-FFF2-40B4-BE49-F238E27FC236}">
                <a16:creationId xmlns:a16="http://schemas.microsoft.com/office/drawing/2014/main" id="{F059E361-B52A-426A-9297-802482B2388F}"/>
              </a:ext>
            </a:extLst>
          </p:cNvPr>
          <p:cNvSpPr/>
          <p:nvPr/>
        </p:nvSpPr>
        <p:spPr>
          <a:xfrm>
            <a:off x="1193854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6" name="מלבן 155">
            <a:extLst>
              <a:ext uri="{FF2B5EF4-FFF2-40B4-BE49-F238E27FC236}">
                <a16:creationId xmlns:a16="http://schemas.microsoft.com/office/drawing/2014/main" id="{9088DBAA-350A-4B5D-9D4C-1E0ABF42FFE6}"/>
              </a:ext>
            </a:extLst>
          </p:cNvPr>
          <p:cNvSpPr/>
          <p:nvPr/>
        </p:nvSpPr>
        <p:spPr>
          <a:xfrm>
            <a:off x="270141" y="4342426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7" name="תיבת טקסט 156">
            <a:extLst>
              <a:ext uri="{FF2B5EF4-FFF2-40B4-BE49-F238E27FC236}">
                <a16:creationId xmlns:a16="http://schemas.microsoft.com/office/drawing/2014/main" id="{5F087E9C-37DE-4FE9-BB89-E540096FFF29}"/>
              </a:ext>
            </a:extLst>
          </p:cNvPr>
          <p:cNvSpPr txBox="1"/>
          <p:nvPr/>
        </p:nvSpPr>
        <p:spPr>
          <a:xfrm>
            <a:off x="9519553" y="4396837"/>
            <a:ext cx="990600" cy="284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עָזַרְתִּי בַּבַּיִת</a:t>
            </a:r>
          </a:p>
        </p:txBody>
      </p:sp>
      <p:sp>
        <p:nvSpPr>
          <p:cNvPr id="159" name="מלבן 158">
            <a:extLst>
              <a:ext uri="{FF2B5EF4-FFF2-40B4-BE49-F238E27FC236}">
                <a16:creationId xmlns:a16="http://schemas.microsoft.com/office/drawing/2014/main" id="{DB95D208-7956-4C64-BE52-EAB5B38B45B9}"/>
              </a:ext>
            </a:extLst>
          </p:cNvPr>
          <p:cNvSpPr/>
          <p:nvPr/>
        </p:nvSpPr>
        <p:spPr>
          <a:xfrm>
            <a:off x="9503813" y="4914543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0" name="מלבן 159">
            <a:extLst>
              <a:ext uri="{FF2B5EF4-FFF2-40B4-BE49-F238E27FC236}">
                <a16:creationId xmlns:a16="http://schemas.microsoft.com/office/drawing/2014/main" id="{5F614955-71BA-4462-856E-16922240EADD}"/>
              </a:ext>
            </a:extLst>
          </p:cNvPr>
          <p:cNvSpPr/>
          <p:nvPr/>
        </p:nvSpPr>
        <p:spPr>
          <a:xfrm>
            <a:off x="8583561" y="4914543"/>
            <a:ext cx="792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1" name="מלבן 160">
            <a:extLst>
              <a:ext uri="{FF2B5EF4-FFF2-40B4-BE49-F238E27FC236}">
                <a16:creationId xmlns:a16="http://schemas.microsoft.com/office/drawing/2014/main" id="{538B5B49-C5C2-4F2A-8F56-FD3977FDB145}"/>
              </a:ext>
            </a:extLst>
          </p:cNvPr>
          <p:cNvSpPr/>
          <p:nvPr/>
        </p:nvSpPr>
        <p:spPr>
          <a:xfrm>
            <a:off x="7659845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2" name="מלבן 161">
            <a:extLst>
              <a:ext uri="{FF2B5EF4-FFF2-40B4-BE49-F238E27FC236}">
                <a16:creationId xmlns:a16="http://schemas.microsoft.com/office/drawing/2014/main" id="{BEFE2587-6DD1-49E3-8CB3-F096376F164C}"/>
              </a:ext>
            </a:extLst>
          </p:cNvPr>
          <p:cNvSpPr/>
          <p:nvPr/>
        </p:nvSpPr>
        <p:spPr>
          <a:xfrm>
            <a:off x="6736132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3" name="מלבן 162">
            <a:extLst>
              <a:ext uri="{FF2B5EF4-FFF2-40B4-BE49-F238E27FC236}">
                <a16:creationId xmlns:a16="http://schemas.microsoft.com/office/drawing/2014/main" id="{0F6D3992-387A-4CBB-B782-19604F444E1A}"/>
              </a:ext>
            </a:extLst>
          </p:cNvPr>
          <p:cNvSpPr/>
          <p:nvPr/>
        </p:nvSpPr>
        <p:spPr>
          <a:xfrm>
            <a:off x="5812419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4" name="מלבן 163">
            <a:extLst>
              <a:ext uri="{FF2B5EF4-FFF2-40B4-BE49-F238E27FC236}">
                <a16:creationId xmlns:a16="http://schemas.microsoft.com/office/drawing/2014/main" id="{662FA5C9-28B5-4819-8DE9-54F8B9C0C93D}"/>
              </a:ext>
            </a:extLst>
          </p:cNvPr>
          <p:cNvSpPr/>
          <p:nvPr/>
        </p:nvSpPr>
        <p:spPr>
          <a:xfrm>
            <a:off x="4888706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5" name="מלבן 164">
            <a:extLst>
              <a:ext uri="{FF2B5EF4-FFF2-40B4-BE49-F238E27FC236}">
                <a16:creationId xmlns:a16="http://schemas.microsoft.com/office/drawing/2014/main" id="{70EB31D8-675C-41B8-9243-BA4C60CA00F8}"/>
              </a:ext>
            </a:extLst>
          </p:cNvPr>
          <p:cNvSpPr/>
          <p:nvPr/>
        </p:nvSpPr>
        <p:spPr>
          <a:xfrm>
            <a:off x="3964993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6" name="מלבן 165">
            <a:extLst>
              <a:ext uri="{FF2B5EF4-FFF2-40B4-BE49-F238E27FC236}">
                <a16:creationId xmlns:a16="http://schemas.microsoft.com/office/drawing/2014/main" id="{77A87E23-C36D-4479-85A2-0CEF53A4EEE5}"/>
              </a:ext>
            </a:extLst>
          </p:cNvPr>
          <p:cNvSpPr/>
          <p:nvPr/>
        </p:nvSpPr>
        <p:spPr>
          <a:xfrm>
            <a:off x="3041280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7" name="מלבן 166">
            <a:extLst>
              <a:ext uri="{FF2B5EF4-FFF2-40B4-BE49-F238E27FC236}">
                <a16:creationId xmlns:a16="http://schemas.microsoft.com/office/drawing/2014/main" id="{D8FE2AB6-C359-4FF1-A6FD-87F18FC7D4A0}"/>
              </a:ext>
            </a:extLst>
          </p:cNvPr>
          <p:cNvSpPr/>
          <p:nvPr/>
        </p:nvSpPr>
        <p:spPr>
          <a:xfrm>
            <a:off x="2117567" y="491454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8" name="מלבן 167">
            <a:extLst>
              <a:ext uri="{FF2B5EF4-FFF2-40B4-BE49-F238E27FC236}">
                <a16:creationId xmlns:a16="http://schemas.microsoft.com/office/drawing/2014/main" id="{8B3B3631-BACF-45D6-A2B4-5E31815B2E4F}"/>
              </a:ext>
            </a:extLst>
          </p:cNvPr>
          <p:cNvSpPr/>
          <p:nvPr/>
        </p:nvSpPr>
        <p:spPr>
          <a:xfrm>
            <a:off x="1193854" y="4914543"/>
            <a:ext cx="792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9" name="מלבן 168">
            <a:extLst>
              <a:ext uri="{FF2B5EF4-FFF2-40B4-BE49-F238E27FC236}">
                <a16:creationId xmlns:a16="http://schemas.microsoft.com/office/drawing/2014/main" id="{1930D189-E827-4E7C-AFE3-80A0DE1F2AD5}"/>
              </a:ext>
            </a:extLst>
          </p:cNvPr>
          <p:cNvSpPr/>
          <p:nvPr/>
        </p:nvSpPr>
        <p:spPr>
          <a:xfrm>
            <a:off x="270141" y="4914543"/>
            <a:ext cx="792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0" name="תיבת טקסט 169">
            <a:extLst>
              <a:ext uri="{FF2B5EF4-FFF2-40B4-BE49-F238E27FC236}">
                <a16:creationId xmlns:a16="http://schemas.microsoft.com/office/drawing/2014/main" id="{D81B5A0B-CA68-4E6A-802D-CB57D3F5FF8E}"/>
              </a:ext>
            </a:extLst>
          </p:cNvPr>
          <p:cNvSpPr txBox="1"/>
          <p:nvPr/>
        </p:nvSpPr>
        <p:spPr>
          <a:xfrm>
            <a:off x="9519553" y="4882339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בֵּרַכְתִּי בִּרְכַּת '</a:t>
            </a:r>
            <a:r>
              <a:rPr lang="he-IL" sz="1250" dirty="0" err="1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לֵישֵּׁב</a:t>
            </a:r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 בַּסֻּכָּה'</a:t>
            </a:r>
          </a:p>
        </p:txBody>
      </p:sp>
      <p:sp>
        <p:nvSpPr>
          <p:cNvPr id="172" name="מלבן 171">
            <a:extLst>
              <a:ext uri="{FF2B5EF4-FFF2-40B4-BE49-F238E27FC236}">
                <a16:creationId xmlns:a16="http://schemas.microsoft.com/office/drawing/2014/main" id="{7179788D-28C3-45F1-8FA5-D8E80C43C043}"/>
              </a:ext>
            </a:extLst>
          </p:cNvPr>
          <p:cNvSpPr/>
          <p:nvPr/>
        </p:nvSpPr>
        <p:spPr>
          <a:xfrm>
            <a:off x="9503813" y="5498395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3" name="מלבן 172">
            <a:extLst>
              <a:ext uri="{FF2B5EF4-FFF2-40B4-BE49-F238E27FC236}">
                <a16:creationId xmlns:a16="http://schemas.microsoft.com/office/drawing/2014/main" id="{E275D918-5B0D-425C-A689-CB48A2815F07}"/>
              </a:ext>
            </a:extLst>
          </p:cNvPr>
          <p:cNvSpPr/>
          <p:nvPr/>
        </p:nvSpPr>
        <p:spPr>
          <a:xfrm>
            <a:off x="8583561" y="5498395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4" name="מלבן 173">
            <a:extLst>
              <a:ext uri="{FF2B5EF4-FFF2-40B4-BE49-F238E27FC236}">
                <a16:creationId xmlns:a16="http://schemas.microsoft.com/office/drawing/2014/main" id="{1F9BF02E-8A0A-4010-8091-154F8D3F3877}"/>
              </a:ext>
            </a:extLst>
          </p:cNvPr>
          <p:cNvSpPr/>
          <p:nvPr/>
        </p:nvSpPr>
        <p:spPr>
          <a:xfrm>
            <a:off x="7659845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5" name="מלבן 174">
            <a:extLst>
              <a:ext uri="{FF2B5EF4-FFF2-40B4-BE49-F238E27FC236}">
                <a16:creationId xmlns:a16="http://schemas.microsoft.com/office/drawing/2014/main" id="{B5B587A8-387E-431C-9492-404F65974516}"/>
              </a:ext>
            </a:extLst>
          </p:cNvPr>
          <p:cNvSpPr/>
          <p:nvPr/>
        </p:nvSpPr>
        <p:spPr>
          <a:xfrm>
            <a:off x="6736132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6" name="מלבן 175">
            <a:extLst>
              <a:ext uri="{FF2B5EF4-FFF2-40B4-BE49-F238E27FC236}">
                <a16:creationId xmlns:a16="http://schemas.microsoft.com/office/drawing/2014/main" id="{044F3C2C-CFA3-4CC0-A3A9-3C146FDB3C30}"/>
              </a:ext>
            </a:extLst>
          </p:cNvPr>
          <p:cNvSpPr/>
          <p:nvPr/>
        </p:nvSpPr>
        <p:spPr>
          <a:xfrm>
            <a:off x="5812419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7" name="מלבן 176">
            <a:extLst>
              <a:ext uri="{FF2B5EF4-FFF2-40B4-BE49-F238E27FC236}">
                <a16:creationId xmlns:a16="http://schemas.microsoft.com/office/drawing/2014/main" id="{91DB72AE-F21E-4249-8907-1611290103F3}"/>
              </a:ext>
            </a:extLst>
          </p:cNvPr>
          <p:cNvSpPr/>
          <p:nvPr/>
        </p:nvSpPr>
        <p:spPr>
          <a:xfrm>
            <a:off x="4888706" y="5498395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8" name="מלבן 177">
            <a:extLst>
              <a:ext uri="{FF2B5EF4-FFF2-40B4-BE49-F238E27FC236}">
                <a16:creationId xmlns:a16="http://schemas.microsoft.com/office/drawing/2014/main" id="{18AB8FC8-47E6-4999-99BD-F76C684F51D6}"/>
              </a:ext>
            </a:extLst>
          </p:cNvPr>
          <p:cNvSpPr/>
          <p:nvPr/>
        </p:nvSpPr>
        <p:spPr>
          <a:xfrm>
            <a:off x="3964993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9" name="מלבן 178">
            <a:extLst>
              <a:ext uri="{FF2B5EF4-FFF2-40B4-BE49-F238E27FC236}">
                <a16:creationId xmlns:a16="http://schemas.microsoft.com/office/drawing/2014/main" id="{A188A892-A20F-43A4-97FA-34992E8DACDE}"/>
              </a:ext>
            </a:extLst>
          </p:cNvPr>
          <p:cNvSpPr/>
          <p:nvPr/>
        </p:nvSpPr>
        <p:spPr>
          <a:xfrm>
            <a:off x="3041280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0" name="מלבן 179">
            <a:extLst>
              <a:ext uri="{FF2B5EF4-FFF2-40B4-BE49-F238E27FC236}">
                <a16:creationId xmlns:a16="http://schemas.microsoft.com/office/drawing/2014/main" id="{DD374C24-5B4C-445D-BBBC-8E9028B471F6}"/>
              </a:ext>
            </a:extLst>
          </p:cNvPr>
          <p:cNvSpPr/>
          <p:nvPr/>
        </p:nvSpPr>
        <p:spPr>
          <a:xfrm>
            <a:off x="2117567" y="5498395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1" name="מלבן 180">
            <a:extLst>
              <a:ext uri="{FF2B5EF4-FFF2-40B4-BE49-F238E27FC236}">
                <a16:creationId xmlns:a16="http://schemas.microsoft.com/office/drawing/2014/main" id="{581D071C-D2C1-4CDC-83D6-C56E515B5D6D}"/>
              </a:ext>
            </a:extLst>
          </p:cNvPr>
          <p:cNvSpPr/>
          <p:nvPr/>
        </p:nvSpPr>
        <p:spPr>
          <a:xfrm>
            <a:off x="1193854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2" name="מלבן 181">
            <a:extLst>
              <a:ext uri="{FF2B5EF4-FFF2-40B4-BE49-F238E27FC236}">
                <a16:creationId xmlns:a16="http://schemas.microsoft.com/office/drawing/2014/main" id="{630646F9-EB8E-49C6-95CC-ABDA27C6F83F}"/>
              </a:ext>
            </a:extLst>
          </p:cNvPr>
          <p:cNvSpPr/>
          <p:nvPr/>
        </p:nvSpPr>
        <p:spPr>
          <a:xfrm>
            <a:off x="270141" y="5498395"/>
            <a:ext cx="792000" cy="432619"/>
          </a:xfrm>
          <a:prstGeom prst="rect">
            <a:avLst/>
          </a:prstGeom>
          <a:solidFill>
            <a:srgbClr val="0C22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3" name="תיבת טקסט 182">
            <a:extLst>
              <a:ext uri="{FF2B5EF4-FFF2-40B4-BE49-F238E27FC236}">
                <a16:creationId xmlns:a16="http://schemas.microsoft.com/office/drawing/2014/main" id="{BBACA41E-EF67-45A1-90BF-C3F9A311B04A}"/>
              </a:ext>
            </a:extLst>
          </p:cNvPr>
          <p:cNvSpPr txBox="1"/>
          <p:nvPr/>
        </p:nvSpPr>
        <p:spPr>
          <a:xfrm>
            <a:off x="9519553" y="5466687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הִדְלַקְתִּי נֵרוֹת שַׁבָּת וְחַג</a:t>
            </a:r>
          </a:p>
        </p:txBody>
      </p:sp>
      <p:sp>
        <p:nvSpPr>
          <p:cNvPr id="185" name="מלבן 184">
            <a:extLst>
              <a:ext uri="{FF2B5EF4-FFF2-40B4-BE49-F238E27FC236}">
                <a16:creationId xmlns:a16="http://schemas.microsoft.com/office/drawing/2014/main" id="{CE08DCC1-B961-4DBF-A1B5-176C0CE1E5FA}"/>
              </a:ext>
            </a:extLst>
          </p:cNvPr>
          <p:cNvSpPr/>
          <p:nvPr/>
        </p:nvSpPr>
        <p:spPr>
          <a:xfrm>
            <a:off x="9503813" y="6043413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6" name="מלבן 185">
            <a:extLst>
              <a:ext uri="{FF2B5EF4-FFF2-40B4-BE49-F238E27FC236}">
                <a16:creationId xmlns:a16="http://schemas.microsoft.com/office/drawing/2014/main" id="{2C505A00-B020-498A-9489-5B9138F12209}"/>
              </a:ext>
            </a:extLst>
          </p:cNvPr>
          <p:cNvSpPr/>
          <p:nvPr/>
        </p:nvSpPr>
        <p:spPr>
          <a:xfrm>
            <a:off x="8583561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7" name="מלבן 186">
            <a:extLst>
              <a:ext uri="{FF2B5EF4-FFF2-40B4-BE49-F238E27FC236}">
                <a16:creationId xmlns:a16="http://schemas.microsoft.com/office/drawing/2014/main" id="{6E1EA02E-858D-4AF2-BDF7-45ACD23E6782}"/>
              </a:ext>
            </a:extLst>
          </p:cNvPr>
          <p:cNvSpPr/>
          <p:nvPr/>
        </p:nvSpPr>
        <p:spPr>
          <a:xfrm>
            <a:off x="7659845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8" name="מלבן 187">
            <a:extLst>
              <a:ext uri="{FF2B5EF4-FFF2-40B4-BE49-F238E27FC236}">
                <a16:creationId xmlns:a16="http://schemas.microsoft.com/office/drawing/2014/main" id="{D781225C-3421-469B-AD8E-EDC0AEE7AB24}"/>
              </a:ext>
            </a:extLst>
          </p:cNvPr>
          <p:cNvSpPr/>
          <p:nvPr/>
        </p:nvSpPr>
        <p:spPr>
          <a:xfrm>
            <a:off x="6736132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9" name="מלבן 188">
            <a:extLst>
              <a:ext uri="{FF2B5EF4-FFF2-40B4-BE49-F238E27FC236}">
                <a16:creationId xmlns:a16="http://schemas.microsoft.com/office/drawing/2014/main" id="{07892231-FE67-45FE-8E6D-BE9100B449B0}"/>
              </a:ext>
            </a:extLst>
          </p:cNvPr>
          <p:cNvSpPr/>
          <p:nvPr/>
        </p:nvSpPr>
        <p:spPr>
          <a:xfrm>
            <a:off x="5812419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0" name="מלבן 189">
            <a:extLst>
              <a:ext uri="{FF2B5EF4-FFF2-40B4-BE49-F238E27FC236}">
                <a16:creationId xmlns:a16="http://schemas.microsoft.com/office/drawing/2014/main" id="{715CFF4C-8411-44BD-A8AD-BE7DB6CBA08F}"/>
              </a:ext>
            </a:extLst>
          </p:cNvPr>
          <p:cNvSpPr/>
          <p:nvPr/>
        </p:nvSpPr>
        <p:spPr>
          <a:xfrm>
            <a:off x="4888706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1" name="מלבן 190">
            <a:extLst>
              <a:ext uri="{FF2B5EF4-FFF2-40B4-BE49-F238E27FC236}">
                <a16:creationId xmlns:a16="http://schemas.microsoft.com/office/drawing/2014/main" id="{D03DAD78-3F3A-47ED-A1D8-D8D2DDAC2E04}"/>
              </a:ext>
            </a:extLst>
          </p:cNvPr>
          <p:cNvSpPr/>
          <p:nvPr/>
        </p:nvSpPr>
        <p:spPr>
          <a:xfrm>
            <a:off x="3964993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2" name="מלבן 191">
            <a:extLst>
              <a:ext uri="{FF2B5EF4-FFF2-40B4-BE49-F238E27FC236}">
                <a16:creationId xmlns:a16="http://schemas.microsoft.com/office/drawing/2014/main" id="{B3116E4E-EE76-46EB-A4EC-8F94545956F9}"/>
              </a:ext>
            </a:extLst>
          </p:cNvPr>
          <p:cNvSpPr/>
          <p:nvPr/>
        </p:nvSpPr>
        <p:spPr>
          <a:xfrm>
            <a:off x="3041280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3" name="מלבן 192">
            <a:extLst>
              <a:ext uri="{FF2B5EF4-FFF2-40B4-BE49-F238E27FC236}">
                <a16:creationId xmlns:a16="http://schemas.microsoft.com/office/drawing/2014/main" id="{550F371D-553D-4CEB-8F40-2BD2AB76834F}"/>
              </a:ext>
            </a:extLst>
          </p:cNvPr>
          <p:cNvSpPr/>
          <p:nvPr/>
        </p:nvSpPr>
        <p:spPr>
          <a:xfrm>
            <a:off x="2117567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4" name="מלבן 193">
            <a:extLst>
              <a:ext uri="{FF2B5EF4-FFF2-40B4-BE49-F238E27FC236}">
                <a16:creationId xmlns:a16="http://schemas.microsoft.com/office/drawing/2014/main" id="{36AE8D41-5C0F-4795-A497-11935C9D2180}"/>
              </a:ext>
            </a:extLst>
          </p:cNvPr>
          <p:cNvSpPr/>
          <p:nvPr/>
        </p:nvSpPr>
        <p:spPr>
          <a:xfrm>
            <a:off x="1193854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5" name="מלבן 194">
            <a:extLst>
              <a:ext uri="{FF2B5EF4-FFF2-40B4-BE49-F238E27FC236}">
                <a16:creationId xmlns:a16="http://schemas.microsoft.com/office/drawing/2014/main" id="{F6DA76B3-BE00-4ED2-8420-CBEE99F4FF46}"/>
              </a:ext>
            </a:extLst>
          </p:cNvPr>
          <p:cNvSpPr/>
          <p:nvPr/>
        </p:nvSpPr>
        <p:spPr>
          <a:xfrm>
            <a:off x="270141" y="6043413"/>
            <a:ext cx="792000" cy="432619"/>
          </a:xfrm>
          <a:prstGeom prst="rect">
            <a:avLst/>
          </a:prstGeom>
          <a:solidFill>
            <a:srgbClr val="FDEFD3"/>
          </a:solidFill>
          <a:ln w="9525">
            <a:solidFill>
              <a:srgbClr val="301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6" name="תיבת טקסט 195">
            <a:extLst>
              <a:ext uri="{FF2B5EF4-FFF2-40B4-BE49-F238E27FC236}">
                <a16:creationId xmlns:a16="http://schemas.microsoft.com/office/drawing/2014/main" id="{2C327B2A-B8BD-47E1-BCF0-B4B89C606B40}"/>
              </a:ext>
            </a:extLst>
          </p:cNvPr>
          <p:cNvSpPr txBox="1"/>
          <p:nvPr/>
        </p:nvSpPr>
        <p:spPr>
          <a:xfrm>
            <a:off x="9519553" y="6011705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אָמַרְתִּי</a:t>
            </a:r>
          </a:p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קְרִיאַת שְׁמַע</a:t>
            </a:r>
          </a:p>
        </p:txBody>
      </p:sp>
      <p:grpSp>
        <p:nvGrpSpPr>
          <p:cNvPr id="198" name="קבוצה 197">
            <a:extLst>
              <a:ext uri="{FF2B5EF4-FFF2-40B4-BE49-F238E27FC236}">
                <a16:creationId xmlns:a16="http://schemas.microsoft.com/office/drawing/2014/main" id="{E8DD50E8-CD40-4219-BA4D-8B1DB2FC73E7}"/>
              </a:ext>
            </a:extLst>
          </p:cNvPr>
          <p:cNvGrpSpPr/>
          <p:nvPr/>
        </p:nvGrpSpPr>
        <p:grpSpPr>
          <a:xfrm>
            <a:off x="5786160" y="6631756"/>
            <a:ext cx="3303119" cy="678297"/>
            <a:chOff x="5786160" y="6494106"/>
            <a:chExt cx="3303119" cy="678297"/>
          </a:xfrm>
        </p:grpSpPr>
        <p:sp>
          <p:nvSpPr>
            <p:cNvPr id="199" name="מלבן 93">
              <a:extLst>
                <a:ext uri="{FF2B5EF4-FFF2-40B4-BE49-F238E27FC236}">
                  <a16:creationId xmlns:a16="http://schemas.microsoft.com/office/drawing/2014/main" id="{088CF0D8-1676-4AA7-B261-EE6F5F5EB096}"/>
                </a:ext>
              </a:extLst>
            </p:cNvPr>
            <p:cNvSpPr/>
            <p:nvPr/>
          </p:nvSpPr>
          <p:spPr>
            <a:xfrm rot="21436318" flipH="1" flipV="1">
              <a:off x="5830731" y="6494106"/>
              <a:ext cx="2817498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0" name="תיבת טקסט 199">
              <a:extLst>
                <a:ext uri="{FF2B5EF4-FFF2-40B4-BE49-F238E27FC236}">
                  <a16:creationId xmlns:a16="http://schemas.microsoft.com/office/drawing/2014/main" id="{700C0338-F9F5-408D-92A3-2B72B05199BC}"/>
                </a:ext>
              </a:extLst>
            </p:cNvPr>
            <p:cNvSpPr txBox="1"/>
            <p:nvPr/>
          </p:nvSpPr>
          <p:spPr>
            <a:xfrm>
              <a:off x="5786160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בְּשִׂמְחַת בֵּית הַשּׁוֹאֵבָה</a:t>
              </a:r>
            </a:p>
          </p:txBody>
        </p:sp>
        <p:grpSp>
          <p:nvGrpSpPr>
            <p:cNvPr id="201" name="קבוצה 200">
              <a:extLst>
                <a:ext uri="{FF2B5EF4-FFF2-40B4-BE49-F238E27FC236}">
                  <a16:creationId xmlns:a16="http://schemas.microsoft.com/office/drawing/2014/main" id="{C20C6096-56B3-48CE-A74B-0D8793551C09}"/>
                </a:ext>
              </a:extLst>
            </p:cNvPr>
            <p:cNvGrpSpPr/>
            <p:nvPr/>
          </p:nvGrpSpPr>
          <p:grpSpPr>
            <a:xfrm>
              <a:off x="8746845" y="6652514"/>
              <a:ext cx="342434" cy="341817"/>
              <a:chOff x="7084103" y="9482737"/>
              <a:chExt cx="217386" cy="209772"/>
            </a:xfrm>
          </p:grpSpPr>
          <p:sp>
            <p:nvSpPr>
              <p:cNvPr id="202" name="אליפסה 201">
                <a:extLst>
                  <a:ext uri="{FF2B5EF4-FFF2-40B4-BE49-F238E27FC236}">
                    <a16:creationId xmlns:a16="http://schemas.microsoft.com/office/drawing/2014/main" id="{E4E9CC72-1010-45D1-A728-239464A3A9F5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3" name="אליפסה 202">
                <a:extLst>
                  <a:ext uri="{FF2B5EF4-FFF2-40B4-BE49-F238E27FC236}">
                    <a16:creationId xmlns:a16="http://schemas.microsoft.com/office/drawing/2014/main" id="{226A06A1-5539-47C1-91A3-8DE39423A357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204" name="קבוצה 203">
            <a:extLst>
              <a:ext uri="{FF2B5EF4-FFF2-40B4-BE49-F238E27FC236}">
                <a16:creationId xmlns:a16="http://schemas.microsoft.com/office/drawing/2014/main" id="{354CB773-890F-40FE-90B2-F4B4F5EC7BF4}"/>
              </a:ext>
            </a:extLst>
          </p:cNvPr>
          <p:cNvGrpSpPr/>
          <p:nvPr/>
        </p:nvGrpSpPr>
        <p:grpSpPr>
          <a:xfrm>
            <a:off x="1526984" y="6634372"/>
            <a:ext cx="3378669" cy="678297"/>
            <a:chOff x="5815499" y="6496964"/>
            <a:chExt cx="3378669" cy="678297"/>
          </a:xfrm>
        </p:grpSpPr>
        <p:sp>
          <p:nvSpPr>
            <p:cNvPr id="205" name="מלבן 93">
              <a:extLst>
                <a:ext uri="{FF2B5EF4-FFF2-40B4-BE49-F238E27FC236}">
                  <a16:creationId xmlns:a16="http://schemas.microsoft.com/office/drawing/2014/main" id="{CFF079B6-953B-421C-9523-0D5CBF9B3B65}"/>
                </a:ext>
              </a:extLst>
            </p:cNvPr>
            <p:cNvSpPr/>
            <p:nvPr/>
          </p:nvSpPr>
          <p:spPr>
            <a:xfrm rot="21436318" flipH="1" flipV="1">
              <a:off x="5815499" y="6496964"/>
              <a:ext cx="2937685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6" name="תיבת טקסט 205">
              <a:extLst>
                <a:ext uri="{FF2B5EF4-FFF2-40B4-BE49-F238E27FC236}">
                  <a16:creationId xmlns:a16="http://schemas.microsoft.com/office/drawing/2014/main" id="{1D8C37AC-1CDD-482D-BB27-9A25CDC525C9}"/>
                </a:ext>
              </a:extLst>
            </p:cNvPr>
            <p:cNvSpPr txBox="1"/>
            <p:nvPr/>
          </p:nvSpPr>
          <p:spPr>
            <a:xfrm>
              <a:off x="5891049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בַּהֲקָפוֹת בְּשִׂמְחַת תּוֹרָה</a:t>
              </a:r>
            </a:p>
          </p:txBody>
        </p:sp>
        <p:grpSp>
          <p:nvGrpSpPr>
            <p:cNvPr id="207" name="קבוצה 206">
              <a:extLst>
                <a:ext uri="{FF2B5EF4-FFF2-40B4-BE49-F238E27FC236}">
                  <a16:creationId xmlns:a16="http://schemas.microsoft.com/office/drawing/2014/main" id="{36D9A482-77B4-4F21-AFEE-F6BA988EB24D}"/>
                </a:ext>
              </a:extLst>
            </p:cNvPr>
            <p:cNvGrpSpPr/>
            <p:nvPr/>
          </p:nvGrpSpPr>
          <p:grpSpPr>
            <a:xfrm>
              <a:off x="8851734" y="6652514"/>
              <a:ext cx="342434" cy="341817"/>
              <a:chOff x="7084103" y="9482737"/>
              <a:chExt cx="217386" cy="209772"/>
            </a:xfrm>
          </p:grpSpPr>
          <p:sp>
            <p:nvSpPr>
              <p:cNvPr id="208" name="אליפסה 207">
                <a:extLst>
                  <a:ext uri="{FF2B5EF4-FFF2-40B4-BE49-F238E27FC236}">
                    <a16:creationId xmlns:a16="http://schemas.microsoft.com/office/drawing/2014/main" id="{51765B91-BE72-4973-89F2-C55507DB2211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9" name="אליפסה 208">
                <a:extLst>
                  <a:ext uri="{FF2B5EF4-FFF2-40B4-BE49-F238E27FC236}">
                    <a16:creationId xmlns:a16="http://schemas.microsoft.com/office/drawing/2014/main" id="{6A4038E2-5C76-4A34-B26D-5F918C7AE1F6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6324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32</Words>
  <Application>Microsoft Office PowerPoint</Application>
  <PresentationFormat>מותאם אישית</PresentationFormat>
  <Paragraphs>11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Fb Ogen</vt:lpstr>
      <vt:lpstr>Arial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30</cp:revision>
  <dcterms:created xsi:type="dcterms:W3CDTF">2021-09-13T19:54:41Z</dcterms:created>
  <dcterms:modified xsi:type="dcterms:W3CDTF">2021-09-14T07:59:38Z</dcterms:modified>
</cp:coreProperties>
</file>