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1" r:id="rId2"/>
    <p:sldId id="260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627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42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00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5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7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3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86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017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54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9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1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489A33F0-48AB-40F3-A721-9E5F7185C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/>
          <a:stretch/>
        </p:blipFill>
        <p:spPr>
          <a:xfrm>
            <a:off x="0" y="1"/>
            <a:ext cx="10691814" cy="7559674"/>
          </a:xfrm>
          <a:prstGeom prst="rect">
            <a:avLst/>
          </a:prstGeom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26B9159-043C-4E1A-9702-EBC3D4AF7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98" y="310"/>
            <a:ext cx="5327915" cy="755905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00B418F-0A7B-49D6-8DE2-3F3B424B8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5327915" cy="7559055"/>
          </a:xfrm>
          <a:prstGeom prst="rect">
            <a:avLst/>
          </a:prstGeom>
        </p:spPr>
      </p:pic>
      <p:pic>
        <p:nvPicPr>
          <p:cNvPr id="4" name="תמונה 3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D6B495B7-66B5-46B8-A9B1-1B7BA2E88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03" y="2163718"/>
            <a:ext cx="5004310" cy="5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7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6D226900-CB40-4569-B004-8EDDECDBC4F8}"/>
              </a:ext>
            </a:extLst>
          </p:cNvPr>
          <p:cNvGrpSpPr/>
          <p:nvPr/>
        </p:nvGrpSpPr>
        <p:grpSpPr>
          <a:xfrm>
            <a:off x="270141" y="2633817"/>
            <a:ext cx="10421672" cy="432619"/>
            <a:chOff x="270141" y="2633817"/>
            <a:chExt cx="10421672" cy="432619"/>
          </a:xfrm>
        </p:grpSpPr>
        <p:sp>
          <p:nvSpPr>
            <p:cNvPr id="82" name="מלבן 81">
              <a:extLst>
                <a:ext uri="{FF2B5EF4-FFF2-40B4-BE49-F238E27FC236}">
                  <a16:creationId xmlns:a16="http://schemas.microsoft.com/office/drawing/2014/main" id="{BF4FCA6D-852B-464C-BA99-BB316A8FBFCE}"/>
                </a:ext>
              </a:extLst>
            </p:cNvPr>
            <p:cNvSpPr/>
            <p:nvPr/>
          </p:nvSpPr>
          <p:spPr>
            <a:xfrm>
              <a:off x="9503813" y="2633817"/>
              <a:ext cx="1188000" cy="432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BB478609-5A29-4E0B-8E53-D83D64BA81A5}"/>
                </a:ext>
              </a:extLst>
            </p:cNvPr>
            <p:cNvSpPr/>
            <p:nvPr/>
          </p:nvSpPr>
          <p:spPr>
            <a:xfrm>
              <a:off x="8583561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3FDE7656-43D7-4A2B-8261-32EC7BC63F8E}"/>
                </a:ext>
              </a:extLst>
            </p:cNvPr>
            <p:cNvSpPr/>
            <p:nvPr/>
          </p:nvSpPr>
          <p:spPr>
            <a:xfrm>
              <a:off x="7659845" y="26338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5ED4E1E4-D571-48C7-90CC-F36473C330A1}"/>
                </a:ext>
              </a:extLst>
            </p:cNvPr>
            <p:cNvSpPr/>
            <p:nvPr/>
          </p:nvSpPr>
          <p:spPr>
            <a:xfrm>
              <a:off x="6736132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B8AD2408-9CA1-4895-A5DD-B442C53AC49B}"/>
                </a:ext>
              </a:extLst>
            </p:cNvPr>
            <p:cNvSpPr/>
            <p:nvPr/>
          </p:nvSpPr>
          <p:spPr>
            <a:xfrm>
              <a:off x="5812419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מלבן 33">
              <a:extLst>
                <a:ext uri="{FF2B5EF4-FFF2-40B4-BE49-F238E27FC236}">
                  <a16:creationId xmlns:a16="http://schemas.microsoft.com/office/drawing/2014/main" id="{8AAF7906-E09D-48AC-8026-5CF68B68580B}"/>
                </a:ext>
              </a:extLst>
            </p:cNvPr>
            <p:cNvSpPr/>
            <p:nvPr/>
          </p:nvSpPr>
          <p:spPr>
            <a:xfrm>
              <a:off x="4888706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A7ED5EEE-E11D-46DD-8614-34541EFA57F3}"/>
                </a:ext>
              </a:extLst>
            </p:cNvPr>
            <p:cNvSpPr/>
            <p:nvPr/>
          </p:nvSpPr>
          <p:spPr>
            <a:xfrm>
              <a:off x="3964993" y="26338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מלבן 47">
              <a:extLst>
                <a:ext uri="{FF2B5EF4-FFF2-40B4-BE49-F238E27FC236}">
                  <a16:creationId xmlns:a16="http://schemas.microsoft.com/office/drawing/2014/main" id="{772EF64D-FC68-4655-82A2-B597A7C9E9AF}"/>
                </a:ext>
              </a:extLst>
            </p:cNvPr>
            <p:cNvSpPr/>
            <p:nvPr/>
          </p:nvSpPr>
          <p:spPr>
            <a:xfrm>
              <a:off x="3041280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מלבן 54">
              <a:extLst>
                <a:ext uri="{FF2B5EF4-FFF2-40B4-BE49-F238E27FC236}">
                  <a16:creationId xmlns:a16="http://schemas.microsoft.com/office/drawing/2014/main" id="{068EB644-EE64-4B3D-9AEC-D16B4CEF54E2}"/>
                </a:ext>
              </a:extLst>
            </p:cNvPr>
            <p:cNvSpPr/>
            <p:nvPr/>
          </p:nvSpPr>
          <p:spPr>
            <a:xfrm>
              <a:off x="2117567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מלבן 61">
              <a:extLst>
                <a:ext uri="{FF2B5EF4-FFF2-40B4-BE49-F238E27FC236}">
                  <a16:creationId xmlns:a16="http://schemas.microsoft.com/office/drawing/2014/main" id="{5B4282CF-C9D2-4C58-BE69-716029E770D5}"/>
                </a:ext>
              </a:extLst>
            </p:cNvPr>
            <p:cNvSpPr/>
            <p:nvPr/>
          </p:nvSpPr>
          <p:spPr>
            <a:xfrm>
              <a:off x="1193854" y="26338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מלבן 68">
              <a:extLst>
                <a:ext uri="{FF2B5EF4-FFF2-40B4-BE49-F238E27FC236}">
                  <a16:creationId xmlns:a16="http://schemas.microsoft.com/office/drawing/2014/main" id="{6F3CA461-3B99-46FE-828F-A8CFA8D09A7B}"/>
                </a:ext>
              </a:extLst>
            </p:cNvPr>
            <p:cNvSpPr/>
            <p:nvPr/>
          </p:nvSpPr>
          <p:spPr>
            <a:xfrm>
              <a:off x="270141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תיבת טקסט 74">
              <a:extLst>
                <a:ext uri="{FF2B5EF4-FFF2-40B4-BE49-F238E27FC236}">
                  <a16:creationId xmlns:a16="http://schemas.microsoft.com/office/drawing/2014/main" id="{A8009DFD-8404-4421-9866-E8555282AB1C}"/>
                </a:ext>
              </a:extLst>
            </p:cNvPr>
            <p:cNvSpPr txBox="1"/>
            <p:nvPr/>
          </p:nvSpPr>
          <p:spPr>
            <a:xfrm>
              <a:off x="9519553" y="2691962"/>
              <a:ext cx="990600" cy="2846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נָתַתִּי צְדָקָה</a:t>
              </a:r>
            </a:p>
          </p:txBody>
        </p: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777EF3E-F25A-4993-889E-8DEA12DF1857}"/>
              </a:ext>
            </a:extLst>
          </p:cNvPr>
          <p:cNvGrpSpPr/>
          <p:nvPr/>
        </p:nvGrpSpPr>
        <p:grpSpPr>
          <a:xfrm>
            <a:off x="270141" y="3173730"/>
            <a:ext cx="10421672" cy="477054"/>
            <a:chOff x="270141" y="3217345"/>
            <a:chExt cx="10421672" cy="477054"/>
          </a:xfrm>
        </p:grpSpPr>
        <p:sp>
          <p:nvSpPr>
            <p:cNvPr id="83" name="מלבן 82">
              <a:extLst>
                <a:ext uri="{FF2B5EF4-FFF2-40B4-BE49-F238E27FC236}">
                  <a16:creationId xmlns:a16="http://schemas.microsoft.com/office/drawing/2014/main" id="{075415F8-F485-4DEB-9210-C01861B34C60}"/>
                </a:ext>
              </a:extLst>
            </p:cNvPr>
            <p:cNvSpPr/>
            <p:nvPr/>
          </p:nvSpPr>
          <p:spPr>
            <a:xfrm>
              <a:off x="9503813" y="3251037"/>
              <a:ext cx="1188000" cy="432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A0824372-CC04-4157-A054-C939746EED07}"/>
                </a:ext>
              </a:extLst>
            </p:cNvPr>
            <p:cNvSpPr/>
            <p:nvPr/>
          </p:nvSpPr>
          <p:spPr>
            <a:xfrm>
              <a:off x="8583561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CCB84667-31BD-440B-A78F-49CFB7F91C73}"/>
                </a:ext>
              </a:extLst>
            </p:cNvPr>
            <p:cNvSpPr/>
            <p:nvPr/>
          </p:nvSpPr>
          <p:spPr>
            <a:xfrm>
              <a:off x="7659845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B17EE9F2-194D-4F5D-8025-B8AE61A01997}"/>
                </a:ext>
              </a:extLst>
            </p:cNvPr>
            <p:cNvSpPr/>
            <p:nvPr/>
          </p:nvSpPr>
          <p:spPr>
            <a:xfrm>
              <a:off x="6736132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0EA734F5-2CD8-43C2-B6A5-1056CB73EBC6}"/>
                </a:ext>
              </a:extLst>
            </p:cNvPr>
            <p:cNvSpPr/>
            <p:nvPr/>
          </p:nvSpPr>
          <p:spPr>
            <a:xfrm>
              <a:off x="5812419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מלבן 34">
              <a:extLst>
                <a:ext uri="{FF2B5EF4-FFF2-40B4-BE49-F238E27FC236}">
                  <a16:creationId xmlns:a16="http://schemas.microsoft.com/office/drawing/2014/main" id="{2D3C3F9D-6EF9-4A8C-95EB-44E9B3F164B8}"/>
                </a:ext>
              </a:extLst>
            </p:cNvPr>
            <p:cNvSpPr/>
            <p:nvPr/>
          </p:nvSpPr>
          <p:spPr>
            <a:xfrm>
              <a:off x="4888706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566F5CFC-1635-43FB-8014-0655B0DA41D9}"/>
                </a:ext>
              </a:extLst>
            </p:cNvPr>
            <p:cNvSpPr/>
            <p:nvPr/>
          </p:nvSpPr>
          <p:spPr>
            <a:xfrm>
              <a:off x="3964993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מלבן 48">
              <a:extLst>
                <a:ext uri="{FF2B5EF4-FFF2-40B4-BE49-F238E27FC236}">
                  <a16:creationId xmlns:a16="http://schemas.microsoft.com/office/drawing/2014/main" id="{C7E9B63F-7636-47E1-8D42-F7D3E52F1532}"/>
                </a:ext>
              </a:extLst>
            </p:cNvPr>
            <p:cNvSpPr/>
            <p:nvPr/>
          </p:nvSpPr>
          <p:spPr>
            <a:xfrm>
              <a:off x="3041280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מלבן 55">
              <a:extLst>
                <a:ext uri="{FF2B5EF4-FFF2-40B4-BE49-F238E27FC236}">
                  <a16:creationId xmlns:a16="http://schemas.microsoft.com/office/drawing/2014/main" id="{9A4192DE-CAE4-426E-AF63-000057FC0BA6}"/>
                </a:ext>
              </a:extLst>
            </p:cNvPr>
            <p:cNvSpPr/>
            <p:nvPr/>
          </p:nvSpPr>
          <p:spPr>
            <a:xfrm>
              <a:off x="2117567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מלבן 62">
              <a:extLst>
                <a:ext uri="{FF2B5EF4-FFF2-40B4-BE49-F238E27FC236}">
                  <a16:creationId xmlns:a16="http://schemas.microsoft.com/office/drawing/2014/main" id="{C58D858B-E21E-4A3F-9A96-B0797FFD2563}"/>
                </a:ext>
              </a:extLst>
            </p:cNvPr>
            <p:cNvSpPr/>
            <p:nvPr/>
          </p:nvSpPr>
          <p:spPr>
            <a:xfrm>
              <a:off x="1193854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מלבן 69">
              <a:extLst>
                <a:ext uri="{FF2B5EF4-FFF2-40B4-BE49-F238E27FC236}">
                  <a16:creationId xmlns:a16="http://schemas.microsoft.com/office/drawing/2014/main" id="{BD9C4ECB-2F91-4B1C-B53C-E2F9C58392D7}"/>
                </a:ext>
              </a:extLst>
            </p:cNvPr>
            <p:cNvSpPr/>
            <p:nvPr/>
          </p:nvSpPr>
          <p:spPr>
            <a:xfrm>
              <a:off x="270141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7" name="תיבת טקסט 76">
              <a:extLst>
                <a:ext uri="{FF2B5EF4-FFF2-40B4-BE49-F238E27FC236}">
                  <a16:creationId xmlns:a16="http://schemas.microsoft.com/office/drawing/2014/main" id="{D57A6A63-2585-4099-B878-B91096FB5A06}"/>
                </a:ext>
              </a:extLst>
            </p:cNvPr>
            <p:cNvSpPr txBox="1"/>
            <p:nvPr/>
          </p:nvSpPr>
          <p:spPr>
            <a:xfrm>
              <a:off x="9519553" y="3217345"/>
              <a:ext cx="990600" cy="47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שַׁחֲרִית</a:t>
              </a:r>
            </a:p>
          </p:txBody>
        </p: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E135F450-287C-4B2E-8947-AF8A9F41DAF2}"/>
              </a:ext>
            </a:extLst>
          </p:cNvPr>
          <p:cNvGrpSpPr/>
          <p:nvPr/>
        </p:nvGrpSpPr>
        <p:grpSpPr>
          <a:xfrm>
            <a:off x="270141" y="3758078"/>
            <a:ext cx="10421672" cy="477054"/>
            <a:chOff x="270141" y="3835061"/>
            <a:chExt cx="10421672" cy="477054"/>
          </a:xfrm>
        </p:grpSpPr>
        <p:sp>
          <p:nvSpPr>
            <p:cNvPr id="84" name="מלבן 83">
              <a:extLst>
                <a:ext uri="{FF2B5EF4-FFF2-40B4-BE49-F238E27FC236}">
                  <a16:creationId xmlns:a16="http://schemas.microsoft.com/office/drawing/2014/main" id="{2D195CA3-763E-4B40-9E21-BF22975B00EB}"/>
                </a:ext>
              </a:extLst>
            </p:cNvPr>
            <p:cNvSpPr/>
            <p:nvPr/>
          </p:nvSpPr>
          <p:spPr>
            <a:xfrm>
              <a:off x="9503813" y="3868257"/>
              <a:ext cx="1188000" cy="432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9D2B6F72-2801-4241-9D72-822F26B2C190}"/>
                </a:ext>
              </a:extLst>
            </p:cNvPr>
            <p:cNvSpPr/>
            <p:nvPr/>
          </p:nvSpPr>
          <p:spPr>
            <a:xfrm>
              <a:off x="8583561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6EE5D354-C901-4AD3-8EE1-4E1956720E93}"/>
                </a:ext>
              </a:extLst>
            </p:cNvPr>
            <p:cNvSpPr/>
            <p:nvPr/>
          </p:nvSpPr>
          <p:spPr>
            <a:xfrm>
              <a:off x="7659845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21C40CB2-1C2A-4455-B7AE-D634538064FA}"/>
                </a:ext>
              </a:extLst>
            </p:cNvPr>
            <p:cNvSpPr/>
            <p:nvPr/>
          </p:nvSpPr>
          <p:spPr>
            <a:xfrm>
              <a:off x="6736132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0204BE3-9183-4A09-B3E6-0A1EA32764A4}"/>
                </a:ext>
              </a:extLst>
            </p:cNvPr>
            <p:cNvSpPr/>
            <p:nvPr/>
          </p:nvSpPr>
          <p:spPr>
            <a:xfrm>
              <a:off x="5812419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E665364B-A1B9-4F2B-99A1-CDE23566FC92}"/>
                </a:ext>
              </a:extLst>
            </p:cNvPr>
            <p:cNvSpPr/>
            <p:nvPr/>
          </p:nvSpPr>
          <p:spPr>
            <a:xfrm>
              <a:off x="4888706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42">
              <a:extLst>
                <a:ext uri="{FF2B5EF4-FFF2-40B4-BE49-F238E27FC236}">
                  <a16:creationId xmlns:a16="http://schemas.microsoft.com/office/drawing/2014/main" id="{78F9534A-A70B-4570-B08A-D2DFE90E327E}"/>
                </a:ext>
              </a:extLst>
            </p:cNvPr>
            <p:cNvSpPr/>
            <p:nvPr/>
          </p:nvSpPr>
          <p:spPr>
            <a:xfrm>
              <a:off x="3964993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מלבן 49">
              <a:extLst>
                <a:ext uri="{FF2B5EF4-FFF2-40B4-BE49-F238E27FC236}">
                  <a16:creationId xmlns:a16="http://schemas.microsoft.com/office/drawing/2014/main" id="{59C1C09E-4C26-4185-B051-D6D7F9D5563F}"/>
                </a:ext>
              </a:extLst>
            </p:cNvPr>
            <p:cNvSpPr/>
            <p:nvPr/>
          </p:nvSpPr>
          <p:spPr>
            <a:xfrm>
              <a:off x="3041280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מלבן 56">
              <a:extLst>
                <a:ext uri="{FF2B5EF4-FFF2-40B4-BE49-F238E27FC236}">
                  <a16:creationId xmlns:a16="http://schemas.microsoft.com/office/drawing/2014/main" id="{37292BFC-EE0E-4DFD-8EB6-B654CDB6D304}"/>
                </a:ext>
              </a:extLst>
            </p:cNvPr>
            <p:cNvSpPr/>
            <p:nvPr/>
          </p:nvSpPr>
          <p:spPr>
            <a:xfrm>
              <a:off x="2117567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מלבן 63">
              <a:extLst>
                <a:ext uri="{FF2B5EF4-FFF2-40B4-BE49-F238E27FC236}">
                  <a16:creationId xmlns:a16="http://schemas.microsoft.com/office/drawing/2014/main" id="{AC6937CA-2E92-4DF9-8BB2-4B5F83365AEE}"/>
                </a:ext>
              </a:extLst>
            </p:cNvPr>
            <p:cNvSpPr/>
            <p:nvPr/>
          </p:nvSpPr>
          <p:spPr>
            <a:xfrm>
              <a:off x="1193854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מלבן 70">
              <a:extLst>
                <a:ext uri="{FF2B5EF4-FFF2-40B4-BE49-F238E27FC236}">
                  <a16:creationId xmlns:a16="http://schemas.microsoft.com/office/drawing/2014/main" id="{229DD1EA-41CD-4929-BF27-E65445D01FD9}"/>
                </a:ext>
              </a:extLst>
            </p:cNvPr>
            <p:cNvSpPr/>
            <p:nvPr/>
          </p:nvSpPr>
          <p:spPr>
            <a:xfrm>
              <a:off x="270141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תיבת טקסט 77">
              <a:extLst>
                <a:ext uri="{FF2B5EF4-FFF2-40B4-BE49-F238E27FC236}">
                  <a16:creationId xmlns:a16="http://schemas.microsoft.com/office/drawing/2014/main" id="{C4DFA9A6-E57E-4B50-8E8E-6702C4CF8C5A}"/>
                </a:ext>
              </a:extLst>
            </p:cNvPr>
            <p:cNvSpPr txBox="1"/>
            <p:nvPr/>
          </p:nvSpPr>
          <p:spPr>
            <a:xfrm>
              <a:off x="9519553" y="3835061"/>
              <a:ext cx="990600" cy="47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בֵּרַכְתִּי עַל אַרְבַּעַת הַמִּינִים</a:t>
              </a:r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7EC6E957-F4E1-4052-B90D-B4CA183AE9A5}"/>
              </a:ext>
            </a:extLst>
          </p:cNvPr>
          <p:cNvGrpSpPr/>
          <p:nvPr/>
        </p:nvGrpSpPr>
        <p:grpSpPr>
          <a:xfrm>
            <a:off x="270141" y="4342426"/>
            <a:ext cx="10421672" cy="432619"/>
            <a:chOff x="270141" y="4485477"/>
            <a:chExt cx="10421672" cy="432619"/>
          </a:xfrm>
        </p:grpSpPr>
        <p:sp>
          <p:nvSpPr>
            <p:cNvPr id="85" name="מלבן 84">
              <a:extLst>
                <a:ext uri="{FF2B5EF4-FFF2-40B4-BE49-F238E27FC236}">
                  <a16:creationId xmlns:a16="http://schemas.microsoft.com/office/drawing/2014/main" id="{D46B28A5-F448-4B69-9A88-17500529A225}"/>
                </a:ext>
              </a:extLst>
            </p:cNvPr>
            <p:cNvSpPr/>
            <p:nvPr/>
          </p:nvSpPr>
          <p:spPr>
            <a:xfrm>
              <a:off x="9503813" y="4485477"/>
              <a:ext cx="1188000" cy="432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E2BE4B79-2E4A-4189-A4C2-63244ED15526}"/>
                </a:ext>
              </a:extLst>
            </p:cNvPr>
            <p:cNvSpPr/>
            <p:nvPr/>
          </p:nvSpPr>
          <p:spPr>
            <a:xfrm>
              <a:off x="8583561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99547CC6-2E46-4E64-94BC-8516EF9B0817}"/>
                </a:ext>
              </a:extLst>
            </p:cNvPr>
            <p:cNvSpPr/>
            <p:nvPr/>
          </p:nvSpPr>
          <p:spPr>
            <a:xfrm>
              <a:off x="7659845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62128445-B4C9-4806-9D3A-420CE1C3ECDA}"/>
                </a:ext>
              </a:extLst>
            </p:cNvPr>
            <p:cNvSpPr/>
            <p:nvPr/>
          </p:nvSpPr>
          <p:spPr>
            <a:xfrm>
              <a:off x="6736132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214A067B-F08F-422E-A14B-62A49EC8D325}"/>
                </a:ext>
              </a:extLst>
            </p:cNvPr>
            <p:cNvSpPr/>
            <p:nvPr/>
          </p:nvSpPr>
          <p:spPr>
            <a:xfrm>
              <a:off x="5812419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C05D99A3-D32D-4F97-9FC8-7CA621661F2F}"/>
                </a:ext>
              </a:extLst>
            </p:cNvPr>
            <p:cNvSpPr/>
            <p:nvPr/>
          </p:nvSpPr>
          <p:spPr>
            <a:xfrm>
              <a:off x="4888706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 43">
              <a:extLst>
                <a:ext uri="{FF2B5EF4-FFF2-40B4-BE49-F238E27FC236}">
                  <a16:creationId xmlns:a16="http://schemas.microsoft.com/office/drawing/2014/main" id="{AB26431A-FC3D-46A7-85B8-C2EEB1054E70}"/>
                </a:ext>
              </a:extLst>
            </p:cNvPr>
            <p:cNvSpPr/>
            <p:nvPr/>
          </p:nvSpPr>
          <p:spPr>
            <a:xfrm>
              <a:off x="3964993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מלבן 50">
              <a:extLst>
                <a:ext uri="{FF2B5EF4-FFF2-40B4-BE49-F238E27FC236}">
                  <a16:creationId xmlns:a16="http://schemas.microsoft.com/office/drawing/2014/main" id="{B06870FB-EB81-4F59-AE39-3585F45A4348}"/>
                </a:ext>
              </a:extLst>
            </p:cNvPr>
            <p:cNvSpPr/>
            <p:nvPr/>
          </p:nvSpPr>
          <p:spPr>
            <a:xfrm>
              <a:off x="3041280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מלבן 57">
              <a:extLst>
                <a:ext uri="{FF2B5EF4-FFF2-40B4-BE49-F238E27FC236}">
                  <a16:creationId xmlns:a16="http://schemas.microsoft.com/office/drawing/2014/main" id="{9E4AC381-035C-44EF-9D91-D018FD754FE8}"/>
                </a:ext>
              </a:extLst>
            </p:cNvPr>
            <p:cNvSpPr/>
            <p:nvPr/>
          </p:nvSpPr>
          <p:spPr>
            <a:xfrm>
              <a:off x="2117567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4A0431B2-0F3D-416E-8B1B-3EED571258CF}"/>
                </a:ext>
              </a:extLst>
            </p:cNvPr>
            <p:cNvSpPr/>
            <p:nvPr/>
          </p:nvSpPr>
          <p:spPr>
            <a:xfrm>
              <a:off x="1193854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4925EB98-DCFB-4B15-8A80-784958EE618E}"/>
                </a:ext>
              </a:extLst>
            </p:cNvPr>
            <p:cNvSpPr/>
            <p:nvPr/>
          </p:nvSpPr>
          <p:spPr>
            <a:xfrm>
              <a:off x="270141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1003C8BC-629E-47F7-BDAE-BF51E73596D1}"/>
                </a:ext>
              </a:extLst>
            </p:cNvPr>
            <p:cNvSpPr txBox="1"/>
            <p:nvPr/>
          </p:nvSpPr>
          <p:spPr>
            <a:xfrm>
              <a:off x="9519553" y="4539888"/>
              <a:ext cx="990600" cy="2846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עָזַרְתִּי בַּבַּיִת</a:t>
              </a:r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31741152-2097-4DE6-B853-E441DBEC72C0}"/>
              </a:ext>
            </a:extLst>
          </p:cNvPr>
          <p:cNvGrpSpPr/>
          <p:nvPr/>
        </p:nvGrpSpPr>
        <p:grpSpPr>
          <a:xfrm>
            <a:off x="270141" y="4882339"/>
            <a:ext cx="10421672" cy="477054"/>
            <a:chOff x="270141" y="5070493"/>
            <a:chExt cx="10421672" cy="477054"/>
          </a:xfrm>
        </p:grpSpPr>
        <p:sp>
          <p:nvSpPr>
            <p:cNvPr id="86" name="מלבן 85">
              <a:extLst>
                <a:ext uri="{FF2B5EF4-FFF2-40B4-BE49-F238E27FC236}">
                  <a16:creationId xmlns:a16="http://schemas.microsoft.com/office/drawing/2014/main" id="{492D5FCE-2BF5-45E7-B1EC-AE60C6962F58}"/>
                </a:ext>
              </a:extLst>
            </p:cNvPr>
            <p:cNvSpPr/>
            <p:nvPr/>
          </p:nvSpPr>
          <p:spPr>
            <a:xfrm>
              <a:off x="9503813" y="5102697"/>
              <a:ext cx="1188000" cy="432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A1497B27-A958-4415-8D47-D1BD9FFBFBBB}"/>
                </a:ext>
              </a:extLst>
            </p:cNvPr>
            <p:cNvSpPr/>
            <p:nvPr/>
          </p:nvSpPr>
          <p:spPr>
            <a:xfrm>
              <a:off x="8583561" y="510269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6DD3FF9E-A5EF-401D-AF19-48A49D2E5598}"/>
                </a:ext>
              </a:extLst>
            </p:cNvPr>
            <p:cNvSpPr/>
            <p:nvPr/>
          </p:nvSpPr>
          <p:spPr>
            <a:xfrm>
              <a:off x="7659845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E4DA8F65-C144-43D4-B531-6664B0D1A7B1}"/>
                </a:ext>
              </a:extLst>
            </p:cNvPr>
            <p:cNvSpPr/>
            <p:nvPr/>
          </p:nvSpPr>
          <p:spPr>
            <a:xfrm>
              <a:off x="6736132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F0FADC4E-DA6A-49EE-A646-DAAB3DCACDB4}"/>
                </a:ext>
              </a:extLst>
            </p:cNvPr>
            <p:cNvSpPr/>
            <p:nvPr/>
          </p:nvSpPr>
          <p:spPr>
            <a:xfrm>
              <a:off x="5812419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3B33E920-64B7-4F54-AF62-D95DC57B6DA0}"/>
                </a:ext>
              </a:extLst>
            </p:cNvPr>
            <p:cNvSpPr/>
            <p:nvPr/>
          </p:nvSpPr>
          <p:spPr>
            <a:xfrm>
              <a:off x="4888706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מלבן 44">
              <a:extLst>
                <a:ext uri="{FF2B5EF4-FFF2-40B4-BE49-F238E27FC236}">
                  <a16:creationId xmlns:a16="http://schemas.microsoft.com/office/drawing/2014/main" id="{C94EF6BA-B444-42BB-9468-1C509421BC2D}"/>
                </a:ext>
              </a:extLst>
            </p:cNvPr>
            <p:cNvSpPr/>
            <p:nvPr/>
          </p:nvSpPr>
          <p:spPr>
            <a:xfrm>
              <a:off x="3964993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מלבן 51">
              <a:extLst>
                <a:ext uri="{FF2B5EF4-FFF2-40B4-BE49-F238E27FC236}">
                  <a16:creationId xmlns:a16="http://schemas.microsoft.com/office/drawing/2014/main" id="{AD5A7B0D-CD41-4569-82A3-1B9185008208}"/>
                </a:ext>
              </a:extLst>
            </p:cNvPr>
            <p:cNvSpPr/>
            <p:nvPr/>
          </p:nvSpPr>
          <p:spPr>
            <a:xfrm>
              <a:off x="3041280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מלבן 58">
              <a:extLst>
                <a:ext uri="{FF2B5EF4-FFF2-40B4-BE49-F238E27FC236}">
                  <a16:creationId xmlns:a16="http://schemas.microsoft.com/office/drawing/2014/main" id="{C2AE8DDE-F25B-4FFF-B3BE-759E8F6A7611}"/>
                </a:ext>
              </a:extLst>
            </p:cNvPr>
            <p:cNvSpPr/>
            <p:nvPr/>
          </p:nvSpPr>
          <p:spPr>
            <a:xfrm>
              <a:off x="2117567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מלבן 65">
              <a:extLst>
                <a:ext uri="{FF2B5EF4-FFF2-40B4-BE49-F238E27FC236}">
                  <a16:creationId xmlns:a16="http://schemas.microsoft.com/office/drawing/2014/main" id="{A4C49751-E24C-41FD-9354-FB3A0062C0F4}"/>
                </a:ext>
              </a:extLst>
            </p:cNvPr>
            <p:cNvSpPr/>
            <p:nvPr/>
          </p:nvSpPr>
          <p:spPr>
            <a:xfrm>
              <a:off x="1193854" y="510269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מלבן 72">
              <a:extLst>
                <a:ext uri="{FF2B5EF4-FFF2-40B4-BE49-F238E27FC236}">
                  <a16:creationId xmlns:a16="http://schemas.microsoft.com/office/drawing/2014/main" id="{70179755-3860-4204-824B-AC82F453C63D}"/>
                </a:ext>
              </a:extLst>
            </p:cNvPr>
            <p:cNvSpPr/>
            <p:nvPr/>
          </p:nvSpPr>
          <p:spPr>
            <a:xfrm>
              <a:off x="270141" y="510269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C7531C8-BEC8-4732-BE29-475287EABA33}"/>
                </a:ext>
              </a:extLst>
            </p:cNvPr>
            <p:cNvSpPr txBox="1"/>
            <p:nvPr/>
          </p:nvSpPr>
          <p:spPr>
            <a:xfrm>
              <a:off x="9519553" y="5070493"/>
              <a:ext cx="990600" cy="47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בֵּרַכְתִּי בִּרְכַּת '</a:t>
              </a:r>
              <a:r>
                <a:rPr lang="he-IL" sz="1250" dirty="0" err="1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לֵישֵּׁב</a:t>
              </a:r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 בַּסֻּכָּה'</a:t>
              </a:r>
            </a:p>
          </p:txBody>
        </p:sp>
      </p:grp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22E3C772-C516-432B-88B2-8A086309D4B3}"/>
              </a:ext>
            </a:extLst>
          </p:cNvPr>
          <p:cNvGrpSpPr/>
          <p:nvPr/>
        </p:nvGrpSpPr>
        <p:grpSpPr>
          <a:xfrm>
            <a:off x="270141" y="5466687"/>
            <a:ext cx="10421672" cy="477054"/>
            <a:chOff x="270141" y="5688209"/>
            <a:chExt cx="10421672" cy="477054"/>
          </a:xfrm>
        </p:grpSpPr>
        <p:sp>
          <p:nvSpPr>
            <p:cNvPr id="87" name="מלבן 86">
              <a:extLst>
                <a:ext uri="{FF2B5EF4-FFF2-40B4-BE49-F238E27FC236}">
                  <a16:creationId xmlns:a16="http://schemas.microsoft.com/office/drawing/2014/main" id="{72935212-530A-45AB-ACAE-39E2763937B6}"/>
                </a:ext>
              </a:extLst>
            </p:cNvPr>
            <p:cNvSpPr/>
            <p:nvPr/>
          </p:nvSpPr>
          <p:spPr>
            <a:xfrm>
              <a:off x="9503813" y="5719917"/>
              <a:ext cx="1188000" cy="432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DAEC1C72-CEB0-4EF0-A18A-0F7CC8781F14}"/>
                </a:ext>
              </a:extLst>
            </p:cNvPr>
            <p:cNvSpPr/>
            <p:nvPr/>
          </p:nvSpPr>
          <p:spPr>
            <a:xfrm>
              <a:off x="8583561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EA0B5A08-52B3-433D-B9EA-D3F423C0282C}"/>
                </a:ext>
              </a:extLst>
            </p:cNvPr>
            <p:cNvSpPr/>
            <p:nvPr/>
          </p:nvSpPr>
          <p:spPr>
            <a:xfrm>
              <a:off x="7659845" y="57199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2D1B7F23-91D5-40A7-B143-E03FA54E3F5F}"/>
                </a:ext>
              </a:extLst>
            </p:cNvPr>
            <p:cNvSpPr/>
            <p:nvPr/>
          </p:nvSpPr>
          <p:spPr>
            <a:xfrm>
              <a:off x="6736132" y="57199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מלבן 31">
              <a:extLst>
                <a:ext uri="{FF2B5EF4-FFF2-40B4-BE49-F238E27FC236}">
                  <a16:creationId xmlns:a16="http://schemas.microsoft.com/office/drawing/2014/main" id="{8F04D8AE-AB2F-4425-AFB2-D67A2E419453}"/>
                </a:ext>
              </a:extLst>
            </p:cNvPr>
            <p:cNvSpPr/>
            <p:nvPr/>
          </p:nvSpPr>
          <p:spPr>
            <a:xfrm>
              <a:off x="5812419" y="57199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2A4A20E-B3FD-4973-9EE7-258E447619BF}"/>
                </a:ext>
              </a:extLst>
            </p:cNvPr>
            <p:cNvSpPr/>
            <p:nvPr/>
          </p:nvSpPr>
          <p:spPr>
            <a:xfrm>
              <a:off x="4888706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מלבן 45">
              <a:extLst>
                <a:ext uri="{FF2B5EF4-FFF2-40B4-BE49-F238E27FC236}">
                  <a16:creationId xmlns:a16="http://schemas.microsoft.com/office/drawing/2014/main" id="{D3FE9C81-FB4D-490C-920C-21ECAE92C507}"/>
                </a:ext>
              </a:extLst>
            </p:cNvPr>
            <p:cNvSpPr/>
            <p:nvPr/>
          </p:nvSpPr>
          <p:spPr>
            <a:xfrm>
              <a:off x="3964993" y="57199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מלבן 52">
              <a:extLst>
                <a:ext uri="{FF2B5EF4-FFF2-40B4-BE49-F238E27FC236}">
                  <a16:creationId xmlns:a16="http://schemas.microsoft.com/office/drawing/2014/main" id="{5BAADA7E-02A2-49C0-92CD-C8BAE5D2F2F8}"/>
                </a:ext>
              </a:extLst>
            </p:cNvPr>
            <p:cNvSpPr/>
            <p:nvPr/>
          </p:nvSpPr>
          <p:spPr>
            <a:xfrm>
              <a:off x="3041280" y="57199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מלבן 59">
              <a:extLst>
                <a:ext uri="{FF2B5EF4-FFF2-40B4-BE49-F238E27FC236}">
                  <a16:creationId xmlns:a16="http://schemas.microsoft.com/office/drawing/2014/main" id="{CDA44C30-1B07-4223-9738-33C9506B2D3A}"/>
                </a:ext>
              </a:extLst>
            </p:cNvPr>
            <p:cNvSpPr/>
            <p:nvPr/>
          </p:nvSpPr>
          <p:spPr>
            <a:xfrm>
              <a:off x="2117567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מלבן 66">
              <a:extLst>
                <a:ext uri="{FF2B5EF4-FFF2-40B4-BE49-F238E27FC236}">
                  <a16:creationId xmlns:a16="http://schemas.microsoft.com/office/drawing/2014/main" id="{67A19079-5CF1-4F33-B06D-7DBF735CF0FB}"/>
                </a:ext>
              </a:extLst>
            </p:cNvPr>
            <p:cNvSpPr/>
            <p:nvPr/>
          </p:nvSpPr>
          <p:spPr>
            <a:xfrm>
              <a:off x="1193854" y="57199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מלבן 73">
              <a:extLst>
                <a:ext uri="{FF2B5EF4-FFF2-40B4-BE49-F238E27FC236}">
                  <a16:creationId xmlns:a16="http://schemas.microsoft.com/office/drawing/2014/main" id="{756A5CE2-DA07-425C-8C1C-404888059354}"/>
                </a:ext>
              </a:extLst>
            </p:cNvPr>
            <p:cNvSpPr/>
            <p:nvPr/>
          </p:nvSpPr>
          <p:spPr>
            <a:xfrm>
              <a:off x="270141" y="57199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1" name="תיבת טקסט 80">
              <a:extLst>
                <a:ext uri="{FF2B5EF4-FFF2-40B4-BE49-F238E27FC236}">
                  <a16:creationId xmlns:a16="http://schemas.microsoft.com/office/drawing/2014/main" id="{608CF469-3695-4071-A5C4-FF966B817933}"/>
                </a:ext>
              </a:extLst>
            </p:cNvPr>
            <p:cNvSpPr txBox="1"/>
            <p:nvPr/>
          </p:nvSpPr>
          <p:spPr>
            <a:xfrm>
              <a:off x="9519553" y="5688209"/>
              <a:ext cx="990600" cy="47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הִדְלַקְתִּי נֵרוֹת שַׁבָּת וְחַג</a:t>
              </a:r>
            </a:p>
          </p:txBody>
        </p:sp>
      </p:grpSp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A440B6A6-2C0F-44BC-84B8-400882B1B481}"/>
              </a:ext>
            </a:extLst>
          </p:cNvPr>
          <p:cNvSpPr txBox="1"/>
          <p:nvPr/>
        </p:nvSpPr>
        <p:spPr>
          <a:xfrm>
            <a:off x="8583561" y="1407140"/>
            <a:ext cx="4271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dirty="0">
                <a:latin typeface="Fb Ogen" panose="02020503050405020304" pitchFamily="18" charset="-79"/>
                <a:cs typeface="Fb Ogen" panose="02020503050405020304" pitchFamily="18" charset="-79"/>
              </a:rPr>
              <a:t>ב"ה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6EC6E360-11A7-43C1-A4B4-64FD0355FD2A}"/>
              </a:ext>
            </a:extLst>
          </p:cNvPr>
          <p:cNvGrpSpPr/>
          <p:nvPr/>
        </p:nvGrpSpPr>
        <p:grpSpPr>
          <a:xfrm>
            <a:off x="5786160" y="6631756"/>
            <a:ext cx="3303119" cy="678297"/>
            <a:chOff x="5786160" y="6494106"/>
            <a:chExt cx="3303119" cy="678297"/>
          </a:xfrm>
        </p:grpSpPr>
        <p:sp>
          <p:nvSpPr>
            <p:cNvPr id="94" name="מלבן 93">
              <a:extLst>
                <a:ext uri="{FF2B5EF4-FFF2-40B4-BE49-F238E27FC236}">
                  <a16:creationId xmlns:a16="http://schemas.microsoft.com/office/drawing/2014/main" id="{684CF465-DB90-4D49-9D47-147EAB0F8AF5}"/>
                </a:ext>
              </a:extLst>
            </p:cNvPr>
            <p:cNvSpPr/>
            <p:nvPr/>
          </p:nvSpPr>
          <p:spPr>
            <a:xfrm rot="21436318" flipH="1" flipV="1">
              <a:off x="5830731" y="6494106"/>
              <a:ext cx="2817498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6" name="תיבת טקסט 95">
              <a:extLst>
                <a:ext uri="{FF2B5EF4-FFF2-40B4-BE49-F238E27FC236}">
                  <a16:creationId xmlns:a16="http://schemas.microsoft.com/office/drawing/2014/main" id="{2173B854-98F9-430E-8291-DC91B51F38E7}"/>
                </a:ext>
              </a:extLst>
            </p:cNvPr>
            <p:cNvSpPr txBox="1"/>
            <p:nvPr/>
          </p:nvSpPr>
          <p:spPr>
            <a:xfrm>
              <a:off x="5786160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בְּשִׂמְחַת בֵּית הַשּׁוֹאֵבָה</a:t>
              </a:r>
            </a:p>
          </p:txBody>
        </p:sp>
        <p:grpSp>
          <p:nvGrpSpPr>
            <p:cNvPr id="97" name="קבוצה 96">
              <a:extLst>
                <a:ext uri="{FF2B5EF4-FFF2-40B4-BE49-F238E27FC236}">
                  <a16:creationId xmlns:a16="http://schemas.microsoft.com/office/drawing/2014/main" id="{4A96E086-443A-431D-896B-86034846405C}"/>
                </a:ext>
              </a:extLst>
            </p:cNvPr>
            <p:cNvGrpSpPr/>
            <p:nvPr/>
          </p:nvGrpSpPr>
          <p:grpSpPr>
            <a:xfrm>
              <a:off x="8746845" y="6652514"/>
              <a:ext cx="342434" cy="341817"/>
              <a:chOff x="7084103" y="9482737"/>
              <a:chExt cx="217386" cy="209772"/>
            </a:xfrm>
          </p:grpSpPr>
          <p:sp>
            <p:nvSpPr>
              <p:cNvPr id="98" name="אליפסה 97">
                <a:extLst>
                  <a:ext uri="{FF2B5EF4-FFF2-40B4-BE49-F238E27FC236}">
                    <a16:creationId xmlns:a16="http://schemas.microsoft.com/office/drawing/2014/main" id="{515AD158-8D7F-4CA3-ADDC-567EAE1E483B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9" name="אליפסה 98">
                <a:extLst>
                  <a:ext uri="{FF2B5EF4-FFF2-40B4-BE49-F238E27FC236}">
                    <a16:creationId xmlns:a16="http://schemas.microsoft.com/office/drawing/2014/main" id="{9FA17FCD-66CC-4E26-8118-A237F7503DA8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101" name="קבוצה 100">
            <a:extLst>
              <a:ext uri="{FF2B5EF4-FFF2-40B4-BE49-F238E27FC236}">
                <a16:creationId xmlns:a16="http://schemas.microsoft.com/office/drawing/2014/main" id="{642CBF95-208C-4191-9815-20A50CEC15A0}"/>
              </a:ext>
            </a:extLst>
          </p:cNvPr>
          <p:cNvGrpSpPr/>
          <p:nvPr/>
        </p:nvGrpSpPr>
        <p:grpSpPr>
          <a:xfrm>
            <a:off x="1526984" y="6634372"/>
            <a:ext cx="3378669" cy="678297"/>
            <a:chOff x="5815499" y="6496964"/>
            <a:chExt cx="3378669" cy="678297"/>
          </a:xfrm>
        </p:grpSpPr>
        <p:sp>
          <p:nvSpPr>
            <p:cNvPr id="102" name="מלבן 93">
              <a:extLst>
                <a:ext uri="{FF2B5EF4-FFF2-40B4-BE49-F238E27FC236}">
                  <a16:creationId xmlns:a16="http://schemas.microsoft.com/office/drawing/2014/main" id="{F9068D95-1900-4595-AD2C-EC63F15CFAD9}"/>
                </a:ext>
              </a:extLst>
            </p:cNvPr>
            <p:cNvSpPr/>
            <p:nvPr/>
          </p:nvSpPr>
          <p:spPr>
            <a:xfrm rot="21436318" flipH="1" flipV="1">
              <a:off x="5815499" y="6496964"/>
              <a:ext cx="2937685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3" name="תיבת טקסט 102">
              <a:extLst>
                <a:ext uri="{FF2B5EF4-FFF2-40B4-BE49-F238E27FC236}">
                  <a16:creationId xmlns:a16="http://schemas.microsoft.com/office/drawing/2014/main" id="{D5A93E9F-DEDF-42E5-9001-7507A3043B00}"/>
                </a:ext>
              </a:extLst>
            </p:cNvPr>
            <p:cNvSpPr txBox="1"/>
            <p:nvPr/>
          </p:nvSpPr>
          <p:spPr>
            <a:xfrm>
              <a:off x="5891049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בַּהֲקָפוֹת בְּשִׂמְחַת תּוֹרָה</a:t>
              </a:r>
            </a:p>
          </p:txBody>
        </p:sp>
        <p:grpSp>
          <p:nvGrpSpPr>
            <p:cNvPr id="104" name="קבוצה 103">
              <a:extLst>
                <a:ext uri="{FF2B5EF4-FFF2-40B4-BE49-F238E27FC236}">
                  <a16:creationId xmlns:a16="http://schemas.microsoft.com/office/drawing/2014/main" id="{096EBD16-77D5-4526-8E9F-D13CC42BF6E8}"/>
                </a:ext>
              </a:extLst>
            </p:cNvPr>
            <p:cNvGrpSpPr/>
            <p:nvPr/>
          </p:nvGrpSpPr>
          <p:grpSpPr>
            <a:xfrm>
              <a:off x="8851734" y="6652514"/>
              <a:ext cx="342434" cy="341817"/>
              <a:chOff x="7084103" y="9482737"/>
              <a:chExt cx="217386" cy="209772"/>
            </a:xfrm>
          </p:grpSpPr>
          <p:sp>
            <p:nvSpPr>
              <p:cNvPr id="105" name="אליפסה 104">
                <a:extLst>
                  <a:ext uri="{FF2B5EF4-FFF2-40B4-BE49-F238E27FC236}">
                    <a16:creationId xmlns:a16="http://schemas.microsoft.com/office/drawing/2014/main" id="{87B3DBA9-FB3A-4E9E-97D1-54E0823FD96B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אליפסה 105">
                <a:extLst>
                  <a:ext uri="{FF2B5EF4-FFF2-40B4-BE49-F238E27FC236}">
                    <a16:creationId xmlns:a16="http://schemas.microsoft.com/office/drawing/2014/main" id="{0D166E96-E6D9-4E80-AB42-890E4FFF1673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107" name="קבוצה 106">
            <a:extLst>
              <a:ext uri="{FF2B5EF4-FFF2-40B4-BE49-F238E27FC236}">
                <a16:creationId xmlns:a16="http://schemas.microsoft.com/office/drawing/2014/main" id="{8FEF3895-5435-4EB5-B395-91AD64333D3C}"/>
              </a:ext>
            </a:extLst>
          </p:cNvPr>
          <p:cNvGrpSpPr/>
          <p:nvPr/>
        </p:nvGrpSpPr>
        <p:grpSpPr>
          <a:xfrm>
            <a:off x="270141" y="6011705"/>
            <a:ext cx="10421672" cy="477054"/>
            <a:chOff x="270141" y="5688209"/>
            <a:chExt cx="10421672" cy="477054"/>
          </a:xfrm>
        </p:grpSpPr>
        <p:sp>
          <p:nvSpPr>
            <p:cNvPr id="108" name="מלבן 107">
              <a:extLst>
                <a:ext uri="{FF2B5EF4-FFF2-40B4-BE49-F238E27FC236}">
                  <a16:creationId xmlns:a16="http://schemas.microsoft.com/office/drawing/2014/main" id="{16D20A03-27E2-4DD9-970E-8CFD129ACA3D}"/>
                </a:ext>
              </a:extLst>
            </p:cNvPr>
            <p:cNvSpPr/>
            <p:nvPr/>
          </p:nvSpPr>
          <p:spPr>
            <a:xfrm>
              <a:off x="9503813" y="5719917"/>
              <a:ext cx="1188000" cy="432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9" name="מלבן 108">
              <a:extLst>
                <a:ext uri="{FF2B5EF4-FFF2-40B4-BE49-F238E27FC236}">
                  <a16:creationId xmlns:a16="http://schemas.microsoft.com/office/drawing/2014/main" id="{FCEC73D9-0AEC-4475-A30F-A656ECD62E1A}"/>
                </a:ext>
              </a:extLst>
            </p:cNvPr>
            <p:cNvSpPr/>
            <p:nvPr/>
          </p:nvSpPr>
          <p:spPr>
            <a:xfrm>
              <a:off x="8583561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0" name="מלבן 109">
              <a:extLst>
                <a:ext uri="{FF2B5EF4-FFF2-40B4-BE49-F238E27FC236}">
                  <a16:creationId xmlns:a16="http://schemas.microsoft.com/office/drawing/2014/main" id="{34301F34-B1B1-46CE-A123-FB1C68912553}"/>
                </a:ext>
              </a:extLst>
            </p:cNvPr>
            <p:cNvSpPr/>
            <p:nvPr/>
          </p:nvSpPr>
          <p:spPr>
            <a:xfrm>
              <a:off x="7659845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מלבן 110">
              <a:extLst>
                <a:ext uri="{FF2B5EF4-FFF2-40B4-BE49-F238E27FC236}">
                  <a16:creationId xmlns:a16="http://schemas.microsoft.com/office/drawing/2014/main" id="{C46D40E7-FD36-4A9C-BE56-2522177564E6}"/>
                </a:ext>
              </a:extLst>
            </p:cNvPr>
            <p:cNvSpPr/>
            <p:nvPr/>
          </p:nvSpPr>
          <p:spPr>
            <a:xfrm>
              <a:off x="6736132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2" name="מלבן 111">
              <a:extLst>
                <a:ext uri="{FF2B5EF4-FFF2-40B4-BE49-F238E27FC236}">
                  <a16:creationId xmlns:a16="http://schemas.microsoft.com/office/drawing/2014/main" id="{27B1A838-4BF0-435F-9F7F-35EE361A3E0D}"/>
                </a:ext>
              </a:extLst>
            </p:cNvPr>
            <p:cNvSpPr/>
            <p:nvPr/>
          </p:nvSpPr>
          <p:spPr>
            <a:xfrm>
              <a:off x="5812419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3" name="מלבן 112">
              <a:extLst>
                <a:ext uri="{FF2B5EF4-FFF2-40B4-BE49-F238E27FC236}">
                  <a16:creationId xmlns:a16="http://schemas.microsoft.com/office/drawing/2014/main" id="{31712C0A-6FC3-45D8-A77A-6D0966DE0551}"/>
                </a:ext>
              </a:extLst>
            </p:cNvPr>
            <p:cNvSpPr/>
            <p:nvPr/>
          </p:nvSpPr>
          <p:spPr>
            <a:xfrm>
              <a:off x="4888706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4" name="מלבן 113">
              <a:extLst>
                <a:ext uri="{FF2B5EF4-FFF2-40B4-BE49-F238E27FC236}">
                  <a16:creationId xmlns:a16="http://schemas.microsoft.com/office/drawing/2014/main" id="{618099EA-183C-4FA1-8F86-6711DA5A6740}"/>
                </a:ext>
              </a:extLst>
            </p:cNvPr>
            <p:cNvSpPr/>
            <p:nvPr/>
          </p:nvSpPr>
          <p:spPr>
            <a:xfrm>
              <a:off x="3964993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5" name="מלבן 114">
              <a:extLst>
                <a:ext uri="{FF2B5EF4-FFF2-40B4-BE49-F238E27FC236}">
                  <a16:creationId xmlns:a16="http://schemas.microsoft.com/office/drawing/2014/main" id="{DA16044F-5CA3-449B-A3EB-327075200F9D}"/>
                </a:ext>
              </a:extLst>
            </p:cNvPr>
            <p:cNvSpPr/>
            <p:nvPr/>
          </p:nvSpPr>
          <p:spPr>
            <a:xfrm>
              <a:off x="3041280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6" name="מלבן 115">
              <a:extLst>
                <a:ext uri="{FF2B5EF4-FFF2-40B4-BE49-F238E27FC236}">
                  <a16:creationId xmlns:a16="http://schemas.microsoft.com/office/drawing/2014/main" id="{62640FC1-1890-490E-BFF2-EBE95D714334}"/>
                </a:ext>
              </a:extLst>
            </p:cNvPr>
            <p:cNvSpPr/>
            <p:nvPr/>
          </p:nvSpPr>
          <p:spPr>
            <a:xfrm>
              <a:off x="2117567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7" name="מלבן 116">
              <a:extLst>
                <a:ext uri="{FF2B5EF4-FFF2-40B4-BE49-F238E27FC236}">
                  <a16:creationId xmlns:a16="http://schemas.microsoft.com/office/drawing/2014/main" id="{5C3B95F9-681D-40B8-B373-CD1AC326CD72}"/>
                </a:ext>
              </a:extLst>
            </p:cNvPr>
            <p:cNvSpPr/>
            <p:nvPr/>
          </p:nvSpPr>
          <p:spPr>
            <a:xfrm>
              <a:off x="1193854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8" name="מלבן 117">
              <a:extLst>
                <a:ext uri="{FF2B5EF4-FFF2-40B4-BE49-F238E27FC236}">
                  <a16:creationId xmlns:a16="http://schemas.microsoft.com/office/drawing/2014/main" id="{A4210B55-F34F-451D-96B0-1D6099237E4C}"/>
                </a:ext>
              </a:extLst>
            </p:cNvPr>
            <p:cNvSpPr/>
            <p:nvPr/>
          </p:nvSpPr>
          <p:spPr>
            <a:xfrm>
              <a:off x="270141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9" name="תיבת טקסט 118">
              <a:extLst>
                <a:ext uri="{FF2B5EF4-FFF2-40B4-BE49-F238E27FC236}">
                  <a16:creationId xmlns:a16="http://schemas.microsoft.com/office/drawing/2014/main" id="{DD6E95CD-1D9E-41AA-AED2-508DB9A1B8DE}"/>
                </a:ext>
              </a:extLst>
            </p:cNvPr>
            <p:cNvSpPr txBox="1"/>
            <p:nvPr/>
          </p:nvSpPr>
          <p:spPr>
            <a:xfrm>
              <a:off x="9519553" y="5688209"/>
              <a:ext cx="990600" cy="47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אָמַרְתִּי</a:t>
              </a:r>
            </a:p>
            <a:p>
              <a:pPr rtl="1"/>
              <a:r>
                <a:rPr lang="he-IL" sz="1250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קְרִיאַת שְׁמַע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6324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32</Words>
  <Application>Microsoft Office PowerPoint</Application>
  <PresentationFormat>מותאם אישית</PresentationFormat>
  <Paragraphs>11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Fb Ogen</vt:lpstr>
      <vt:lpstr>Calibri Light</vt:lpstr>
      <vt:lpstr>Calibri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28</cp:revision>
  <dcterms:created xsi:type="dcterms:W3CDTF">2021-09-13T19:54:41Z</dcterms:created>
  <dcterms:modified xsi:type="dcterms:W3CDTF">2021-09-14T07:31:49Z</dcterms:modified>
</cp:coreProperties>
</file>