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  <p:sldMasterId id="2147483696" r:id="rId2"/>
  </p:sldMasterIdLst>
  <p:notesMasterIdLst>
    <p:notesMasterId r:id="rId9"/>
  </p:notesMasterIdLst>
  <p:sldIdLst>
    <p:sldId id="265" r:id="rId3"/>
    <p:sldId id="258" r:id="rId4"/>
    <p:sldId id="264" r:id="rId5"/>
    <p:sldId id="267" r:id="rId6"/>
    <p:sldId id="268" r:id="rId7"/>
    <p:sldId id="26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b Keisar" panose="020B0604020202020204" charset="-79"/>
      <p:regular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638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B82F50-B8FF-404A-9CCC-74497DBA4C0B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45515E-4D7B-4F91-AF83-FF8354ED683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12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515E-4D7B-4F91-AF83-FF8354ED6836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94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515E-4D7B-4F91-AF83-FF8354ED6836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515E-4D7B-4F91-AF83-FF8354ED683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764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515E-4D7B-4F91-AF83-FF8354ED683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696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515E-4D7B-4F91-AF83-FF8354ED683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70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5515E-4D7B-4F91-AF83-FF8354ED6836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32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05515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6893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503019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988741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13778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582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61082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55848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56911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725381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236116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596816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675152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1414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648560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027540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10695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8011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082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51220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38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14751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99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27F5BA5-3EDD-446D-A3BA-3302BE5223E0}" type="datetimeFigureOut">
              <a:rPr lang="he-IL" smtClean="0"/>
              <a:pPr/>
              <a:t>ו'/תשרי/תשפ"ב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8E3C0CC3-AEBB-405D-92B7-5882DC9CB2E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894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r" defTabSz="6858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6858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תוצאת תמונה עבור הרבנית חנה">
            <a:extLst>
              <a:ext uri="{FF2B5EF4-FFF2-40B4-BE49-F238E27FC236}">
                <a16:creationId xmlns:a16="http://schemas.microsoft.com/office/drawing/2014/main" id="{923CB8A8-576C-46B4-927D-B5D08108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93446" cy="44296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D635C3F0-213A-45D2-A19C-3B57E33FDDD4}"/>
              </a:ext>
            </a:extLst>
          </p:cNvPr>
          <p:cNvSpPr/>
          <p:nvPr/>
        </p:nvSpPr>
        <p:spPr>
          <a:xfrm>
            <a:off x="4321030" y="1556792"/>
            <a:ext cx="3720686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000" dirty="0">
                <a:latin typeface="Fb Keisar" panose="02020503050405020304" pitchFamily="18" charset="-79"/>
                <a:cs typeface="Fb Keisar" panose="02020503050405020304" pitchFamily="18" charset="-79"/>
              </a:rPr>
              <a:t>משניות השם</a:t>
            </a:r>
          </a:p>
          <a:p>
            <a:pPr algn="ctr"/>
            <a:r>
              <a:rPr lang="he-IL" sz="11500" b="1" dirty="0">
                <a:latin typeface="Fb Keisar" panose="02020503050405020304" pitchFamily="18" charset="-79"/>
                <a:cs typeface="Fb Keisar" panose="02020503050405020304" pitchFamily="18" charset="-79"/>
              </a:rPr>
              <a:t>חנה</a:t>
            </a:r>
          </a:p>
          <a:p>
            <a:pPr algn="ctr"/>
            <a:r>
              <a:rPr lang="he-IL" sz="3200" b="1" dirty="0">
                <a:latin typeface="Fb Keisar" panose="02020503050405020304" pitchFamily="18" charset="-79"/>
                <a:cs typeface="Fb Keisar" panose="02020503050405020304" pitchFamily="18" charset="-79"/>
              </a:rPr>
              <a:t>ו' תשרי </a:t>
            </a:r>
          </a:p>
          <a:p>
            <a:pPr algn="ctr"/>
            <a:r>
              <a:rPr lang="he-IL" sz="2400" dirty="0">
                <a:latin typeface="Fb Keisar" panose="02020503050405020304" pitchFamily="18" charset="-79"/>
                <a:cs typeface="Fb Keisar" panose="02020503050405020304" pitchFamily="18" charset="-79"/>
              </a:rPr>
              <a:t>יום הסתלקות הרבנית הצדקנית מרת חנה שניאורסון ע"ה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FD8D165-55A2-4792-B973-D56958B9D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8" y="188640"/>
            <a:ext cx="1011882" cy="1201610"/>
          </a:xfrm>
          <a:prstGeom prst="rect">
            <a:avLst/>
          </a:prstGeom>
        </p:spPr>
      </p:pic>
      <p:pic>
        <p:nvPicPr>
          <p:cNvPr id="3074" name="Picture 2" descr="תוצאת תמונה עבור נר נשמה">
            <a:extLst>
              <a:ext uri="{FF2B5EF4-FFF2-40B4-BE49-F238E27FC236}">
                <a16:creationId xmlns:a16="http://schemas.microsoft.com/office/drawing/2014/main" id="{C95129A7-AD58-4504-9914-6EF1631B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640700" cy="26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2C95004-93CC-434F-9B17-2DC110E6B5E6}"/>
              </a:ext>
            </a:extLst>
          </p:cNvPr>
          <p:cNvSpPr/>
          <p:nvPr/>
        </p:nvSpPr>
        <p:spPr>
          <a:xfrm>
            <a:off x="0" y="211564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000" dirty="0">
                <a:latin typeface="Fb Keisar" panose="02020503050405020304" pitchFamily="18" charset="-79"/>
                <a:cs typeface="Fb Keisar" panose="02020503050405020304" pitchFamily="18" charset="-79"/>
              </a:rPr>
              <a:t>ב"ה</a:t>
            </a:r>
            <a:endParaRPr lang="he-IL" sz="900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27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תוצאת תמונה עבור הרבנית חנה">
            <a:extLst>
              <a:ext uri="{FF2B5EF4-FFF2-40B4-BE49-F238E27FC236}">
                <a16:creationId xmlns:a16="http://schemas.microsoft.com/office/drawing/2014/main" id="{923CB8A8-576C-46B4-927D-B5D08108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93446" cy="44296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D635C3F0-213A-45D2-A19C-3B57E33FDDD4}"/>
              </a:ext>
            </a:extLst>
          </p:cNvPr>
          <p:cNvSpPr/>
          <p:nvPr/>
        </p:nvSpPr>
        <p:spPr>
          <a:xfrm>
            <a:off x="4139952" y="625637"/>
            <a:ext cx="3720686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המילה </a:t>
            </a:r>
            <a:r>
              <a:rPr lang="he-IL" sz="4000" b="1" dirty="0">
                <a:latin typeface="Fb Keisar" panose="02020503050405020304" pitchFamily="18" charset="-79"/>
                <a:cs typeface="Fb Keisar" panose="02020503050405020304" pitchFamily="18" charset="-79"/>
              </a:rPr>
              <a:t>חנה</a:t>
            </a:r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 מרמזת למצוות האישה </a:t>
            </a:r>
            <a:r>
              <a:rPr lang="he-IL" sz="4000" dirty="0" err="1">
                <a:latin typeface="Fb Keisar" panose="02020503050405020304" pitchFamily="18" charset="-79"/>
                <a:cs typeface="Fb Keisar" panose="02020503050405020304" pitchFamily="18" charset="-79"/>
              </a:rPr>
              <a:t>היהודיה</a:t>
            </a:r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.</a:t>
            </a:r>
          </a:p>
          <a:p>
            <a:pPr algn="ctr"/>
            <a:endParaRPr lang="he-IL" sz="4000" dirty="0">
              <a:latin typeface="Fb Keisar" panose="02020503050405020304" pitchFamily="18" charset="-79"/>
              <a:cs typeface="Fb Keisar" panose="02020503050405020304" pitchFamily="18" charset="-79"/>
            </a:endParaRPr>
          </a:p>
          <a:p>
            <a:pPr algn="ctr"/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גם למצוות </a:t>
            </a:r>
          </a:p>
          <a:p>
            <a:pPr algn="ctr"/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הבת </a:t>
            </a:r>
            <a:r>
              <a:rPr lang="he-IL" sz="4000" dirty="0" err="1">
                <a:latin typeface="Fb Keisar" panose="02020503050405020304" pitchFamily="18" charset="-79"/>
                <a:cs typeface="Fb Keisar" panose="02020503050405020304" pitchFamily="18" charset="-79"/>
              </a:rPr>
              <a:t>היהודיה</a:t>
            </a:r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 ניתן למצוא רמז במילה </a:t>
            </a:r>
            <a:r>
              <a:rPr lang="he-IL" sz="4800" b="1" dirty="0">
                <a:latin typeface="Fb Keisar" panose="02020503050405020304" pitchFamily="18" charset="-79"/>
                <a:cs typeface="Fb Keisar" panose="02020503050405020304" pitchFamily="18" charset="-79"/>
              </a:rPr>
              <a:t>'</a:t>
            </a:r>
            <a:r>
              <a:rPr lang="he-IL" sz="4800" b="1" dirty="0" err="1">
                <a:latin typeface="Fb Keisar" panose="02020503050405020304" pitchFamily="18" charset="-79"/>
                <a:cs typeface="Fb Keisar" panose="02020503050405020304" pitchFamily="18" charset="-79"/>
              </a:rPr>
              <a:t>חנ"ה</a:t>
            </a:r>
            <a:r>
              <a:rPr lang="he-IL" sz="4800" b="1" dirty="0">
                <a:latin typeface="Fb Keisar" panose="02020503050405020304" pitchFamily="18" charset="-79"/>
                <a:cs typeface="Fb Keisar" panose="02020503050405020304" pitchFamily="18" charset="-79"/>
              </a:rPr>
              <a:t>'</a:t>
            </a:r>
            <a:r>
              <a:rPr lang="he-IL" sz="4000" dirty="0">
                <a:latin typeface="Fb Keisar" panose="02020503050405020304" pitchFamily="18" charset="-79"/>
                <a:cs typeface="Fb Keisar" panose="02020503050405020304" pitchFamily="18" charset="-79"/>
              </a:rPr>
              <a:t> </a:t>
            </a: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DA3F08D6-FD07-4C23-9C3B-C61F14448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8" y="188640"/>
            <a:ext cx="1011882" cy="12016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תוצאת תמונה עבור הרבנית חנה">
            <a:extLst>
              <a:ext uri="{FF2B5EF4-FFF2-40B4-BE49-F238E27FC236}">
                <a16:creationId xmlns:a16="http://schemas.microsoft.com/office/drawing/2014/main" id="{923CB8A8-576C-46B4-927D-B5D08108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93446" cy="44296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72A0B68-8984-4206-BC44-B066D8267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0" y="222161"/>
            <a:ext cx="2217478" cy="221747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CF9B417-40ED-4CB9-838A-D61E7E91F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2161"/>
            <a:ext cx="2221231" cy="221747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7AEA3E1-CE42-4F1A-9046-BD35967CF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26" y="2407053"/>
            <a:ext cx="2221231" cy="221747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AADA06F-00A6-4EFE-BD3E-32FD8CDD9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03" y="4444340"/>
            <a:ext cx="2041456" cy="204491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648688A-5059-4606-8181-5F06765F31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18" y="4268019"/>
            <a:ext cx="2221231" cy="222123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25B2264-7389-43B7-B55E-2F9FC4AF25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67" y="2245090"/>
            <a:ext cx="2221231" cy="222123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846D7D2-842E-4BF9-9E09-1C77FEE057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8" y="188640"/>
            <a:ext cx="1011882" cy="12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תוצאת תמונה עבור הרבנית חנה">
            <a:extLst>
              <a:ext uri="{FF2B5EF4-FFF2-40B4-BE49-F238E27FC236}">
                <a16:creationId xmlns:a16="http://schemas.microsoft.com/office/drawing/2014/main" id="{923CB8A8-576C-46B4-927D-B5D08108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93446" cy="44296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D635C3F0-213A-45D2-A19C-3B57E33FDDD4}"/>
              </a:ext>
            </a:extLst>
          </p:cNvPr>
          <p:cNvSpPr/>
          <p:nvPr/>
        </p:nvSpPr>
        <p:spPr>
          <a:xfrm>
            <a:off x="4321030" y="1918299"/>
            <a:ext cx="372068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חֲמִשָּׁה דְבָרִים </a:t>
            </a:r>
            <a:r>
              <a:rPr lang="he-IL" altLang="he-IL" sz="2400" b="1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חַיָּבִים</a:t>
            </a:r>
            <a:r>
              <a:rPr lang="he-IL" altLang="he-IL" sz="2400" b="1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בַּחַלָּה,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 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דּהַחִטִּים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וְהַשְּעוֹרִים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וְהַכֻּסְּמִין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וְשִׁבֹּלֶת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שׁוּעָל וְשִׁיפוֹן. הֲרֵי אֵלּוּ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חַיָּבִין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בַּחַלָּה,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וּמִצְטָרְפִין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זֶה עִם זֶה,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וַאֲסוּרִין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בֶּחָדָשׁ מִלִּפְנֵי הַפֶּסַח, וּמִלִּקְצֹר מִלִּפְנֵי הָעֹמֶר. וְאִם הִשְׁרִישׁוּ קֹדֶם לָעֹמֶר, הָעֹמֶר מַתִּירָן. וְאִם לָאו,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אֲסוּרִין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עַד שֶׁיָּבֹא הָעֹמֶר הַבָּא.</a:t>
            </a:r>
            <a:endParaRPr lang="he-IL" altLang="he-IL" sz="2800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FD8D165-55A2-4792-B973-D56958B9D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8" y="188640"/>
            <a:ext cx="1011882" cy="120161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18940F93-EE7A-4614-B21E-C5087799E7FA}"/>
              </a:ext>
            </a:extLst>
          </p:cNvPr>
          <p:cNvSpPr/>
          <p:nvPr/>
        </p:nvSpPr>
        <p:spPr>
          <a:xfrm>
            <a:off x="1979712" y="-61978"/>
            <a:ext cx="37206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latin typeface="Fb Keisar" panose="02020503050405020304" pitchFamily="18" charset="-79"/>
                <a:cs typeface="Fb Keisar" panose="02020503050405020304" pitchFamily="18" charset="-79"/>
              </a:rPr>
              <a:t>ח</a:t>
            </a:r>
            <a:r>
              <a:rPr lang="he-IL" sz="8800" b="1" dirty="0">
                <a:solidFill>
                  <a:schemeClr val="bg1">
                    <a:lumMod val="65000"/>
                  </a:schemeClr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נה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B1FDD88-062F-4DD3-9565-59C0A43C3AD8}"/>
              </a:ext>
            </a:extLst>
          </p:cNvPr>
          <p:cNvSpPr/>
          <p:nvPr/>
        </p:nvSpPr>
        <p:spPr>
          <a:xfrm>
            <a:off x="4499992" y="5373216"/>
            <a:ext cx="37206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6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מסכת חלה, פרק א' משנה א'</a:t>
            </a:r>
            <a:endParaRPr lang="he-IL" altLang="he-IL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39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תוצאת תמונה עבור הרבנית חנה">
            <a:extLst>
              <a:ext uri="{FF2B5EF4-FFF2-40B4-BE49-F238E27FC236}">
                <a16:creationId xmlns:a16="http://schemas.microsoft.com/office/drawing/2014/main" id="{923CB8A8-576C-46B4-927D-B5D08108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93446" cy="44296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D635C3F0-213A-45D2-A19C-3B57E33FDDD4}"/>
              </a:ext>
            </a:extLst>
          </p:cNvPr>
          <p:cNvSpPr/>
          <p:nvPr/>
        </p:nvSpPr>
        <p:spPr>
          <a:xfrm>
            <a:off x="4321030" y="1918299"/>
            <a:ext cx="37206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נוֹטֵל</a:t>
            </a:r>
            <a:r>
              <a:rPr lang="he-IL" altLang="he-IL" sz="28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אָדָם אֶת בְּנוֹ וְהָאֶבֶן בְּיָדוֹ, וְכַלְכַּלָּה וְהָאֶבֶן בְּתוֹכָהּ. </a:t>
            </a:r>
            <a:r>
              <a:rPr lang="he-IL" altLang="he-IL" sz="28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וּמְטַלְטְלִין</a:t>
            </a:r>
            <a:r>
              <a:rPr lang="he-IL" altLang="he-IL" sz="28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תְּרוּמָה טְמֵאָה עִם הַטְּהוֹרָה וְעִם </a:t>
            </a:r>
            <a:r>
              <a:rPr lang="he-IL" altLang="he-IL" sz="28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הַחֻלִּין</a:t>
            </a:r>
            <a:r>
              <a:rPr lang="he-IL" altLang="he-IL" sz="28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. רַבִּי יְהוּדָה אוֹמֵר, אַף מַעֲלִין אֶת </a:t>
            </a:r>
            <a:r>
              <a:rPr lang="he-IL" altLang="he-IL" sz="28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הַמְדֻמָּע</a:t>
            </a:r>
            <a:r>
              <a:rPr lang="he-IL" altLang="he-IL" sz="28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בְּאֶחָד וּמֵאָה:</a:t>
            </a:r>
            <a:r>
              <a:rPr lang="he-IL" altLang="he-IL" sz="700" dirty="0">
                <a:latin typeface="Fb Keisar" panose="02020503050405020304" pitchFamily="18" charset="-79"/>
                <a:cs typeface="Fb Keisar" panose="02020503050405020304" pitchFamily="18" charset="-79"/>
              </a:rPr>
              <a:t> </a:t>
            </a:r>
            <a:endParaRPr lang="he-IL" altLang="he-IL" sz="2000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FD8D165-55A2-4792-B973-D56958B9D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8" y="188640"/>
            <a:ext cx="1011882" cy="120161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18940F93-EE7A-4614-B21E-C5087799E7FA}"/>
              </a:ext>
            </a:extLst>
          </p:cNvPr>
          <p:cNvSpPr/>
          <p:nvPr/>
        </p:nvSpPr>
        <p:spPr>
          <a:xfrm>
            <a:off x="1979712" y="-61978"/>
            <a:ext cx="37206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solidFill>
                  <a:schemeClr val="bg1">
                    <a:lumMod val="65000"/>
                  </a:schemeClr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ח</a:t>
            </a:r>
            <a:r>
              <a:rPr lang="he-IL" sz="8800" b="1" dirty="0">
                <a:latin typeface="Fb Keisar" panose="02020503050405020304" pitchFamily="18" charset="-79"/>
                <a:cs typeface="Fb Keisar" panose="02020503050405020304" pitchFamily="18" charset="-79"/>
              </a:rPr>
              <a:t>נ</a:t>
            </a:r>
            <a:r>
              <a:rPr lang="he-IL" sz="8800" b="1" dirty="0">
                <a:solidFill>
                  <a:schemeClr val="bg1">
                    <a:lumMod val="65000"/>
                  </a:schemeClr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B1FDD88-062F-4DD3-9565-59C0A43C3AD8}"/>
              </a:ext>
            </a:extLst>
          </p:cNvPr>
          <p:cNvSpPr/>
          <p:nvPr/>
        </p:nvSpPr>
        <p:spPr>
          <a:xfrm>
            <a:off x="4499992" y="5373216"/>
            <a:ext cx="37206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6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מסכת שבת, פרק כ"א משנה א'</a:t>
            </a:r>
            <a:endParaRPr lang="he-IL" altLang="he-IL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6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תוצאת תמונה עבור הרבנית חנה">
            <a:extLst>
              <a:ext uri="{FF2B5EF4-FFF2-40B4-BE49-F238E27FC236}">
                <a16:creationId xmlns:a16="http://schemas.microsoft.com/office/drawing/2014/main" id="{923CB8A8-576C-46B4-927D-B5D08108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93446" cy="44296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D635C3F0-213A-45D2-A19C-3B57E33FDDD4}"/>
              </a:ext>
            </a:extLst>
          </p:cNvPr>
          <p:cNvSpPr/>
          <p:nvPr/>
        </p:nvSpPr>
        <p:spPr>
          <a:xfrm>
            <a:off x="4157716" y="1672078"/>
            <a:ext cx="39017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הַמּוֹצִיא 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יַיִן, כְּדֵי מְזִיגַת הַכּוֹס. חָלָב, כְּדֵי גְמִיעָה. דְּבַשׁ, כְּדֵי לִתֵּן עַל הַכָּתִית. שֶׁמֶן, כְּדֵי לָסוּךְ אֵבֶר קָטָן. מַיִם, כְּדֵי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לָשׁוּף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בָּהֶם אֶת הַקִּילוֹר. וּשְׁאָר כָּל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הַמַּשְׁקִין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, בִּרְבִיעִית. וְכָל הַשּׁוֹפָכִין, בִּרְבִיעִית. רַבִּי שִׁמְעוֹן אוֹמֵר, כֻּלָּן בִּרְבִיעִית, וְלֹא אָמְרוּ כָל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הַשִּׁעוּרִין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 הַלָּלוּ אֶלָּא </a:t>
            </a:r>
            <a:r>
              <a:rPr lang="he-IL" altLang="he-IL" sz="2400" dirty="0" err="1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לְמַצְנִיעֵיהֶן</a:t>
            </a:r>
            <a:r>
              <a:rPr lang="he-IL" altLang="he-IL" sz="24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:</a:t>
            </a:r>
            <a:r>
              <a:rPr lang="he-IL" altLang="he-IL" sz="600" dirty="0">
                <a:latin typeface="Fb Keisar" panose="02020503050405020304" pitchFamily="18" charset="-79"/>
                <a:cs typeface="Fb Keisar" panose="02020503050405020304" pitchFamily="18" charset="-79"/>
              </a:rPr>
              <a:t> </a:t>
            </a:r>
            <a:endParaRPr lang="he-IL" altLang="he-IL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FD8D165-55A2-4792-B973-D56958B9D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8" y="188640"/>
            <a:ext cx="1011882" cy="120161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18940F93-EE7A-4614-B21E-C5087799E7FA}"/>
              </a:ext>
            </a:extLst>
          </p:cNvPr>
          <p:cNvSpPr/>
          <p:nvPr/>
        </p:nvSpPr>
        <p:spPr>
          <a:xfrm>
            <a:off x="1979712" y="-61978"/>
            <a:ext cx="37206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solidFill>
                  <a:schemeClr val="bg1">
                    <a:lumMod val="65000"/>
                  </a:schemeClr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ח</a:t>
            </a:r>
            <a:r>
              <a:rPr lang="he-IL" sz="8800" b="1" dirty="0">
                <a:solidFill>
                  <a:schemeClr val="bg1">
                    <a:lumMod val="50000"/>
                  </a:schemeClr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נ</a:t>
            </a:r>
            <a:r>
              <a:rPr lang="he-IL" sz="8800" b="1" dirty="0">
                <a:latin typeface="Fb Keisar" panose="02020503050405020304" pitchFamily="18" charset="-79"/>
                <a:cs typeface="Fb Keisar" panose="02020503050405020304" pitchFamily="18" charset="-79"/>
              </a:rPr>
              <a:t>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B1FDD88-062F-4DD3-9565-59C0A43C3AD8}"/>
              </a:ext>
            </a:extLst>
          </p:cNvPr>
          <p:cNvSpPr/>
          <p:nvPr/>
        </p:nvSpPr>
        <p:spPr>
          <a:xfrm>
            <a:off x="4499992" y="5373216"/>
            <a:ext cx="37206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600" dirty="0">
                <a:solidFill>
                  <a:srgbClr val="000000"/>
                </a:solidFill>
                <a:latin typeface="Fb Keisar" panose="02020503050405020304" pitchFamily="18" charset="-79"/>
                <a:cs typeface="Fb Keisar" panose="02020503050405020304" pitchFamily="18" charset="-79"/>
              </a:rPr>
              <a:t>מסכת שבת, פרק ח' משנה א'</a:t>
            </a:r>
            <a:endParaRPr lang="he-IL" altLang="he-IL" dirty="0">
              <a:latin typeface="Fb Keisar" panose="02020503050405020304" pitchFamily="18" charset="-79"/>
              <a:cs typeface="Fb Keisar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13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אדום כתום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TM02900720[[fn=אינטגרל]]</Template>
  <TotalTime>255</TotalTime>
  <Words>205</Words>
  <Application>Microsoft Office PowerPoint</Application>
  <PresentationFormat>‫הצגה על המסך (4:3)</PresentationFormat>
  <Paragraphs>24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Fb Keisar</vt:lpstr>
      <vt:lpstr>Calibri</vt:lpstr>
      <vt:lpstr>Franklin Gothic Book</vt:lpstr>
      <vt:lpstr>Calibri Light</vt:lpstr>
      <vt:lpstr>Wingdings 2</vt:lpstr>
      <vt:lpstr>HDOfficeLightV0</vt:lpstr>
      <vt:lpstr>Crop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asaf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משפחת ברוד</dc:creator>
  <cp:lastModifiedBy>שטערני פש</cp:lastModifiedBy>
  <cp:revision>27</cp:revision>
  <dcterms:created xsi:type="dcterms:W3CDTF">2010-09-13T16:19:35Z</dcterms:created>
  <dcterms:modified xsi:type="dcterms:W3CDTF">2021-09-12T11:47:57Z</dcterms:modified>
</cp:coreProperties>
</file>