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</p:sldIdLst>
  <p:sldSz cx="7559675" cy="10691813"/>
  <p:notesSz cx="6858000" cy="9144000"/>
  <p:embeddedFontLst>
    <p:embeddedFont>
      <p:font typeface="Anomalia ML v2 AAA" panose="00000500000000000000" pitchFamily="50" charset="-79"/>
      <p:regular r:id="rId3"/>
      <p:bold r:id="rId4"/>
    </p:embeddedFont>
    <p:embeddedFont>
      <p:font typeface="Anomalia ML v2 AAA Light" panose="00000400000000000000" pitchFamily="50" charset="-79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0F2D3FC4-7D46-498F-98D2-25CF379D0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B3B25746-2607-4F68-9E26-152234A929C2}"/>
              </a:ext>
            </a:extLst>
          </p:cNvPr>
          <p:cNvGrpSpPr/>
          <p:nvPr/>
        </p:nvGrpSpPr>
        <p:grpSpPr>
          <a:xfrm>
            <a:off x="792480" y="2635829"/>
            <a:ext cx="2148840" cy="1584034"/>
            <a:chOff x="792480" y="2635829"/>
            <a:chExt cx="2148840" cy="1584034"/>
          </a:xfrm>
        </p:grpSpPr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055C3A9D-5274-430C-A653-D4C211597714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BE13B514-6386-424A-ADC6-F0931476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EB7731B8-F007-4A7B-8C59-87D8C2E40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3EAAE46-A233-49C3-B3C8-AC7888880FE7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E97ABDAB-86C3-46C1-A18C-1B5F44AE5D2A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10" name="תמונה 9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765E2A5-BCDE-4AE1-9BBE-0ED055127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14" name="תמונה 13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D714990A-BAD7-496A-A09D-0B842FCFB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C43E2D0-5238-4D6E-9E56-0DEAEFEA74BF}"/>
              </a:ext>
            </a:extLst>
          </p:cNvPr>
          <p:cNvGrpSpPr/>
          <p:nvPr/>
        </p:nvGrpSpPr>
        <p:grpSpPr>
          <a:xfrm>
            <a:off x="792480" y="502442"/>
            <a:ext cx="2148840" cy="1584034"/>
            <a:chOff x="792480" y="2635829"/>
            <a:chExt cx="2148840" cy="1584034"/>
          </a:xfrm>
        </p:grpSpPr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8D403D5E-0065-4412-B77C-6C80A0C312A2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AC472F8C-E576-405D-825F-AC84DF53633F}"/>
              </a:ext>
            </a:extLst>
          </p:cNvPr>
          <p:cNvGrpSpPr/>
          <p:nvPr/>
        </p:nvGrpSpPr>
        <p:grpSpPr>
          <a:xfrm>
            <a:off x="792480" y="4779434"/>
            <a:ext cx="2148840" cy="1584034"/>
            <a:chOff x="792480" y="2635829"/>
            <a:chExt cx="2148840" cy="1584034"/>
          </a:xfrm>
        </p:grpSpPr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02F2517B-7DDD-49B1-809E-5E79FEFA925A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CE2C05AA-6E26-4B3F-AF7E-BC26985B8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D3A7A2C1-BD67-43E9-A954-A6C3F9D4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BFFA0D4B-4D37-4E30-8A3F-647E5AF07659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4B30C6D2-4A78-443F-A40E-1B25F7B061EE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30" name="תמונה 29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2CD37ED-6787-418D-8FE3-ACCA0C7A0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31" name="תמונה 3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C2146AD-8EBA-4AF4-9413-7E1114E22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9FBD5AC7-5885-4501-94AA-039E41870E53}"/>
              </a:ext>
            </a:extLst>
          </p:cNvPr>
          <p:cNvGrpSpPr/>
          <p:nvPr/>
        </p:nvGrpSpPr>
        <p:grpSpPr>
          <a:xfrm>
            <a:off x="792480" y="9056426"/>
            <a:ext cx="2148840" cy="1584034"/>
            <a:chOff x="792480" y="2635829"/>
            <a:chExt cx="2148840" cy="1584034"/>
          </a:xfrm>
        </p:grpSpPr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F6E14F1C-A3B0-4C43-9F36-209DA5BF96CD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343DF471-5346-4C62-9C67-FE9BFBBE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2872C752-44DD-4A01-B56D-D7B357A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4B5349DE-7B4B-4F9A-99FB-0B0FE001B1C5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6545EFBB-9A2E-4173-B3A4-AD1D3AB2FB27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</a:t>
              </a:r>
              <a:r>
                <a:rPr lang="he-IL" sz="95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מִשְׁפַּחְתִּית לְהוֹסָפָה 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בְּהִלְכוֹת שַׁבָּת.</a:t>
              </a:r>
            </a:p>
          </p:txBody>
        </p:sp>
        <p:pic>
          <p:nvPicPr>
            <p:cNvPr id="38" name="תמונה 37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C0455E6-CC17-42D2-8109-43BEFD2F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39" name="תמונה 38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55D3E5-03F8-4FD6-A869-1C9B5FBD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ED3F4AD2-F78C-4829-8C18-119F56E7700C}"/>
              </a:ext>
            </a:extLst>
          </p:cNvPr>
          <p:cNvGrpSpPr/>
          <p:nvPr/>
        </p:nvGrpSpPr>
        <p:grpSpPr>
          <a:xfrm>
            <a:off x="792480" y="6908611"/>
            <a:ext cx="2148840" cy="1584034"/>
            <a:chOff x="792480" y="2635829"/>
            <a:chExt cx="2148840" cy="1584034"/>
          </a:xfrm>
        </p:grpSpPr>
        <p:sp>
          <p:nvSpPr>
            <p:cNvPr id="41" name="תיבת טקסט 40">
              <a:extLst>
                <a:ext uri="{FF2B5EF4-FFF2-40B4-BE49-F238E27FC236}">
                  <a16:creationId xmlns:a16="http://schemas.microsoft.com/office/drawing/2014/main" id="{B3F5F096-0AFF-41E5-B461-2A240AC8997E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42" name="תמונה 41">
              <a:extLst>
                <a:ext uri="{FF2B5EF4-FFF2-40B4-BE49-F238E27FC236}">
                  <a16:creationId xmlns:a16="http://schemas.microsoft.com/office/drawing/2014/main" id="{CED73A05-ED48-4035-B31D-EC60DB70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43" name="תמונה 42">
              <a:extLst>
                <a:ext uri="{FF2B5EF4-FFF2-40B4-BE49-F238E27FC236}">
                  <a16:creationId xmlns:a16="http://schemas.microsoft.com/office/drawing/2014/main" id="{8CD75BE6-D401-4CF7-BCF9-7C7C9F58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44" name="תיבת טקסט 43">
              <a:extLst>
                <a:ext uri="{FF2B5EF4-FFF2-40B4-BE49-F238E27FC236}">
                  <a16:creationId xmlns:a16="http://schemas.microsoft.com/office/drawing/2014/main" id="{FEA9E849-A4E8-4217-B5D6-39CAE3559582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45" name="תיבת טקסט 44">
              <a:extLst>
                <a:ext uri="{FF2B5EF4-FFF2-40B4-BE49-F238E27FC236}">
                  <a16:creationId xmlns:a16="http://schemas.microsoft.com/office/drawing/2014/main" id="{6ABF5E37-4E54-4742-86A2-79B60C77D485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46" name="תמונה 45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5B3045F-9109-4D7A-A632-AEDC926DB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47" name="תמונה 46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1A40D6D-DAC8-4909-A221-B014DDA67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1CF9409B-E2AC-4745-8BBD-8E04752F4662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6EBD25D-AD62-4B6C-BC05-C2FECB469FFB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A83443E2-AD9E-468B-9281-3D6F32D29CCA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2F6495D0-50EE-4C25-9058-34E4C051992E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8E71EFB7-AB3A-4970-970B-E738401AE958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175</Words>
  <Application>Microsoft Office PowerPoint</Application>
  <PresentationFormat>מותאם אישית</PresentationFormat>
  <Paragraphs>25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Anomalia ML v2 AAA</vt:lpstr>
      <vt:lpstr>Calibri</vt:lpstr>
      <vt:lpstr>Anomalia ML v2 AAA Light</vt:lpstr>
      <vt:lpstr>Arial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10</cp:revision>
  <dcterms:created xsi:type="dcterms:W3CDTF">2021-10-02T22:51:41Z</dcterms:created>
  <dcterms:modified xsi:type="dcterms:W3CDTF">2021-10-03T09:22:27Z</dcterms:modified>
</cp:coreProperties>
</file>