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7" r:id="rId2"/>
  </p:sldIdLst>
  <p:sldSz cx="7559675" cy="10691813"/>
  <p:notesSz cx="6858000" cy="9144000"/>
  <p:embeddedFontLst>
    <p:embeddedFont>
      <p:font typeface="Anomalia ML v2 AAA" panose="00000500000000000000" pitchFamily="50" charset="-79"/>
      <p:regular r:id="rId3"/>
      <p:bold r:id="rId4"/>
    </p:embeddedFont>
    <p:embeddedFont>
      <p:font typeface="Anomalia ML v2 AAA Light" panose="00000400000000000000" pitchFamily="50" charset="-79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A78"/>
    <a:srgbClr val="503895"/>
    <a:srgbClr val="583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733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980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235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441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38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37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199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775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815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442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139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40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EE50331-3918-4597-88A7-3A94CAC53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24D3B1DD-4AC7-42B5-8415-E12D6FBFABD1}"/>
              </a:ext>
            </a:extLst>
          </p:cNvPr>
          <p:cNvGrpSpPr/>
          <p:nvPr/>
        </p:nvGrpSpPr>
        <p:grpSpPr>
          <a:xfrm>
            <a:off x="792480" y="568347"/>
            <a:ext cx="2141220" cy="1523264"/>
            <a:chOff x="792480" y="568347"/>
            <a:chExt cx="2141220" cy="1523264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נְבַקֵּשׁ מֵהַהוֹרִים תַּפְקִיד קָבוּעַ חָדָשׁ -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מְיֻחָד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לִכְבוֹד שַׁבָּת.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861060" y="1504847"/>
              <a:ext cx="182118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נַקְדִּים אֶת הַהֲכָנוֹת הָאִישִׁיּוֹת שֶׁלָּנוּ לִקְרַאת הַשַּׁבָּת, נַעֲשֶׂה אוֹתָן בְּנַחַת בְּצָהֳרֵי יוֹם שִׁשִּׁי.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3228FB6F-74CD-47B1-B6E4-2CB504FF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D378BC91-2C5F-4440-B7FD-E1FA23F04233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בַּהֲכָנַת שֻׁלְחַן הַשַּׁבָּת לִקְרַאת הַסְּעוּדָה.</a:t>
              </a:r>
            </a:p>
          </p:txBody>
        </p:sp>
        <p:pic>
          <p:nvPicPr>
            <p:cNvPr id="55" name="תמונה 5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1AABDBA-2050-429B-A956-F1BDF9B1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FDB9975B-13E3-4DA6-803D-6E1A36E79103}"/>
              </a:ext>
            </a:extLst>
          </p:cNvPr>
          <p:cNvGrpSpPr/>
          <p:nvPr/>
        </p:nvGrpSpPr>
        <p:grpSpPr>
          <a:xfrm>
            <a:off x="792480" y="2704550"/>
            <a:ext cx="2141220" cy="1523264"/>
            <a:chOff x="792480" y="568347"/>
            <a:chExt cx="2141220" cy="1523264"/>
          </a:xfrm>
        </p:grpSpPr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F6117500-2876-4B63-9EB0-99FA14AC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6D570FAE-ACAD-43AF-BC8E-29879520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1FDA4E6C-125A-4E0F-A2A4-70362052C325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נְבַקֵּשׁ מֵהַהוֹרִים תַּפְקִיד קָבוּעַ חָדָשׁ -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מְיֻחָד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לִכְבוֹד שַׁבָּת.</a:t>
              </a: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A629640B-4521-455D-A83F-B35938DC0CD2}"/>
                </a:ext>
              </a:extLst>
            </p:cNvPr>
            <p:cNvSpPr txBox="1"/>
            <p:nvPr/>
          </p:nvSpPr>
          <p:spPr>
            <a:xfrm>
              <a:off x="861060" y="1504847"/>
              <a:ext cx="182118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נַקְדִּים אֶת הַהֲכָנוֹת הָאִישִׁיּוֹת שֶׁלָּנוּ לִקְרַאת הַשַּׁבָּת, נַעֲשֶׂה אוֹתָן בְּנַחַת בְּצָהֳרֵי יוֹם שִׁשִּׁי.</a:t>
              </a:r>
            </a:p>
          </p:txBody>
        </p:sp>
        <p:pic>
          <p:nvPicPr>
            <p:cNvPr id="61" name="תמונה 6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F1419B03-0593-45BD-B5B4-D7E6A4F2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62" name="תמונה 6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EBF6D6-C99E-49BD-9D7B-99E1803A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63" name="תמונה 62">
              <a:extLst>
                <a:ext uri="{FF2B5EF4-FFF2-40B4-BE49-F238E27FC236}">
                  <a16:creationId xmlns:a16="http://schemas.microsoft.com/office/drawing/2014/main" id="{DA32236F-3ECA-47AC-B691-FC7FDFAA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4D7CE34E-3E54-415E-BF90-12273C7006F0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בַּהֲכָנַת שֻׁלְחַן הַשַּׁבָּת לִקְרַאת הַסְּעוּדָה.</a:t>
              </a:r>
            </a:p>
          </p:txBody>
        </p:sp>
        <p:pic>
          <p:nvPicPr>
            <p:cNvPr id="65" name="תמונה 6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B6FA4D4-78F7-4899-B193-E2482AE5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7FA6E057-DF98-4C2C-8EC7-2D2D6625D496}"/>
              </a:ext>
            </a:extLst>
          </p:cNvPr>
          <p:cNvGrpSpPr/>
          <p:nvPr/>
        </p:nvGrpSpPr>
        <p:grpSpPr>
          <a:xfrm>
            <a:off x="792480" y="4840753"/>
            <a:ext cx="2141220" cy="1523264"/>
            <a:chOff x="792480" y="568347"/>
            <a:chExt cx="2141220" cy="1523264"/>
          </a:xfrm>
        </p:grpSpPr>
        <p:pic>
          <p:nvPicPr>
            <p:cNvPr id="67" name="תמונה 66">
              <a:extLst>
                <a:ext uri="{FF2B5EF4-FFF2-40B4-BE49-F238E27FC236}">
                  <a16:creationId xmlns:a16="http://schemas.microsoft.com/office/drawing/2014/main" id="{651F442C-DC0C-4B2B-B7DA-7AE6F3E3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68" name="תמונה 67">
              <a:extLst>
                <a:ext uri="{FF2B5EF4-FFF2-40B4-BE49-F238E27FC236}">
                  <a16:creationId xmlns:a16="http://schemas.microsoft.com/office/drawing/2014/main" id="{C792B2A4-B996-495F-BEC2-FF0C6BEA5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69" name="תיבת טקסט 68">
              <a:extLst>
                <a:ext uri="{FF2B5EF4-FFF2-40B4-BE49-F238E27FC236}">
                  <a16:creationId xmlns:a16="http://schemas.microsoft.com/office/drawing/2014/main" id="{00D237AD-3472-4916-8650-444E91B48D1F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נְבַקֵּשׁ מֵהַהוֹרִים תַּפְקִיד קָבוּעַ חָדָשׁ -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מְיֻחָד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לִכְבוֹד שַׁבָּת.</a:t>
              </a:r>
            </a:p>
          </p:txBody>
        </p:sp>
        <p:sp>
          <p:nvSpPr>
            <p:cNvPr id="70" name="תיבת טקסט 69">
              <a:extLst>
                <a:ext uri="{FF2B5EF4-FFF2-40B4-BE49-F238E27FC236}">
                  <a16:creationId xmlns:a16="http://schemas.microsoft.com/office/drawing/2014/main" id="{D9BC8A24-2F6B-4093-8774-90A5A03EB0A4}"/>
                </a:ext>
              </a:extLst>
            </p:cNvPr>
            <p:cNvSpPr txBox="1"/>
            <p:nvPr/>
          </p:nvSpPr>
          <p:spPr>
            <a:xfrm>
              <a:off x="861060" y="1504847"/>
              <a:ext cx="182118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נַקְדִּים אֶת הַהֲכָנוֹת הָאִישִׁיּוֹת שֶׁלָּנוּ לִקְרַאת הַשַּׁבָּת, נַעֲשֶׂה אוֹתָן בְּנַחַת בְּצָהֳרֵי יוֹם שִׁשִּׁי.</a:t>
              </a:r>
            </a:p>
          </p:txBody>
        </p:sp>
        <p:pic>
          <p:nvPicPr>
            <p:cNvPr id="71" name="תמונה 7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28AF57D9-AC5E-492E-B249-57F510B4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72" name="תמונה 7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8A9B23A-E14B-43E9-8DC1-7B515505D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73" name="תמונה 72">
              <a:extLst>
                <a:ext uri="{FF2B5EF4-FFF2-40B4-BE49-F238E27FC236}">
                  <a16:creationId xmlns:a16="http://schemas.microsoft.com/office/drawing/2014/main" id="{5228ECCD-27AA-46E6-88B1-F089FB6D9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74" name="תיבת טקסט 73">
              <a:extLst>
                <a:ext uri="{FF2B5EF4-FFF2-40B4-BE49-F238E27FC236}">
                  <a16:creationId xmlns:a16="http://schemas.microsoft.com/office/drawing/2014/main" id="{286B87D1-6AFD-4CF0-B9ED-A181F9D19A4D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בַּהֲכָנַת שֻׁלְחַן הַשַּׁבָּת לִקְרַאת הַסְּעוּדָה.</a:t>
              </a:r>
            </a:p>
          </p:txBody>
        </p:sp>
        <p:pic>
          <p:nvPicPr>
            <p:cNvPr id="75" name="תמונה 7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0572146-32EA-4E65-BE97-69B4E070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4CC3D1A2-6135-433B-B88C-75F38451C16D}"/>
              </a:ext>
            </a:extLst>
          </p:cNvPr>
          <p:cNvGrpSpPr/>
          <p:nvPr/>
        </p:nvGrpSpPr>
        <p:grpSpPr>
          <a:xfrm>
            <a:off x="792480" y="6976956"/>
            <a:ext cx="2141220" cy="1523264"/>
            <a:chOff x="792480" y="568347"/>
            <a:chExt cx="2141220" cy="1523264"/>
          </a:xfrm>
        </p:grpSpPr>
        <p:pic>
          <p:nvPicPr>
            <p:cNvPr id="77" name="תמונה 76">
              <a:extLst>
                <a:ext uri="{FF2B5EF4-FFF2-40B4-BE49-F238E27FC236}">
                  <a16:creationId xmlns:a16="http://schemas.microsoft.com/office/drawing/2014/main" id="{77395C68-DBB4-4D95-A650-3172FF32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78" name="תמונה 77">
              <a:extLst>
                <a:ext uri="{FF2B5EF4-FFF2-40B4-BE49-F238E27FC236}">
                  <a16:creationId xmlns:a16="http://schemas.microsoft.com/office/drawing/2014/main" id="{B351F91E-0586-471F-9DB6-3B711E2C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79" name="תיבת טקסט 78">
              <a:extLst>
                <a:ext uri="{FF2B5EF4-FFF2-40B4-BE49-F238E27FC236}">
                  <a16:creationId xmlns:a16="http://schemas.microsoft.com/office/drawing/2014/main" id="{5E310BB8-EC56-4DDF-8B10-9472EB0F5CDD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נְבַקֵּשׁ מֵהַהוֹרִים תַּפְקִיד קָבוּעַ חָדָשׁ -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מְיֻחָד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לִכְבוֹד שַׁבָּת.</a:t>
              </a:r>
            </a:p>
          </p:txBody>
        </p: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A9BBEBD9-309B-4054-B714-EE842736DCF3}"/>
                </a:ext>
              </a:extLst>
            </p:cNvPr>
            <p:cNvSpPr txBox="1"/>
            <p:nvPr/>
          </p:nvSpPr>
          <p:spPr>
            <a:xfrm>
              <a:off x="861060" y="1504847"/>
              <a:ext cx="182118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נַקְדִּים אֶת הַהֲכָנוֹת הָאִישִׁיּוֹת שֶׁלָּנוּ לִקְרַאת הַשַּׁבָּת, נַעֲשֶׂה אוֹתָן בְּנַחַת בְּצָהֳרֵי יוֹם שִׁשִּׁי.</a:t>
              </a:r>
            </a:p>
          </p:txBody>
        </p:sp>
        <p:pic>
          <p:nvPicPr>
            <p:cNvPr id="81" name="תמונה 8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27843F2-DFA0-4658-81BA-55CACDC6E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82" name="תמונה 8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6009726-147E-42AF-9893-0784B1B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83" name="תמונה 82">
              <a:extLst>
                <a:ext uri="{FF2B5EF4-FFF2-40B4-BE49-F238E27FC236}">
                  <a16:creationId xmlns:a16="http://schemas.microsoft.com/office/drawing/2014/main" id="{58E0D3AA-B283-446A-9502-0E5A830F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84" name="תיבת טקסט 83">
              <a:extLst>
                <a:ext uri="{FF2B5EF4-FFF2-40B4-BE49-F238E27FC236}">
                  <a16:creationId xmlns:a16="http://schemas.microsoft.com/office/drawing/2014/main" id="{D9ECF994-2495-40E6-8734-F76D898099D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בַּהֲכָנַת שֻׁלְחַן הַשַּׁבָּת לִקְרַאת הַסְּעוּדָה.</a:t>
              </a:r>
            </a:p>
          </p:txBody>
        </p:sp>
        <p:pic>
          <p:nvPicPr>
            <p:cNvPr id="85" name="תמונה 8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912FFBF7-9129-4BD4-ABF3-745E2F47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86" name="קבוצה 85">
            <a:extLst>
              <a:ext uri="{FF2B5EF4-FFF2-40B4-BE49-F238E27FC236}">
                <a16:creationId xmlns:a16="http://schemas.microsoft.com/office/drawing/2014/main" id="{E25C8F7A-F778-4265-9506-37FE12A52040}"/>
              </a:ext>
            </a:extLst>
          </p:cNvPr>
          <p:cNvGrpSpPr/>
          <p:nvPr/>
        </p:nvGrpSpPr>
        <p:grpSpPr>
          <a:xfrm>
            <a:off x="792480" y="9113159"/>
            <a:ext cx="2141220" cy="1523264"/>
            <a:chOff x="792480" y="568347"/>
            <a:chExt cx="2141220" cy="1523264"/>
          </a:xfrm>
        </p:grpSpPr>
        <p:pic>
          <p:nvPicPr>
            <p:cNvPr id="87" name="תמונה 86">
              <a:extLst>
                <a:ext uri="{FF2B5EF4-FFF2-40B4-BE49-F238E27FC236}">
                  <a16:creationId xmlns:a16="http://schemas.microsoft.com/office/drawing/2014/main" id="{EDB404DD-E6EF-4264-BE69-24128AD71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88" name="תמונה 87">
              <a:extLst>
                <a:ext uri="{FF2B5EF4-FFF2-40B4-BE49-F238E27FC236}">
                  <a16:creationId xmlns:a16="http://schemas.microsoft.com/office/drawing/2014/main" id="{66D115CC-78E4-4E72-A316-68761209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5F58035E-182C-4DEE-B088-D7F22DFCBE84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נְבַקֵּשׁ מֵהַהוֹרִים תַּפְקִיד קָבוּעַ חָדָשׁ -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מְיֻחָד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לִכְבוֹד שַׁבָּת.</a:t>
              </a:r>
            </a:p>
          </p:txBody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C8353DA1-2228-4E04-B5F0-E96F8ED6E776}"/>
                </a:ext>
              </a:extLst>
            </p:cNvPr>
            <p:cNvSpPr txBox="1"/>
            <p:nvPr/>
          </p:nvSpPr>
          <p:spPr>
            <a:xfrm>
              <a:off x="861060" y="1504847"/>
              <a:ext cx="182118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נַקְדִּים אֶת הַהֲכָנוֹת הָאִישִׁיּוֹת שֶׁלָּנוּ לִקְרַאת הַשַּׁבָּת, נַעֲשֶׂה אוֹתָן בְּנַחַת בְּצָהֳרֵי יוֹם שִׁשִּׁי.</a:t>
              </a:r>
            </a:p>
          </p:txBody>
        </p:sp>
        <p:pic>
          <p:nvPicPr>
            <p:cNvPr id="91" name="תמונה 9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926F696-6E29-4CC6-8FD3-6838D698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92" name="תמונה 9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7F23A3F-461D-47AB-87A9-9923EF8E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93" name="תמונה 92">
              <a:extLst>
                <a:ext uri="{FF2B5EF4-FFF2-40B4-BE49-F238E27FC236}">
                  <a16:creationId xmlns:a16="http://schemas.microsoft.com/office/drawing/2014/main" id="{AD53BE5B-19D8-460A-853E-C0A8ACB2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65E1CCDD-2301-4C30-BDA4-769D702615C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בַּהֲכָנַת שֻׁלְחַן הַשַּׁבָּת לִקְרַאת הַסְּעוּדָה.</a:t>
              </a:r>
            </a:p>
          </p:txBody>
        </p:sp>
        <p:pic>
          <p:nvPicPr>
            <p:cNvPr id="95" name="תמונה 9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88A6017-7B41-4388-8BFE-2680E74A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16487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165</Words>
  <Application>Microsoft Office PowerPoint</Application>
  <PresentationFormat>מותאם אישית</PresentationFormat>
  <Paragraphs>20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7" baseType="lpstr">
      <vt:lpstr>Anomalia ML v2 AAA</vt:lpstr>
      <vt:lpstr>Calibri Light</vt:lpstr>
      <vt:lpstr>Calibri</vt:lpstr>
      <vt:lpstr>Arial</vt:lpstr>
      <vt:lpstr>Anomalia ML v2 AAA Light</vt:lpstr>
      <vt:lpstr>ערכת נושא Office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12</cp:revision>
  <dcterms:created xsi:type="dcterms:W3CDTF">2021-10-02T22:51:41Z</dcterms:created>
  <dcterms:modified xsi:type="dcterms:W3CDTF">2021-10-13T10:23:02Z</dcterms:modified>
</cp:coreProperties>
</file>