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7" r:id="rId2"/>
  </p:sldIdLst>
  <p:sldSz cx="7559675" cy="10691813"/>
  <p:notesSz cx="6858000" cy="9144000"/>
  <p:embeddedFontLst>
    <p:embeddedFont>
      <p:font typeface="Anomalia ML v2 AAA" panose="00000500000000000000" pitchFamily="50" charset="-79"/>
      <p:regular r:id="rId3"/>
      <p:bold r:id="rId4"/>
    </p:embeddedFont>
    <p:embeddedFont>
      <p:font typeface="Anomalia ML v2 AAA Light" panose="00000400000000000000" pitchFamily="50" charset="-79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A78"/>
    <a:srgbClr val="503895"/>
    <a:srgbClr val="583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4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733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23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41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38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37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99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75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815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2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3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5BA75-AB1B-46A7-B77F-3A8BA4281902}" type="datetimeFigureOut">
              <a:rPr lang="he-IL" smtClean="0"/>
              <a:t>כ"ז/תשרי/תשפ"ב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E95B9-144D-43FB-B5FD-9D99FAAB22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1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r" defTabSz="755934" rtl="1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r" defTabSz="755934" rtl="1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r" defTabSz="755934" rtl="1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C92B8470-6801-48DF-9688-0941E127E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B3B25746-2607-4F68-9E26-152234A929C2}"/>
              </a:ext>
            </a:extLst>
          </p:cNvPr>
          <p:cNvGrpSpPr/>
          <p:nvPr/>
        </p:nvGrpSpPr>
        <p:grpSpPr>
          <a:xfrm>
            <a:off x="792480" y="2635829"/>
            <a:ext cx="2148840" cy="1584034"/>
            <a:chOff x="792480" y="2635829"/>
            <a:chExt cx="2148840" cy="1584034"/>
          </a:xfrm>
        </p:grpSpPr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055C3A9D-5274-430C-A653-D4C211597714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BE13B514-6386-424A-ADC6-F0931476A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EB7731B8-F007-4A7B-8C59-87D8C2E40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3EAAE46-A233-49C3-B3C8-AC7888880FE7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E97ABDAB-86C3-46C1-A18C-1B5F44AE5D2A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10" name="תמונה 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765E2A5-BCDE-4AE1-9BBE-0ED055127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14" name="תמונה 13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D714990A-BAD7-496A-A09D-0B842FCFB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C43E2D0-5238-4D6E-9E56-0DEAEFEA74BF}"/>
              </a:ext>
            </a:extLst>
          </p:cNvPr>
          <p:cNvGrpSpPr/>
          <p:nvPr/>
        </p:nvGrpSpPr>
        <p:grpSpPr>
          <a:xfrm>
            <a:off x="792480" y="502442"/>
            <a:ext cx="2148840" cy="1584034"/>
            <a:chOff x="792480" y="2635829"/>
            <a:chExt cx="2148840" cy="1584034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8D403D5E-0065-4412-B77C-6C80A0C312A2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B9F9AA9F-ED02-4F47-8917-3DD5EEAF5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1B6EF2E-9F4A-452A-B82A-F2E74398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E39335F9-CDD3-41B7-B3CE-20B340B8B65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id="{05430266-CADA-40A9-8E45-311DFE8C80AD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22" name="תמונה 21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7577C86D-9393-4A71-9C5A-E73D27F7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23" name="תמונה 22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585FC0EE-A792-4D3E-A6B8-F3A8F1944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AC472F8C-E576-405D-825F-AC84DF53633F}"/>
              </a:ext>
            </a:extLst>
          </p:cNvPr>
          <p:cNvGrpSpPr/>
          <p:nvPr/>
        </p:nvGrpSpPr>
        <p:grpSpPr>
          <a:xfrm>
            <a:off x="792480" y="4779434"/>
            <a:ext cx="2148840" cy="1584034"/>
            <a:chOff x="792480" y="2635829"/>
            <a:chExt cx="2148840" cy="1584034"/>
          </a:xfrm>
        </p:grpSpPr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02F2517B-7DDD-49B1-809E-5E79FEFA925A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CE2C05AA-6E26-4B3F-AF7E-BC26985B8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D3A7A2C1-BD67-43E9-A954-A6C3F9D4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28" name="תיבת טקסט 27">
              <a:extLst>
                <a:ext uri="{FF2B5EF4-FFF2-40B4-BE49-F238E27FC236}">
                  <a16:creationId xmlns:a16="http://schemas.microsoft.com/office/drawing/2014/main" id="{BFFA0D4B-4D37-4E30-8A3F-647E5AF07659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29" name="תיבת טקסט 28">
              <a:extLst>
                <a:ext uri="{FF2B5EF4-FFF2-40B4-BE49-F238E27FC236}">
                  <a16:creationId xmlns:a16="http://schemas.microsoft.com/office/drawing/2014/main" id="{4B30C6D2-4A78-443F-A40E-1B25F7B061EE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30" name="תמונה 29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02CD37ED-6787-418D-8FE3-ACCA0C7A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1" name="תמונה 30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C2146AD-8EBA-4AF4-9413-7E1114E22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9FBD5AC7-5885-4501-94AA-039E41870E53}"/>
              </a:ext>
            </a:extLst>
          </p:cNvPr>
          <p:cNvGrpSpPr/>
          <p:nvPr/>
        </p:nvGrpSpPr>
        <p:grpSpPr>
          <a:xfrm>
            <a:off x="792480" y="9056426"/>
            <a:ext cx="2148840" cy="1584034"/>
            <a:chOff x="792480" y="2635829"/>
            <a:chExt cx="2148840" cy="1584034"/>
          </a:xfrm>
        </p:grpSpPr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F6E14F1C-A3B0-4C43-9F36-209DA5BF96CD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343DF471-5346-4C62-9C67-FE9BFBBEB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2872C752-44DD-4A01-B56D-D7B357AD5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36" name="תיבת טקסט 35">
              <a:extLst>
                <a:ext uri="{FF2B5EF4-FFF2-40B4-BE49-F238E27FC236}">
                  <a16:creationId xmlns:a16="http://schemas.microsoft.com/office/drawing/2014/main" id="{4B5349DE-7B4B-4F9A-99FB-0B0FE001B1C5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37" name="תיבת טקסט 36">
              <a:extLst>
                <a:ext uri="{FF2B5EF4-FFF2-40B4-BE49-F238E27FC236}">
                  <a16:creationId xmlns:a16="http://schemas.microsoft.com/office/drawing/2014/main" id="{6545EFBB-9A2E-4173-B3A4-AD1D3AB2FB27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</a:t>
              </a:r>
              <a:r>
                <a:rPr lang="he-IL" sz="95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מִשְׁפַּחְתִּית לְהוֹסָפָה </a:t>
              </a: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בְּהִלְכוֹת שַׁבָּת.</a:t>
              </a:r>
            </a:p>
          </p:txBody>
        </p:sp>
        <p:pic>
          <p:nvPicPr>
            <p:cNvPr id="38" name="תמונה 37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6C0455E6-CC17-42D2-8109-43BEFD2FF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39" name="תמונה 38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B355D3E5-03F8-4FD6-A869-1C9B5FBDD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ED3F4AD2-F78C-4829-8C18-119F56E7700C}"/>
              </a:ext>
            </a:extLst>
          </p:cNvPr>
          <p:cNvGrpSpPr/>
          <p:nvPr/>
        </p:nvGrpSpPr>
        <p:grpSpPr>
          <a:xfrm>
            <a:off x="792480" y="6908611"/>
            <a:ext cx="2148840" cy="1584034"/>
            <a:chOff x="792480" y="2635829"/>
            <a:chExt cx="2148840" cy="1584034"/>
          </a:xfrm>
        </p:grpSpPr>
        <p:sp>
          <p:nvSpPr>
            <p:cNvPr id="41" name="תיבת טקסט 40">
              <a:extLst>
                <a:ext uri="{FF2B5EF4-FFF2-40B4-BE49-F238E27FC236}">
                  <a16:creationId xmlns:a16="http://schemas.microsoft.com/office/drawing/2014/main" id="{B3F5F096-0AFF-41E5-B461-2A240AC8997E}"/>
                </a:ext>
              </a:extLst>
            </p:cNvPr>
            <p:cNvSpPr txBox="1"/>
            <p:nvPr/>
          </p:nvSpPr>
          <p:spPr>
            <a:xfrm>
              <a:off x="883920" y="2635829"/>
              <a:ext cx="2057400" cy="55072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בָּחֲרוּ מְשִׂימָה אַחַת מִתּוֹךְ הַמְּשִׂימוֹת הַבָּאוֹת, וּמַלְּאוּ אוֹתָהּ בַּשַּׁבָּת הַקְּרוֹבָה</a:t>
              </a:r>
            </a:p>
            <a:p>
              <a:pPr algn="r" rtl="1">
                <a:lnSpc>
                  <a:spcPts val="1150"/>
                </a:lnSpc>
              </a:pPr>
              <a:r>
                <a:rPr lang="he-IL" sz="930" dirty="0">
                  <a:solidFill>
                    <a:srgbClr val="452A78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עִם בְּנֵי הַמִשְׁפָּחָה:</a:t>
              </a:r>
            </a:p>
          </p:txBody>
        </p:sp>
        <p:pic>
          <p:nvPicPr>
            <p:cNvPr id="42" name="תמונה 41">
              <a:extLst>
                <a:ext uri="{FF2B5EF4-FFF2-40B4-BE49-F238E27FC236}">
                  <a16:creationId xmlns:a16="http://schemas.microsoft.com/office/drawing/2014/main" id="{CED73A05-ED48-4035-B31D-EC60DB70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151637"/>
              <a:ext cx="2004060" cy="512065"/>
            </a:xfrm>
            <a:prstGeom prst="rect">
              <a:avLst/>
            </a:prstGeom>
          </p:spPr>
        </p:pic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8CD75BE6-D401-4CF7-BCF9-7C7C9F58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40" y="3707798"/>
              <a:ext cx="2004060" cy="512065"/>
            </a:xfrm>
            <a:prstGeom prst="rect">
              <a:avLst/>
            </a:prstGeom>
          </p:spPr>
        </p:pic>
        <p:sp>
          <p:nvSpPr>
            <p:cNvPr id="44" name="תיבת טקסט 43">
              <a:extLst>
                <a:ext uri="{FF2B5EF4-FFF2-40B4-BE49-F238E27FC236}">
                  <a16:creationId xmlns:a16="http://schemas.microsoft.com/office/drawing/2014/main" id="{FEA9E849-A4E8-4217-B5D6-39CAE3559582}"/>
                </a:ext>
              </a:extLst>
            </p:cNvPr>
            <p:cNvSpPr txBox="1"/>
            <p:nvPr/>
          </p:nvSpPr>
          <p:spPr>
            <a:xfrm>
              <a:off x="792480" y="3197643"/>
              <a:ext cx="188976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לִמְדוּ יַחַד שְׁתֵּי הֲלָכוֹת הַקְּשׁוּרוֹת לְשַׁבָּת מִתּוֹךְ קִצּוּר שֻׁלְחָן עָרוּךְ.</a:t>
              </a:r>
            </a:p>
          </p:txBody>
        </p:sp>
        <p:sp>
          <p:nvSpPr>
            <p:cNvPr id="45" name="תיבת טקסט 44">
              <a:extLst>
                <a:ext uri="{FF2B5EF4-FFF2-40B4-BE49-F238E27FC236}">
                  <a16:creationId xmlns:a16="http://schemas.microsoft.com/office/drawing/2014/main" id="{6ABF5E37-4E54-4742-86A2-79B60C77D485}"/>
                </a:ext>
              </a:extLst>
            </p:cNvPr>
            <p:cNvSpPr txBox="1"/>
            <p:nvPr/>
          </p:nvSpPr>
          <p:spPr>
            <a:xfrm>
              <a:off x="861060" y="3746184"/>
              <a:ext cx="1821180" cy="4200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>
                <a:lnSpc>
                  <a:spcPts val="1300"/>
                </a:lnSpc>
              </a:pPr>
              <a:r>
                <a:rPr lang="he-IL" sz="950" dirty="0">
                  <a:solidFill>
                    <a:srgbClr val="503895"/>
                  </a:solidFill>
                  <a:latin typeface="Anomalia ML v2 AAA" panose="00000500000000000000" pitchFamily="50" charset="-79"/>
                  <a:cs typeface="Anomalia ML v2 AAA" panose="00000500000000000000" pitchFamily="50" charset="-79"/>
                </a:rPr>
                <a:t>קַבְּלוּ הַחְלָטָה טוֹבָה מִשְׁפַּחְתִּית לְהוֹסָפָה בְּהִלְכוֹת שַׁבָּת.</a:t>
              </a:r>
            </a:p>
          </p:txBody>
        </p:sp>
        <p:pic>
          <p:nvPicPr>
            <p:cNvPr id="46" name="תמונה 45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45B3045F-9109-4D7A-A632-AEDC926DB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851693"/>
              <a:ext cx="267908" cy="254752"/>
            </a:xfrm>
            <a:prstGeom prst="rect">
              <a:avLst/>
            </a:prstGeom>
          </p:spPr>
        </p:pic>
        <p:pic>
          <p:nvPicPr>
            <p:cNvPr id="47" name="תמונה 46" descr="תמונה שמכילה טקסט, מראה, מראת רכב, משקפיים&#10;&#10;התיאור נוצר באופן אוטומטי">
              <a:extLst>
                <a:ext uri="{FF2B5EF4-FFF2-40B4-BE49-F238E27FC236}">
                  <a16:creationId xmlns:a16="http://schemas.microsoft.com/office/drawing/2014/main" id="{A1A40D6D-DAC8-4909-A221-B014DDA67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692" y="3292154"/>
              <a:ext cx="267908" cy="254752"/>
            </a:xfrm>
            <a:prstGeom prst="rect">
              <a:avLst/>
            </a:prstGeom>
          </p:spPr>
        </p:pic>
      </p:grpSp>
      <p:sp>
        <p:nvSpPr>
          <p:cNvPr id="48" name="תיבת טקסט 47">
            <a:extLst>
              <a:ext uri="{FF2B5EF4-FFF2-40B4-BE49-F238E27FC236}">
                <a16:creationId xmlns:a16="http://schemas.microsoft.com/office/drawing/2014/main" id="{A791F2D1-494F-40AF-8FEE-3EB9734D1A44}"/>
              </a:ext>
            </a:extLst>
          </p:cNvPr>
          <p:cNvSpPr txBox="1"/>
          <p:nvPr/>
        </p:nvSpPr>
        <p:spPr>
          <a:xfrm>
            <a:off x="3509674" y="-4067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49" name="תיבת טקסט 48">
            <a:extLst>
              <a:ext uri="{FF2B5EF4-FFF2-40B4-BE49-F238E27FC236}">
                <a16:creationId xmlns:a16="http://schemas.microsoft.com/office/drawing/2014/main" id="{71D9FC9E-0E56-4102-81E0-7DDB03B997C8}"/>
              </a:ext>
            </a:extLst>
          </p:cNvPr>
          <p:cNvSpPr txBox="1"/>
          <p:nvPr/>
        </p:nvSpPr>
        <p:spPr>
          <a:xfrm>
            <a:off x="3509674" y="2128406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0" name="תיבת טקסט 49">
            <a:extLst>
              <a:ext uri="{FF2B5EF4-FFF2-40B4-BE49-F238E27FC236}">
                <a16:creationId xmlns:a16="http://schemas.microsoft.com/office/drawing/2014/main" id="{8E2E1308-1168-4C3A-BF14-6EEFBB19D3A1}"/>
              </a:ext>
            </a:extLst>
          </p:cNvPr>
          <p:cNvSpPr txBox="1"/>
          <p:nvPr/>
        </p:nvSpPr>
        <p:spPr>
          <a:xfrm>
            <a:off x="3509674" y="4260879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E68E7568-6D24-40DC-8D54-B14F38637DBB}"/>
              </a:ext>
            </a:extLst>
          </p:cNvPr>
          <p:cNvSpPr txBox="1"/>
          <p:nvPr/>
        </p:nvSpPr>
        <p:spPr>
          <a:xfrm>
            <a:off x="3509674" y="6393352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  <p:sp>
        <p:nvSpPr>
          <p:cNvPr id="52" name="תיבת טקסט 51">
            <a:extLst>
              <a:ext uri="{FF2B5EF4-FFF2-40B4-BE49-F238E27FC236}">
                <a16:creationId xmlns:a16="http://schemas.microsoft.com/office/drawing/2014/main" id="{262FEB98-F1C3-41C7-A2F1-C514C2AD1230}"/>
              </a:ext>
            </a:extLst>
          </p:cNvPr>
          <p:cNvSpPr txBox="1"/>
          <p:nvPr/>
        </p:nvSpPr>
        <p:spPr>
          <a:xfrm>
            <a:off x="3509674" y="8525823"/>
            <a:ext cx="54032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100" dirty="0">
                <a:solidFill>
                  <a:srgbClr val="452A78"/>
                </a:solidFill>
                <a:latin typeface="Anomalia ML v2 AAA Light" panose="00000400000000000000" pitchFamily="50" charset="-79"/>
                <a:cs typeface="Anomalia ML v2 AAA Light" panose="00000400000000000000" pitchFamily="50" charset="-79"/>
              </a:rPr>
              <a:t>ב"ה</a:t>
            </a:r>
          </a:p>
        </p:txBody>
      </p:sp>
    </p:spTree>
    <p:extLst>
      <p:ext uri="{BB962C8B-B14F-4D97-AF65-F5344CB8AC3E}">
        <p14:creationId xmlns:p14="http://schemas.microsoft.com/office/powerpoint/2010/main" val="205516487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175</Words>
  <Application>Microsoft Office PowerPoint</Application>
  <PresentationFormat>מותאם אישית</PresentationFormat>
  <Paragraphs>25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Anomalia ML v2 AAA</vt:lpstr>
      <vt:lpstr>Calibri</vt:lpstr>
      <vt:lpstr>Anomalia ML v2 AAA Light</vt:lpstr>
      <vt:lpstr>Arial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10</cp:revision>
  <dcterms:created xsi:type="dcterms:W3CDTF">2021-10-02T22:51:41Z</dcterms:created>
  <dcterms:modified xsi:type="dcterms:W3CDTF">2021-10-03T09:22:46Z</dcterms:modified>
</cp:coreProperties>
</file>