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7" r:id="rId2"/>
  </p:sldIdLst>
  <p:sldSz cx="7559675" cy="10691813"/>
  <p:notesSz cx="6858000" cy="9144000"/>
  <p:embeddedFontLst>
    <p:embeddedFont>
      <p:font typeface="Anomalia ML v2 AAA" panose="00000500000000000000" pitchFamily="50" charset="-79"/>
      <p:regular r:id="rId3"/>
      <p:bold r:id="rId4"/>
    </p:embeddedFont>
    <p:embeddedFont>
      <p:font typeface="Anomalia ML v2 AAA Light" panose="00000400000000000000" pitchFamily="50" charset="-79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A78"/>
    <a:srgbClr val="503895"/>
    <a:srgbClr val="583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4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733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98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235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441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38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37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199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775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815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42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139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40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0B4880A-DE05-4B00-9B92-EBB9958B0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B3B25746-2607-4F68-9E26-152234A929C2}"/>
              </a:ext>
            </a:extLst>
          </p:cNvPr>
          <p:cNvGrpSpPr/>
          <p:nvPr/>
        </p:nvGrpSpPr>
        <p:grpSpPr>
          <a:xfrm>
            <a:off x="792480" y="2635829"/>
            <a:ext cx="2148840" cy="1584034"/>
            <a:chOff x="792480" y="2635829"/>
            <a:chExt cx="2148840" cy="1584034"/>
          </a:xfrm>
        </p:grpSpPr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055C3A9D-5274-430C-A653-D4C211597714}"/>
                </a:ext>
              </a:extLst>
            </p:cNvPr>
            <p:cNvSpPr txBox="1"/>
            <p:nvPr/>
          </p:nvSpPr>
          <p:spPr>
            <a:xfrm>
              <a:off x="883920" y="2635829"/>
              <a:ext cx="2057400" cy="5507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בָּחֲרוּ מְשִׂימָה אַחַת מִתּוֹךְ הַמְּשִׂימוֹת הַבָּאוֹת, וּמַלְּאוּ אוֹתָהּ בַּשַּׁבָּת הַקְּרוֹבָה</a:t>
              </a:r>
            </a:p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עִם בְּנֵי הַמִשְׁפָּחָה:</a:t>
              </a:r>
            </a:p>
          </p:txBody>
        </p:sp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BE13B514-6386-424A-ADC6-F0931476A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151637"/>
              <a:ext cx="2004060" cy="512065"/>
            </a:xfrm>
            <a:prstGeom prst="rect">
              <a:avLst/>
            </a:prstGeom>
          </p:spPr>
        </p:pic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EB7731B8-F007-4A7B-8C59-87D8C2E40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707798"/>
              <a:ext cx="2004060" cy="512065"/>
            </a:xfrm>
            <a:prstGeom prst="rect">
              <a:avLst/>
            </a:prstGeom>
          </p:spPr>
        </p:pic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43EAAE46-A233-49C3-B3C8-AC7888880FE7}"/>
                </a:ext>
              </a:extLst>
            </p:cNvPr>
            <p:cNvSpPr txBox="1"/>
            <p:nvPr/>
          </p:nvSpPr>
          <p:spPr>
            <a:xfrm>
              <a:off x="792480" y="3197643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לִמְדוּ יַחַד שְׁתֵּי הֲלָכוֹת הַקְּשׁוּרוֹת לְשַׁבָּת מִתּוֹךְ קִצּוּר שֻׁלְחָן עָרוּךְ.</a:t>
              </a:r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E97ABDAB-86C3-46C1-A18C-1B5F44AE5D2A}"/>
                </a:ext>
              </a:extLst>
            </p:cNvPr>
            <p:cNvSpPr txBox="1"/>
            <p:nvPr/>
          </p:nvSpPr>
          <p:spPr>
            <a:xfrm>
              <a:off x="861060" y="3746184"/>
              <a:ext cx="182118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קַבְּלוּ הַחְלָטָה טוֹבָה מִשְׁפַּחְתִּית לְהוֹסָפָה בְּהִלְכוֹת שַׁבָּת.</a:t>
              </a:r>
            </a:p>
          </p:txBody>
        </p:sp>
        <p:pic>
          <p:nvPicPr>
            <p:cNvPr id="10" name="תמונה 9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4765E2A5-BCDE-4AE1-9BBE-0ED055127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851693"/>
              <a:ext cx="267908" cy="254752"/>
            </a:xfrm>
            <a:prstGeom prst="rect">
              <a:avLst/>
            </a:prstGeom>
          </p:spPr>
        </p:pic>
        <p:pic>
          <p:nvPicPr>
            <p:cNvPr id="14" name="תמונה 13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D714990A-BAD7-496A-A09D-0B842FCFB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292154"/>
              <a:ext cx="267908" cy="254752"/>
            </a:xfrm>
            <a:prstGeom prst="rect">
              <a:avLst/>
            </a:prstGeom>
          </p:spPr>
        </p:pic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9C43E2D0-5238-4D6E-9E56-0DEAEFEA74BF}"/>
              </a:ext>
            </a:extLst>
          </p:cNvPr>
          <p:cNvGrpSpPr/>
          <p:nvPr/>
        </p:nvGrpSpPr>
        <p:grpSpPr>
          <a:xfrm>
            <a:off x="792480" y="502442"/>
            <a:ext cx="2148840" cy="1584034"/>
            <a:chOff x="792480" y="2635829"/>
            <a:chExt cx="2148840" cy="1584034"/>
          </a:xfrm>
        </p:grpSpPr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8D403D5E-0065-4412-B77C-6C80A0C312A2}"/>
                </a:ext>
              </a:extLst>
            </p:cNvPr>
            <p:cNvSpPr txBox="1"/>
            <p:nvPr/>
          </p:nvSpPr>
          <p:spPr>
            <a:xfrm>
              <a:off x="883920" y="2635829"/>
              <a:ext cx="2057400" cy="5507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בָּחֲרוּ מְשִׂימָה אַחַת מִתּוֹךְ הַמְּשִׂימוֹת הַבָּאוֹת, וּמַלְּאוּ אוֹתָהּ בַּשַּׁבָּת הַקְּרוֹבָה</a:t>
              </a:r>
            </a:p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עִם בְּנֵי הַמִשְׁפָּחָה:</a:t>
              </a:r>
            </a:p>
          </p:txBody>
        </p:sp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151637"/>
              <a:ext cx="2004060" cy="512065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707798"/>
              <a:ext cx="2004060" cy="512065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3197643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לִמְדוּ יַחַד שְׁתֵּי הֲלָכוֹת הַקְּשׁוּרוֹת לְשַׁבָּת מִתּוֹךְ קִצּוּר שֻׁלְחָן עָרוּךְ.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861060" y="3746184"/>
              <a:ext cx="182118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קַבְּלוּ הַחְלָטָה טוֹבָה מִשְׁפַּחְתִּית לְהוֹסָפָה בְּהִלְכוֹת שַׁבָּת.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851693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292154"/>
              <a:ext cx="267908" cy="254752"/>
            </a:xfrm>
            <a:prstGeom prst="rect">
              <a:avLst/>
            </a:prstGeom>
          </p:spPr>
        </p:pic>
      </p:grp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AC472F8C-E576-405D-825F-AC84DF53633F}"/>
              </a:ext>
            </a:extLst>
          </p:cNvPr>
          <p:cNvGrpSpPr/>
          <p:nvPr/>
        </p:nvGrpSpPr>
        <p:grpSpPr>
          <a:xfrm>
            <a:off x="792480" y="4779434"/>
            <a:ext cx="2148840" cy="1584034"/>
            <a:chOff x="792480" y="2635829"/>
            <a:chExt cx="2148840" cy="1584034"/>
          </a:xfrm>
        </p:grpSpPr>
        <p:sp>
          <p:nvSpPr>
            <p:cNvPr id="25" name="תיבת טקסט 24">
              <a:extLst>
                <a:ext uri="{FF2B5EF4-FFF2-40B4-BE49-F238E27FC236}">
                  <a16:creationId xmlns:a16="http://schemas.microsoft.com/office/drawing/2014/main" id="{02F2517B-7DDD-49B1-809E-5E79FEFA925A}"/>
                </a:ext>
              </a:extLst>
            </p:cNvPr>
            <p:cNvSpPr txBox="1"/>
            <p:nvPr/>
          </p:nvSpPr>
          <p:spPr>
            <a:xfrm>
              <a:off x="883920" y="2635829"/>
              <a:ext cx="2057400" cy="5507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בָּחֲרוּ מְשִׂימָה אַחַת מִתּוֹךְ הַמְּשִׂימוֹת הַבָּאוֹת, וּמַלְּאוּ אוֹתָהּ בַּשַּׁבָּת הַקְּרוֹבָה</a:t>
              </a:r>
            </a:p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עִם בְּנֵי הַמִשְׁפָּחָה:</a:t>
              </a:r>
            </a:p>
          </p:txBody>
        </p:sp>
        <p:pic>
          <p:nvPicPr>
            <p:cNvPr id="26" name="תמונה 25">
              <a:extLst>
                <a:ext uri="{FF2B5EF4-FFF2-40B4-BE49-F238E27FC236}">
                  <a16:creationId xmlns:a16="http://schemas.microsoft.com/office/drawing/2014/main" id="{CE2C05AA-6E26-4B3F-AF7E-BC26985B8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151637"/>
              <a:ext cx="2004060" cy="512065"/>
            </a:xfrm>
            <a:prstGeom prst="rect">
              <a:avLst/>
            </a:prstGeom>
          </p:spPr>
        </p:pic>
        <p:pic>
          <p:nvPicPr>
            <p:cNvPr id="27" name="תמונה 26">
              <a:extLst>
                <a:ext uri="{FF2B5EF4-FFF2-40B4-BE49-F238E27FC236}">
                  <a16:creationId xmlns:a16="http://schemas.microsoft.com/office/drawing/2014/main" id="{D3A7A2C1-BD67-43E9-A954-A6C3F9D42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707798"/>
              <a:ext cx="2004060" cy="512065"/>
            </a:xfrm>
            <a:prstGeom prst="rect">
              <a:avLst/>
            </a:prstGeom>
          </p:spPr>
        </p:pic>
        <p:sp>
          <p:nvSpPr>
            <p:cNvPr id="28" name="תיבת טקסט 27">
              <a:extLst>
                <a:ext uri="{FF2B5EF4-FFF2-40B4-BE49-F238E27FC236}">
                  <a16:creationId xmlns:a16="http://schemas.microsoft.com/office/drawing/2014/main" id="{BFFA0D4B-4D37-4E30-8A3F-647E5AF07659}"/>
                </a:ext>
              </a:extLst>
            </p:cNvPr>
            <p:cNvSpPr txBox="1"/>
            <p:nvPr/>
          </p:nvSpPr>
          <p:spPr>
            <a:xfrm>
              <a:off x="792480" y="3197643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לִמְדוּ יַחַד שְׁתֵּי הֲלָכוֹת הַקְּשׁוּרוֹת לְשַׁבָּת מִתּוֹךְ קִצּוּר שֻׁלְחָן עָרוּךְ.</a:t>
              </a:r>
            </a:p>
          </p:txBody>
        </p:sp>
        <p:sp>
          <p:nvSpPr>
            <p:cNvPr id="29" name="תיבת טקסט 28">
              <a:extLst>
                <a:ext uri="{FF2B5EF4-FFF2-40B4-BE49-F238E27FC236}">
                  <a16:creationId xmlns:a16="http://schemas.microsoft.com/office/drawing/2014/main" id="{4B30C6D2-4A78-443F-A40E-1B25F7B061EE}"/>
                </a:ext>
              </a:extLst>
            </p:cNvPr>
            <p:cNvSpPr txBox="1"/>
            <p:nvPr/>
          </p:nvSpPr>
          <p:spPr>
            <a:xfrm>
              <a:off x="861060" y="3746184"/>
              <a:ext cx="182118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קַבְּלוּ הַחְלָטָה טוֹבָה מִשְׁפַּחְתִּית לְהוֹסָפָה בְּהִלְכוֹת שַׁבָּת.</a:t>
              </a:r>
            </a:p>
          </p:txBody>
        </p:sp>
        <p:pic>
          <p:nvPicPr>
            <p:cNvPr id="30" name="תמונה 29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2CD37ED-6787-418D-8FE3-ACCA0C7A0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851693"/>
              <a:ext cx="267908" cy="254752"/>
            </a:xfrm>
            <a:prstGeom prst="rect">
              <a:avLst/>
            </a:prstGeom>
          </p:spPr>
        </p:pic>
        <p:pic>
          <p:nvPicPr>
            <p:cNvPr id="31" name="תמונה 3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C2146AD-8EBA-4AF4-9413-7E1114E22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292154"/>
              <a:ext cx="267908" cy="254752"/>
            </a:xfrm>
            <a:prstGeom prst="rect">
              <a:avLst/>
            </a:prstGeom>
          </p:spPr>
        </p:pic>
      </p:grpSp>
      <p:grpSp>
        <p:nvGrpSpPr>
          <p:cNvPr id="32" name="קבוצה 31">
            <a:extLst>
              <a:ext uri="{FF2B5EF4-FFF2-40B4-BE49-F238E27FC236}">
                <a16:creationId xmlns:a16="http://schemas.microsoft.com/office/drawing/2014/main" id="{9FBD5AC7-5885-4501-94AA-039E41870E53}"/>
              </a:ext>
            </a:extLst>
          </p:cNvPr>
          <p:cNvGrpSpPr/>
          <p:nvPr/>
        </p:nvGrpSpPr>
        <p:grpSpPr>
          <a:xfrm>
            <a:off x="792480" y="9056426"/>
            <a:ext cx="2148840" cy="1584034"/>
            <a:chOff x="792480" y="2635829"/>
            <a:chExt cx="2148840" cy="1584034"/>
          </a:xfrm>
        </p:grpSpPr>
        <p:sp>
          <p:nvSpPr>
            <p:cNvPr id="33" name="תיבת טקסט 32">
              <a:extLst>
                <a:ext uri="{FF2B5EF4-FFF2-40B4-BE49-F238E27FC236}">
                  <a16:creationId xmlns:a16="http://schemas.microsoft.com/office/drawing/2014/main" id="{F6E14F1C-A3B0-4C43-9F36-209DA5BF96CD}"/>
                </a:ext>
              </a:extLst>
            </p:cNvPr>
            <p:cNvSpPr txBox="1"/>
            <p:nvPr/>
          </p:nvSpPr>
          <p:spPr>
            <a:xfrm>
              <a:off x="883920" y="2635829"/>
              <a:ext cx="2057400" cy="5507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בָּחֲרוּ מְשִׂימָה אַחַת מִתּוֹךְ הַמְּשִׂימוֹת הַבָּאוֹת, וּמַלְּאוּ אוֹתָהּ בַּשַּׁבָּת הַקְּרוֹבָה</a:t>
              </a:r>
            </a:p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עִם בְּנֵי הַמִשְׁפָּחָה:</a:t>
              </a:r>
            </a:p>
          </p:txBody>
        </p:sp>
        <p:pic>
          <p:nvPicPr>
            <p:cNvPr id="34" name="תמונה 33">
              <a:extLst>
                <a:ext uri="{FF2B5EF4-FFF2-40B4-BE49-F238E27FC236}">
                  <a16:creationId xmlns:a16="http://schemas.microsoft.com/office/drawing/2014/main" id="{343DF471-5346-4C62-9C67-FE9BFBBEB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151637"/>
              <a:ext cx="2004060" cy="512065"/>
            </a:xfrm>
            <a:prstGeom prst="rect">
              <a:avLst/>
            </a:prstGeom>
          </p:spPr>
        </p:pic>
        <p:pic>
          <p:nvPicPr>
            <p:cNvPr id="35" name="תמונה 34">
              <a:extLst>
                <a:ext uri="{FF2B5EF4-FFF2-40B4-BE49-F238E27FC236}">
                  <a16:creationId xmlns:a16="http://schemas.microsoft.com/office/drawing/2014/main" id="{2872C752-44DD-4A01-B56D-D7B357A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707798"/>
              <a:ext cx="2004060" cy="512065"/>
            </a:xfrm>
            <a:prstGeom prst="rect">
              <a:avLst/>
            </a:prstGeom>
          </p:spPr>
        </p:pic>
        <p:sp>
          <p:nvSpPr>
            <p:cNvPr id="36" name="תיבת טקסט 35">
              <a:extLst>
                <a:ext uri="{FF2B5EF4-FFF2-40B4-BE49-F238E27FC236}">
                  <a16:creationId xmlns:a16="http://schemas.microsoft.com/office/drawing/2014/main" id="{4B5349DE-7B4B-4F9A-99FB-0B0FE001B1C5}"/>
                </a:ext>
              </a:extLst>
            </p:cNvPr>
            <p:cNvSpPr txBox="1"/>
            <p:nvPr/>
          </p:nvSpPr>
          <p:spPr>
            <a:xfrm>
              <a:off x="792480" y="3197643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לִמְדוּ יַחַד שְׁתֵּי הֲלָכוֹת הַקְּשׁוּרוֹת לְשַׁבָּת מִתּוֹךְ קִצּוּר שֻׁלְחָן עָרוּךְ.</a:t>
              </a:r>
            </a:p>
          </p:txBody>
        </p:sp>
        <p:sp>
          <p:nvSpPr>
            <p:cNvPr id="37" name="תיבת טקסט 36">
              <a:extLst>
                <a:ext uri="{FF2B5EF4-FFF2-40B4-BE49-F238E27FC236}">
                  <a16:creationId xmlns:a16="http://schemas.microsoft.com/office/drawing/2014/main" id="{6545EFBB-9A2E-4173-B3A4-AD1D3AB2FB27}"/>
                </a:ext>
              </a:extLst>
            </p:cNvPr>
            <p:cNvSpPr txBox="1"/>
            <p:nvPr/>
          </p:nvSpPr>
          <p:spPr>
            <a:xfrm>
              <a:off x="861060" y="3746184"/>
              <a:ext cx="182118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קַבְּלוּ הַחְלָטָה טוֹבָה </a:t>
              </a:r>
              <a:r>
                <a:rPr lang="he-IL" sz="95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מִשְׁפַּחְתִּית לְהוֹסָפָה 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בְּהִלְכוֹת שַׁבָּת.</a:t>
              </a:r>
            </a:p>
          </p:txBody>
        </p:sp>
        <p:pic>
          <p:nvPicPr>
            <p:cNvPr id="38" name="תמונה 37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C0455E6-CC17-42D2-8109-43BEFD2FF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851693"/>
              <a:ext cx="267908" cy="254752"/>
            </a:xfrm>
            <a:prstGeom prst="rect">
              <a:avLst/>
            </a:prstGeom>
          </p:spPr>
        </p:pic>
        <p:pic>
          <p:nvPicPr>
            <p:cNvPr id="39" name="תמונה 38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55D3E5-03F8-4FD6-A869-1C9B5FBDD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292154"/>
              <a:ext cx="267908" cy="254752"/>
            </a:xfrm>
            <a:prstGeom prst="rect">
              <a:avLst/>
            </a:prstGeom>
          </p:spPr>
        </p:pic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ED3F4AD2-F78C-4829-8C18-119F56E7700C}"/>
              </a:ext>
            </a:extLst>
          </p:cNvPr>
          <p:cNvGrpSpPr/>
          <p:nvPr/>
        </p:nvGrpSpPr>
        <p:grpSpPr>
          <a:xfrm>
            <a:off x="792480" y="6908611"/>
            <a:ext cx="2148840" cy="1584034"/>
            <a:chOff x="792480" y="2635829"/>
            <a:chExt cx="2148840" cy="1584034"/>
          </a:xfrm>
        </p:grpSpPr>
        <p:sp>
          <p:nvSpPr>
            <p:cNvPr id="41" name="תיבת טקסט 40">
              <a:extLst>
                <a:ext uri="{FF2B5EF4-FFF2-40B4-BE49-F238E27FC236}">
                  <a16:creationId xmlns:a16="http://schemas.microsoft.com/office/drawing/2014/main" id="{B3F5F096-0AFF-41E5-B461-2A240AC8997E}"/>
                </a:ext>
              </a:extLst>
            </p:cNvPr>
            <p:cNvSpPr txBox="1"/>
            <p:nvPr/>
          </p:nvSpPr>
          <p:spPr>
            <a:xfrm>
              <a:off x="883920" y="2635829"/>
              <a:ext cx="2057400" cy="5507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בָּחֲרוּ מְשִׂימָה אַחַת מִתּוֹךְ הַמְּשִׂימוֹת הַבָּאוֹת, וּמַלְּאוּ אוֹתָהּ בַּשַּׁבָּת הַקְּרוֹבָה</a:t>
              </a:r>
            </a:p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עִם בְּנֵי הַמִשְׁפָּחָה:</a:t>
              </a:r>
            </a:p>
          </p:txBody>
        </p:sp>
        <p:pic>
          <p:nvPicPr>
            <p:cNvPr id="42" name="תמונה 41">
              <a:extLst>
                <a:ext uri="{FF2B5EF4-FFF2-40B4-BE49-F238E27FC236}">
                  <a16:creationId xmlns:a16="http://schemas.microsoft.com/office/drawing/2014/main" id="{CED73A05-ED48-4035-B31D-EC60DB703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151637"/>
              <a:ext cx="2004060" cy="512065"/>
            </a:xfrm>
            <a:prstGeom prst="rect">
              <a:avLst/>
            </a:prstGeom>
          </p:spPr>
        </p:pic>
        <p:pic>
          <p:nvPicPr>
            <p:cNvPr id="43" name="תמונה 42">
              <a:extLst>
                <a:ext uri="{FF2B5EF4-FFF2-40B4-BE49-F238E27FC236}">
                  <a16:creationId xmlns:a16="http://schemas.microsoft.com/office/drawing/2014/main" id="{8CD75BE6-D401-4CF7-BCF9-7C7C9F588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707798"/>
              <a:ext cx="2004060" cy="512065"/>
            </a:xfrm>
            <a:prstGeom prst="rect">
              <a:avLst/>
            </a:prstGeom>
          </p:spPr>
        </p:pic>
        <p:sp>
          <p:nvSpPr>
            <p:cNvPr id="44" name="תיבת טקסט 43">
              <a:extLst>
                <a:ext uri="{FF2B5EF4-FFF2-40B4-BE49-F238E27FC236}">
                  <a16:creationId xmlns:a16="http://schemas.microsoft.com/office/drawing/2014/main" id="{FEA9E849-A4E8-4217-B5D6-39CAE3559582}"/>
                </a:ext>
              </a:extLst>
            </p:cNvPr>
            <p:cNvSpPr txBox="1"/>
            <p:nvPr/>
          </p:nvSpPr>
          <p:spPr>
            <a:xfrm>
              <a:off x="792480" y="3197643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לִמְדוּ יַחַד שְׁתֵּי הֲלָכוֹת הַקְּשׁוּרוֹת לְשַׁבָּת מִתּוֹךְ קִצּוּר שֻׁלְחָן עָרוּךְ.</a:t>
              </a:r>
            </a:p>
          </p:txBody>
        </p:sp>
        <p:sp>
          <p:nvSpPr>
            <p:cNvPr id="45" name="תיבת טקסט 44">
              <a:extLst>
                <a:ext uri="{FF2B5EF4-FFF2-40B4-BE49-F238E27FC236}">
                  <a16:creationId xmlns:a16="http://schemas.microsoft.com/office/drawing/2014/main" id="{6ABF5E37-4E54-4742-86A2-79B60C77D485}"/>
                </a:ext>
              </a:extLst>
            </p:cNvPr>
            <p:cNvSpPr txBox="1"/>
            <p:nvPr/>
          </p:nvSpPr>
          <p:spPr>
            <a:xfrm>
              <a:off x="861060" y="3746184"/>
              <a:ext cx="182118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קַבְּלוּ הַחְלָטָה טוֹבָה מִשְׁפַּחְתִּית לְהוֹסָפָה בְּהִלְכוֹת שַׁבָּת.</a:t>
              </a:r>
            </a:p>
          </p:txBody>
        </p:sp>
        <p:pic>
          <p:nvPicPr>
            <p:cNvPr id="46" name="תמונה 45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45B3045F-9109-4D7A-A632-AEDC926DB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851693"/>
              <a:ext cx="267908" cy="254752"/>
            </a:xfrm>
            <a:prstGeom prst="rect">
              <a:avLst/>
            </a:prstGeom>
          </p:spPr>
        </p:pic>
        <p:pic>
          <p:nvPicPr>
            <p:cNvPr id="47" name="תמונה 46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1A40D6D-DAC8-4909-A221-B014DDA67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292154"/>
              <a:ext cx="267908" cy="254752"/>
            </a:xfrm>
            <a:prstGeom prst="rect">
              <a:avLst/>
            </a:prstGeom>
          </p:spPr>
        </p:pic>
      </p:grpSp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570C757C-5221-4DA0-A038-898E8ABFCFF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51EDACC-73FD-40FA-979C-94FDAEC9AB9F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4431D86C-9219-4FCA-B4AD-9E82D31E8742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9CADF3B1-3FCD-4705-A4C1-85C3A41F412F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47AFFC95-E44F-44AA-BC09-3F7AAEF62C41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</p:spTree>
    <p:extLst>
      <p:ext uri="{BB962C8B-B14F-4D97-AF65-F5344CB8AC3E}">
        <p14:creationId xmlns:p14="http://schemas.microsoft.com/office/powerpoint/2010/main" val="205516487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175</Words>
  <Application>Microsoft Office PowerPoint</Application>
  <PresentationFormat>מותאם אישית</PresentationFormat>
  <Paragraphs>25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7" baseType="lpstr">
      <vt:lpstr>Anomalia ML v2 AAA</vt:lpstr>
      <vt:lpstr>Calibri</vt:lpstr>
      <vt:lpstr>Anomalia ML v2 AAA Light</vt:lpstr>
      <vt:lpstr>Arial</vt:lpstr>
      <vt:lpstr>Calibri Light</vt:lpstr>
      <vt:lpstr>ערכת נושא Office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9</cp:revision>
  <dcterms:created xsi:type="dcterms:W3CDTF">2021-10-02T22:51:41Z</dcterms:created>
  <dcterms:modified xsi:type="dcterms:W3CDTF">2021-10-03T09:22:55Z</dcterms:modified>
</cp:coreProperties>
</file>