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</p:sldIdLst>
  <p:sldSz cx="7559675" cy="10691813"/>
  <p:notesSz cx="6858000" cy="9144000"/>
  <p:embeddedFontLst>
    <p:embeddedFont>
      <p:font typeface="Anomalia ML v2 AAA" panose="00000500000000000000" pitchFamily="50" charset="-79"/>
      <p:regular r:id="rId3"/>
      <p:bold r:id="rId4"/>
    </p:embeddedFont>
    <p:embeddedFont>
      <p:font typeface="Anomalia ML v2 AAA Light" panose="00000400000000000000" pitchFamily="50" charset="-79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6D042282-AB9E-4B87-93AC-B24AC4540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23264"/>
            <a:chOff x="792480" y="568347"/>
            <a:chExt cx="2141220" cy="1523264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23264"/>
            <a:chOff x="792480" y="568347"/>
            <a:chExt cx="2141220" cy="1523264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23264"/>
            <a:chOff x="792480" y="568347"/>
            <a:chExt cx="2141220" cy="1523264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23264"/>
            <a:chOff x="792480" y="568347"/>
            <a:chExt cx="2141220" cy="1523264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23264"/>
            <a:chOff x="792480" y="568347"/>
            <a:chExt cx="2141220" cy="1523264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165</Words>
  <Application>Microsoft Office PowerPoint</Application>
  <PresentationFormat>מותאם אישית</PresentationFormat>
  <Paragraphs>20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Anomalia ML v2 AAA</vt:lpstr>
      <vt:lpstr>Calibri Light</vt:lpstr>
      <vt:lpstr>Calibri</vt:lpstr>
      <vt:lpstr>Arial</vt:lpstr>
      <vt:lpstr>Anomalia ML v2 AAA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11</cp:revision>
  <dcterms:created xsi:type="dcterms:W3CDTF">2021-10-02T22:51:41Z</dcterms:created>
  <dcterms:modified xsi:type="dcterms:W3CDTF">2021-10-13T10:15:36Z</dcterms:modified>
</cp:coreProperties>
</file>