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embeddedFontLst>
    <p:embeddedFont>
      <p:font typeface="Anomalia ML v2 AAA" panose="00000500000000000000" pitchFamily="50" charset="-79"/>
      <p:regular r:id="rId18"/>
      <p:bold r:id="rId19"/>
    </p:embeddedFont>
    <p:embeddedFont>
      <p:font typeface="Anomalia ML v2 AAA DemiBold" panose="00000700000000000000" pitchFamily="50" charset="-7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337D"/>
    <a:srgbClr val="FDF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97F02B-9244-47D5-B882-5627495FD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DF5FCD0-13A9-4C42-82F3-4823AA92FC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32052E0-EFD0-4AAB-8BAC-EF02EDCC1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A256EB3-D55F-40A7-A5C2-CBC36DB2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C5FD40F-19E6-403E-BEFF-EC29005A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719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D80350-2D06-4D2D-A711-CB08DCAF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95125D7-7488-4658-BAD6-8C0D31A5B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836B95E-136B-49DA-A4E2-DF33546A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85F2AB-B5DF-464B-B5A0-8E582741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231F7C9-CCBA-49D6-BAA9-D4962D51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854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4A0F17B-3496-4614-8A45-90F2865E1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2778104-9E76-408C-BD68-B094DA2F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02813EE-C797-4EA8-96B8-89D7022D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3E010E1-D4AB-4430-AD34-6B631B85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23D5DC6-B8CF-4C31-8182-FE607FD6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677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2FD0E1-4DBA-4A37-9F5C-EFDEEC1C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3B13AF8-02E7-4468-8B22-788C9C2B1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2F3F3-3DD9-4793-A416-46542C206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CF385EB-D2B4-4616-A5CC-932CAEC15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F4CF666-2B5B-42F9-8686-C4DE0BD9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5276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6E3A8E-9403-480D-B2FA-7E253D71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3F05F58-7A6D-49C6-8AFA-1F95346BC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D53281B-2EA9-47BD-A8BD-FCA53F72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0A040C3-5D4F-404E-9C94-47E7DBA3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92B0EA6-82AD-411A-AE79-ABE98D26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794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8541353-7170-4ABA-9C78-ECC8BF43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77BB5C5-D5A5-40D4-B7AC-8A9955583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65426F7-A89C-4A31-AF7B-E9E3EEAC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455850D-99A5-418A-902F-EB6D2111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D651987-FF19-4CFE-83D5-D6B15065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F43C1E7-794E-4FE8-A634-63529932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50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95113CA-AAD8-4F40-89AF-D27E9B78E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005242-8A8E-4C1F-AF14-BFCCDDC96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FFEDA2D-E86A-4FA6-846A-CAA35B173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73621E2-9AD4-4FD6-9436-2B54FE082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86C0249-E07F-4F58-8E65-512C4512E0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C0ADACBA-8CE3-4198-A217-E57C01320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30978D5-C759-492A-A2D6-783AE25B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702AEEB-9DAA-43B2-8F5C-7837C169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731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32F392-EB32-4E06-8428-F11203DC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CDD3590-FD83-4234-87B0-B24637EC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68F3097-95D4-41A8-BCE1-897E3F57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BAA496A-6DE2-4D62-A472-30D3B45E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447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AA49626-5F32-4ED0-9458-F3C8BC42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AC4D84B0-52D0-4D13-B207-B6001E32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CC68A6B-C163-4239-A479-9EAD3A53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07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9F372B-762F-40D9-B97C-E8504DAF4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2AA629C-A164-4F15-B383-358AB6E17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346EDF9-6DFA-468E-B979-71B99FAE2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7ABBA89-1412-4DC4-AF6E-B1C7FDF3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91A762-F001-4803-8843-D77F24FB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5027730-5DF6-4FFD-9019-EAF101F0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634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4D43CB-66AB-4BDA-9C5B-731471AE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3ADA9CD-C697-48CA-B094-FA3AC1EA0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054D2E9-775A-428D-96D6-ED48A5A7E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081DE3E-E4EA-47B7-9908-885053E3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FFCADD9-50B0-416C-AE18-62242209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7AE7BB4-2690-4470-8406-8B8ED7EE0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814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7484ECD1-BDAD-481D-A55C-F56F9B25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8B73F82-307A-450D-B5FC-EFF294C83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3D7809B-96F1-4343-B81F-02D67308A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BE1E8-1BD0-4423-BCF9-03E9E726DB3C}" type="datetimeFigureOut">
              <a:rPr lang="he-IL" smtClean="0"/>
              <a:t>כ"ז/תשרי/תשפ"ב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2DE3396-B2A8-4D84-95EB-A83260274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E2FA415-DE50-424F-A685-31F7E8B39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70EA5-CDAE-48FA-A7F5-F93BAF4C9DD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305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60F5322A-FF7F-4A7C-AA7E-6E0504E09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8" y="5490888"/>
            <a:ext cx="1170343" cy="1170343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C309381-99FA-4B75-B043-9EE2D9FD5EFF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A0CDADE1-869E-481C-A184-C8B75CE1E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4" y="214855"/>
            <a:ext cx="3601066" cy="868506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3DD4B3C-750D-492F-8561-716BA88FA29E}"/>
              </a:ext>
            </a:extLst>
          </p:cNvPr>
          <p:cNvSpPr txBox="1"/>
          <p:nvPr/>
        </p:nvSpPr>
        <p:spPr>
          <a:xfrm>
            <a:off x="361334" y="353355"/>
            <a:ext cx="36010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שם התלמיד/ה</a:t>
            </a:r>
          </a:p>
        </p:txBody>
      </p:sp>
    </p:spTree>
    <p:extLst>
      <p:ext uri="{BB962C8B-B14F-4D97-AF65-F5344CB8AC3E}">
        <p14:creationId xmlns:p14="http://schemas.microsoft.com/office/powerpoint/2010/main" val="3050834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ניגון לשבת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184344" y="2264570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אפשר להוסיף עוד כיתוב ותמונות על הנושא</a:t>
            </a:r>
          </a:p>
        </p:txBody>
      </p:sp>
    </p:spTree>
    <p:extLst>
      <p:ext uri="{BB962C8B-B14F-4D97-AF65-F5344CB8AC3E}">
        <p14:creationId xmlns:p14="http://schemas.microsoft.com/office/powerpoint/2010/main" val="1494088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10" y="2387001"/>
            <a:ext cx="8258380" cy="183867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2355543" y="2798504"/>
            <a:ext cx="74809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מתכון לשבת</a:t>
            </a:r>
          </a:p>
        </p:txBody>
      </p:sp>
    </p:spTree>
    <p:extLst>
      <p:ext uri="{BB962C8B-B14F-4D97-AF65-F5344CB8AC3E}">
        <p14:creationId xmlns:p14="http://schemas.microsoft.com/office/powerpoint/2010/main" val="2375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מתכון לשבת</a:t>
            </a:r>
          </a:p>
        </p:txBody>
      </p:sp>
      <p:pic>
        <p:nvPicPr>
          <p:cNvPr id="5" name="תמונה 4" descr="תמונה שמכילה טקסט, מסגרת תמונה, צילום מסך&#10;&#10;התיאור נוצר באופן אוטומטי">
            <a:extLst>
              <a:ext uri="{FF2B5EF4-FFF2-40B4-BE49-F238E27FC236}">
                <a16:creationId xmlns:a16="http://schemas.microsoft.com/office/drawing/2014/main" id="{ABF66C51-5323-4C76-89A0-44A4A4B86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0" y="1119482"/>
            <a:ext cx="6868348" cy="5515119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43F4BDBD-A504-493D-923A-82EB52237B89}"/>
              </a:ext>
            </a:extLst>
          </p:cNvPr>
          <p:cNvGrpSpPr/>
          <p:nvPr/>
        </p:nvGrpSpPr>
        <p:grpSpPr>
          <a:xfrm>
            <a:off x="904875" y="2362200"/>
            <a:ext cx="2952000" cy="2600325"/>
            <a:chOff x="904875" y="2362200"/>
            <a:chExt cx="2952000" cy="2600325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57CCFA0D-5050-4984-AFB0-3E2C81698956}"/>
                </a:ext>
              </a:extLst>
            </p:cNvPr>
            <p:cNvCxnSpPr/>
            <p:nvPr/>
          </p:nvCxnSpPr>
          <p:spPr>
            <a:xfrm>
              <a:off x="904875" y="2362200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A6F43FF2-8CFA-4BE1-ABBB-AAF49E2903E7}"/>
                </a:ext>
              </a:extLst>
            </p:cNvPr>
            <p:cNvCxnSpPr/>
            <p:nvPr/>
          </p:nvCxnSpPr>
          <p:spPr>
            <a:xfrm>
              <a:off x="904875" y="4962525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69218" y="2588420"/>
            <a:ext cx="382331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אספר על מאכל מיוחד שאנחנו מכינים לכבוד שבת.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אפשר לכתוב את המתכון המפורט בשקופית הבאה.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3600315-EFED-400C-9D1C-34A13C0FFD1B}"/>
              </a:ext>
            </a:extLst>
          </p:cNvPr>
          <p:cNvSpPr txBox="1"/>
          <p:nvPr/>
        </p:nvSpPr>
        <p:spPr>
          <a:xfrm>
            <a:off x="6176527" y="3327083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(מקום לתמונה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מתאימה אם יש)</a:t>
            </a:r>
          </a:p>
        </p:txBody>
      </p:sp>
    </p:spTree>
    <p:extLst>
      <p:ext uri="{BB962C8B-B14F-4D97-AF65-F5344CB8AC3E}">
        <p14:creationId xmlns:p14="http://schemas.microsoft.com/office/powerpoint/2010/main" val="407361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מתכון לשבת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184344" y="2264570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אפשר להוסיף עוד כיתוב ותמונות על הנושא</a:t>
            </a:r>
          </a:p>
        </p:txBody>
      </p:sp>
    </p:spTree>
    <p:extLst>
      <p:ext uri="{BB962C8B-B14F-4D97-AF65-F5344CB8AC3E}">
        <p14:creationId xmlns:p14="http://schemas.microsoft.com/office/powerpoint/2010/main" val="25485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10" y="2387001"/>
            <a:ext cx="8258380" cy="183867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2355543" y="2798504"/>
            <a:ext cx="74809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כאן אוסיף כותרת</a:t>
            </a:r>
          </a:p>
        </p:txBody>
      </p:sp>
    </p:spTree>
    <p:extLst>
      <p:ext uri="{BB962C8B-B14F-4D97-AF65-F5344CB8AC3E}">
        <p14:creationId xmlns:p14="http://schemas.microsoft.com/office/powerpoint/2010/main" val="3404706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כותרת</a:t>
            </a:r>
          </a:p>
        </p:txBody>
      </p:sp>
      <p:pic>
        <p:nvPicPr>
          <p:cNvPr id="5" name="תמונה 4" descr="תמונה שמכילה טקסט, מסגרת תמונה, צילום מסך&#10;&#10;התיאור נוצר באופן אוטומטי">
            <a:extLst>
              <a:ext uri="{FF2B5EF4-FFF2-40B4-BE49-F238E27FC236}">
                <a16:creationId xmlns:a16="http://schemas.microsoft.com/office/drawing/2014/main" id="{ABF66C51-5323-4C76-89A0-44A4A4B86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0" y="1119482"/>
            <a:ext cx="6868348" cy="5515119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43F4BDBD-A504-493D-923A-82EB52237B89}"/>
              </a:ext>
            </a:extLst>
          </p:cNvPr>
          <p:cNvGrpSpPr/>
          <p:nvPr/>
        </p:nvGrpSpPr>
        <p:grpSpPr>
          <a:xfrm>
            <a:off x="904875" y="2362200"/>
            <a:ext cx="2952000" cy="2600325"/>
            <a:chOff x="904875" y="2362200"/>
            <a:chExt cx="2952000" cy="2600325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57CCFA0D-5050-4984-AFB0-3E2C81698956}"/>
                </a:ext>
              </a:extLst>
            </p:cNvPr>
            <p:cNvCxnSpPr/>
            <p:nvPr/>
          </p:nvCxnSpPr>
          <p:spPr>
            <a:xfrm>
              <a:off x="904875" y="2362200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A6F43FF2-8CFA-4BE1-ABBB-AAF49E2903E7}"/>
                </a:ext>
              </a:extLst>
            </p:cNvPr>
            <p:cNvCxnSpPr/>
            <p:nvPr/>
          </p:nvCxnSpPr>
          <p:spPr>
            <a:xfrm>
              <a:off x="904875" y="4962525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69218" y="2588420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אספר על הנושא שבחרתי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3600315-EFED-400C-9D1C-34A13C0FFD1B}"/>
              </a:ext>
            </a:extLst>
          </p:cNvPr>
          <p:cNvSpPr txBox="1"/>
          <p:nvPr/>
        </p:nvSpPr>
        <p:spPr>
          <a:xfrm>
            <a:off x="6176527" y="3327083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(מקום לתמונה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מתאימה אם יש)</a:t>
            </a:r>
          </a:p>
        </p:txBody>
      </p:sp>
    </p:spTree>
    <p:extLst>
      <p:ext uri="{BB962C8B-B14F-4D97-AF65-F5344CB8AC3E}">
        <p14:creationId xmlns:p14="http://schemas.microsoft.com/office/powerpoint/2010/main" val="2044373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כותרת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184344" y="2264570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אפשר להוסיף עוד כיתוב ותמונות על הנושא</a:t>
            </a:r>
          </a:p>
        </p:txBody>
      </p:sp>
    </p:spTree>
    <p:extLst>
      <p:ext uri="{BB962C8B-B14F-4D97-AF65-F5344CB8AC3E}">
        <p14:creationId xmlns:p14="http://schemas.microsoft.com/office/powerpoint/2010/main" val="31626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10" y="2387001"/>
            <a:ext cx="8258380" cy="183867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2355543" y="2798504"/>
            <a:ext cx="74809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לקראת שבת</a:t>
            </a:r>
          </a:p>
        </p:txBody>
      </p:sp>
    </p:spTree>
    <p:extLst>
      <p:ext uri="{BB962C8B-B14F-4D97-AF65-F5344CB8AC3E}">
        <p14:creationId xmlns:p14="http://schemas.microsoft.com/office/powerpoint/2010/main" val="92459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לקראת שבת</a:t>
            </a:r>
          </a:p>
        </p:txBody>
      </p:sp>
      <p:pic>
        <p:nvPicPr>
          <p:cNvPr id="5" name="תמונה 4" descr="תמונה שמכילה טקסט, מסגרת תמונה, צילום מסך&#10;&#10;התיאור נוצר באופן אוטומטי">
            <a:extLst>
              <a:ext uri="{FF2B5EF4-FFF2-40B4-BE49-F238E27FC236}">
                <a16:creationId xmlns:a16="http://schemas.microsoft.com/office/drawing/2014/main" id="{ABF66C51-5323-4C76-89A0-44A4A4B86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0" y="1119482"/>
            <a:ext cx="6868348" cy="5515119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43F4BDBD-A504-493D-923A-82EB52237B89}"/>
              </a:ext>
            </a:extLst>
          </p:cNvPr>
          <p:cNvGrpSpPr/>
          <p:nvPr/>
        </p:nvGrpSpPr>
        <p:grpSpPr>
          <a:xfrm>
            <a:off x="904875" y="2362200"/>
            <a:ext cx="2952000" cy="2600325"/>
            <a:chOff x="904875" y="2362200"/>
            <a:chExt cx="2952000" cy="2600325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57CCFA0D-5050-4984-AFB0-3E2C81698956}"/>
                </a:ext>
              </a:extLst>
            </p:cNvPr>
            <p:cNvCxnSpPr/>
            <p:nvPr/>
          </p:nvCxnSpPr>
          <p:spPr>
            <a:xfrm>
              <a:off x="904875" y="2362200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A6F43FF2-8CFA-4BE1-ABBB-AAF49E2903E7}"/>
                </a:ext>
              </a:extLst>
            </p:cNvPr>
            <p:cNvCxnSpPr/>
            <p:nvPr/>
          </p:nvCxnSpPr>
          <p:spPr>
            <a:xfrm>
              <a:off x="904875" y="4962525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69218" y="2588420"/>
            <a:ext cx="382331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אכתוב את מה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שאני רוצה לספר על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ההכנות לשבת בבית שלי.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3600315-EFED-400C-9D1C-34A13C0FFD1B}"/>
              </a:ext>
            </a:extLst>
          </p:cNvPr>
          <p:cNvSpPr txBox="1"/>
          <p:nvPr/>
        </p:nvSpPr>
        <p:spPr>
          <a:xfrm>
            <a:off x="6176527" y="3327083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(מקום לתמונה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מתאימה אם יש)</a:t>
            </a:r>
          </a:p>
        </p:txBody>
      </p:sp>
    </p:spTree>
    <p:extLst>
      <p:ext uri="{BB962C8B-B14F-4D97-AF65-F5344CB8AC3E}">
        <p14:creationId xmlns:p14="http://schemas.microsoft.com/office/powerpoint/2010/main" val="89143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לקראת שבת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184344" y="2264570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אפשר להוסיף עוד כיתוב ותמונות על הנושא</a:t>
            </a:r>
          </a:p>
        </p:txBody>
      </p:sp>
    </p:spTree>
    <p:extLst>
      <p:ext uri="{BB962C8B-B14F-4D97-AF65-F5344CB8AC3E}">
        <p14:creationId xmlns:p14="http://schemas.microsoft.com/office/powerpoint/2010/main" val="1363891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10" y="2387001"/>
            <a:ext cx="8258380" cy="183867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2355543" y="2798504"/>
            <a:ext cx="74809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סעודת שבת</a:t>
            </a:r>
          </a:p>
        </p:txBody>
      </p:sp>
    </p:spTree>
    <p:extLst>
      <p:ext uri="{BB962C8B-B14F-4D97-AF65-F5344CB8AC3E}">
        <p14:creationId xmlns:p14="http://schemas.microsoft.com/office/powerpoint/2010/main" val="2575073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סעודת שבת</a:t>
            </a:r>
          </a:p>
        </p:txBody>
      </p:sp>
      <p:pic>
        <p:nvPicPr>
          <p:cNvPr id="5" name="תמונה 4" descr="תמונה שמכילה טקסט, מסגרת תמונה, צילום מסך&#10;&#10;התיאור נוצר באופן אוטומטי">
            <a:extLst>
              <a:ext uri="{FF2B5EF4-FFF2-40B4-BE49-F238E27FC236}">
                <a16:creationId xmlns:a16="http://schemas.microsoft.com/office/drawing/2014/main" id="{ABF66C51-5323-4C76-89A0-44A4A4B86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0" y="1119482"/>
            <a:ext cx="6868348" cy="5515119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43F4BDBD-A504-493D-923A-82EB52237B89}"/>
              </a:ext>
            </a:extLst>
          </p:cNvPr>
          <p:cNvGrpSpPr/>
          <p:nvPr/>
        </p:nvGrpSpPr>
        <p:grpSpPr>
          <a:xfrm>
            <a:off x="904875" y="2362200"/>
            <a:ext cx="2952000" cy="2600325"/>
            <a:chOff x="904875" y="2362200"/>
            <a:chExt cx="2952000" cy="2600325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57CCFA0D-5050-4984-AFB0-3E2C81698956}"/>
                </a:ext>
              </a:extLst>
            </p:cNvPr>
            <p:cNvCxnSpPr/>
            <p:nvPr/>
          </p:nvCxnSpPr>
          <p:spPr>
            <a:xfrm>
              <a:off x="904875" y="2362200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A6F43FF2-8CFA-4BE1-ABBB-AAF49E2903E7}"/>
                </a:ext>
              </a:extLst>
            </p:cNvPr>
            <p:cNvCxnSpPr/>
            <p:nvPr/>
          </p:nvCxnSpPr>
          <p:spPr>
            <a:xfrm>
              <a:off x="904875" y="4962525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69218" y="2588420"/>
            <a:ext cx="382331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אכתוב את מה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שאני רוצה לספר על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סעודת השבת בבית שלי.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לדוגמא – איך נראה השולחן, איך מתנהלת הסעודה, אוכל מיוחד, ועוד.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3600315-EFED-400C-9D1C-34A13C0FFD1B}"/>
              </a:ext>
            </a:extLst>
          </p:cNvPr>
          <p:cNvSpPr txBox="1"/>
          <p:nvPr/>
        </p:nvSpPr>
        <p:spPr>
          <a:xfrm>
            <a:off x="6176527" y="3327083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(מקום לתמונה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מתאימה אם יש)</a:t>
            </a:r>
          </a:p>
        </p:txBody>
      </p:sp>
    </p:spTree>
    <p:extLst>
      <p:ext uri="{BB962C8B-B14F-4D97-AF65-F5344CB8AC3E}">
        <p14:creationId xmlns:p14="http://schemas.microsoft.com/office/powerpoint/2010/main" val="218581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סעודת שבת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184344" y="2264570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אפשר להוסיף עוד כיתוב ותמונות על הנושא</a:t>
            </a:r>
          </a:p>
        </p:txBody>
      </p:sp>
    </p:spTree>
    <p:extLst>
      <p:ext uri="{BB962C8B-B14F-4D97-AF65-F5344CB8AC3E}">
        <p14:creationId xmlns:p14="http://schemas.microsoft.com/office/powerpoint/2010/main" val="69160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10" y="2387001"/>
            <a:ext cx="8258380" cy="183867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2355543" y="2798504"/>
            <a:ext cx="74809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ניגון לשבת</a:t>
            </a:r>
          </a:p>
        </p:txBody>
      </p:sp>
    </p:spTree>
    <p:extLst>
      <p:ext uri="{BB962C8B-B14F-4D97-AF65-F5344CB8AC3E}">
        <p14:creationId xmlns:p14="http://schemas.microsoft.com/office/powerpoint/2010/main" val="343599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59E71A-E785-4DEA-A872-21A406D1B435}"/>
              </a:ext>
            </a:extLst>
          </p:cNvPr>
          <p:cNvSpPr txBox="1"/>
          <p:nvPr/>
        </p:nvSpPr>
        <p:spPr>
          <a:xfrm>
            <a:off x="11398928" y="76356"/>
            <a:ext cx="7279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4" name="תמונה 3" descr="תמונה שמכילה טקסט, נר, מואר&#10;&#10;התיאור נוצר באופן אוטומטי">
            <a:extLst>
              <a:ext uri="{FF2B5EF4-FFF2-40B4-BE49-F238E27FC236}">
                <a16:creationId xmlns:a16="http://schemas.microsoft.com/office/drawing/2014/main" id="{2C3C58FD-67ED-4C5D-A0AC-F5DCFAFF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" y="76356"/>
            <a:ext cx="1726833" cy="104312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5894201-8E57-4E5A-8A0C-899D2E148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6" y="220439"/>
            <a:ext cx="4132149" cy="91999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28075A5-4DD6-4DC7-8C21-ABBAD974CDB1}"/>
              </a:ext>
            </a:extLst>
          </p:cNvPr>
          <p:cNvSpPr txBox="1"/>
          <p:nvPr/>
        </p:nvSpPr>
        <p:spPr>
          <a:xfrm>
            <a:off x="4184344" y="335311"/>
            <a:ext cx="3823314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800" dirty="0">
                <a:solidFill>
                  <a:srgbClr val="FDF2EB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ניגון לשבת</a:t>
            </a:r>
          </a:p>
        </p:txBody>
      </p:sp>
      <p:pic>
        <p:nvPicPr>
          <p:cNvPr id="5" name="תמונה 4" descr="תמונה שמכילה טקסט, מסגרת תמונה, צילום מסך&#10;&#10;התיאור נוצר באופן אוטומטי">
            <a:extLst>
              <a:ext uri="{FF2B5EF4-FFF2-40B4-BE49-F238E27FC236}">
                <a16:creationId xmlns:a16="http://schemas.microsoft.com/office/drawing/2014/main" id="{ABF66C51-5323-4C76-89A0-44A4A4B86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0" y="1119482"/>
            <a:ext cx="6868348" cy="5515119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43F4BDBD-A504-493D-923A-82EB52237B89}"/>
              </a:ext>
            </a:extLst>
          </p:cNvPr>
          <p:cNvGrpSpPr/>
          <p:nvPr/>
        </p:nvGrpSpPr>
        <p:grpSpPr>
          <a:xfrm>
            <a:off x="904875" y="2362200"/>
            <a:ext cx="2952000" cy="2600325"/>
            <a:chOff x="904875" y="2362200"/>
            <a:chExt cx="2952000" cy="2600325"/>
          </a:xfrm>
        </p:grpSpPr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57CCFA0D-5050-4984-AFB0-3E2C81698956}"/>
                </a:ext>
              </a:extLst>
            </p:cNvPr>
            <p:cNvCxnSpPr/>
            <p:nvPr/>
          </p:nvCxnSpPr>
          <p:spPr>
            <a:xfrm>
              <a:off x="904875" y="2362200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A6F43FF2-8CFA-4BE1-ABBB-AAF49E2903E7}"/>
                </a:ext>
              </a:extLst>
            </p:cNvPr>
            <p:cNvCxnSpPr/>
            <p:nvPr/>
          </p:nvCxnSpPr>
          <p:spPr>
            <a:xfrm>
              <a:off x="904875" y="4962525"/>
              <a:ext cx="2952000" cy="0"/>
            </a:xfrm>
            <a:prstGeom prst="line">
              <a:avLst/>
            </a:prstGeom>
            <a:ln w="19050">
              <a:solidFill>
                <a:srgbClr val="5433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A3D1FE20-5BDA-48C9-9FBE-2D362C2F1072}"/>
              </a:ext>
            </a:extLst>
          </p:cNvPr>
          <p:cNvSpPr txBox="1"/>
          <p:nvPr/>
        </p:nvSpPr>
        <p:spPr>
          <a:xfrm>
            <a:off x="469218" y="2588420"/>
            <a:ext cx="382331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כאן אספר על ניגונים מיוחדים שמנגנים אצלנו בשבת.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לדוגמא - לחן אהוב לזמירות השבת, ניגון חסידי מיוחד, ועוד.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F3600315-EFED-400C-9D1C-34A13C0FFD1B}"/>
              </a:ext>
            </a:extLst>
          </p:cNvPr>
          <p:cNvSpPr txBox="1"/>
          <p:nvPr/>
        </p:nvSpPr>
        <p:spPr>
          <a:xfrm>
            <a:off x="6176527" y="3327083"/>
            <a:ext cx="38233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(מקום לתמונה</a:t>
            </a:r>
          </a:p>
          <a:p>
            <a:pPr algn="ctr"/>
            <a:r>
              <a:rPr lang="he-IL" sz="2400" dirty="0">
                <a:solidFill>
                  <a:srgbClr val="54337D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מתאימה אם יש)</a:t>
            </a:r>
          </a:p>
        </p:txBody>
      </p:sp>
    </p:spTree>
    <p:extLst>
      <p:ext uri="{BB962C8B-B14F-4D97-AF65-F5344CB8AC3E}">
        <p14:creationId xmlns:p14="http://schemas.microsoft.com/office/powerpoint/2010/main" val="128879287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210</Words>
  <Application>Microsoft Office PowerPoint</Application>
  <PresentationFormat>מסך רחב</PresentationFormat>
  <Paragraphs>59</Paragraphs>
  <Slides>16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2" baseType="lpstr">
      <vt:lpstr>Anomalia ML v2 AAA DemiBold</vt:lpstr>
      <vt:lpstr>Calibri</vt:lpstr>
      <vt:lpstr>Arial</vt:lpstr>
      <vt:lpstr>Anomalia ML v2 AAA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5</cp:revision>
  <dcterms:created xsi:type="dcterms:W3CDTF">2021-10-03T10:17:39Z</dcterms:created>
  <dcterms:modified xsi:type="dcterms:W3CDTF">2021-10-03T11:21:05Z</dcterms:modified>
</cp:coreProperties>
</file>