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6" r:id="rId7"/>
  </p:sldIdLst>
  <p:sldSz cx="10691813" cy="7559675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99CC"/>
    <a:srgbClr val="FF714F"/>
    <a:srgbClr val="FF99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73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7159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8786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3445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63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310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895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0219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8947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337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98618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3636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554C2-7E30-4A6C-9812-A679B7C3C423}" type="datetimeFigureOut">
              <a:rPr lang="he-IL" smtClean="0"/>
              <a:t>ח'/כסלו/תשע"ט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69C4E-386C-4F51-8955-191DF487C2F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59994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1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r" defTabSz="1007943" rtl="1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r" defTabSz="1007943" rtl="1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r" defTabSz="1007943" rtl="1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9867124-323A-470F-B495-F27AFAA97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" y="-1"/>
            <a:ext cx="10655764" cy="7559675"/>
          </a:xfrm>
          <a:prstGeom prst="rect">
            <a:avLst/>
          </a:prstGeom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E2DEDA7B-39E1-48B4-A1BC-5490DA675925}"/>
              </a:ext>
            </a:extLst>
          </p:cNvPr>
          <p:cNvSpPr/>
          <p:nvPr/>
        </p:nvSpPr>
        <p:spPr>
          <a:xfrm>
            <a:off x="2074709" y="1797884"/>
            <a:ext cx="6874903" cy="2829180"/>
          </a:xfrm>
          <a:prstGeom prst="doubleWave">
            <a:avLst>
              <a:gd name="adj1" fmla="val 3719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825" y="2021032"/>
            <a:ext cx="687078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21495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9867124-323A-470F-B495-F27AFAA97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" y="-1"/>
            <a:ext cx="10655764" cy="755967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97" y="1723978"/>
            <a:ext cx="7193903" cy="4468755"/>
          </a:xfrm>
          <a:prstGeom prst="rect">
            <a:avLst/>
          </a:prstGeom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E2DEDA7B-39E1-48B4-A1BC-5490DA675925}"/>
              </a:ext>
            </a:extLst>
          </p:cNvPr>
          <p:cNvSpPr/>
          <p:nvPr/>
        </p:nvSpPr>
        <p:spPr>
          <a:xfrm>
            <a:off x="7846539" y="386392"/>
            <a:ext cx="2743201" cy="1128890"/>
          </a:xfrm>
          <a:prstGeom prst="doubleWave">
            <a:avLst>
              <a:gd name="adj1" fmla="val 3719"/>
              <a:gd name="adj2" fmla="val 0"/>
            </a:avLst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BB448C1A-3B42-4D50-AB94-70EBD843A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FAACA23A-8EBB-4C7A-84F0-01178B9679FD}"/>
              </a:ext>
            </a:extLst>
          </p:cNvPr>
          <p:cNvGrpSpPr/>
          <p:nvPr/>
        </p:nvGrpSpPr>
        <p:grpSpPr>
          <a:xfrm>
            <a:off x="6530109" y="1866900"/>
            <a:ext cx="798945" cy="387350"/>
            <a:chOff x="6530109" y="1866900"/>
            <a:chExt cx="798945" cy="387350"/>
          </a:xfrm>
        </p:grpSpPr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886D2D50-7BCD-4F6D-9D33-F44414C8CE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" name="מחבר ישר 3">
              <a:extLst>
                <a:ext uri="{FF2B5EF4-FFF2-40B4-BE49-F238E27FC236}">
                  <a16:creationId xmlns:a16="http://schemas.microsoft.com/office/drawing/2014/main" id="{832A6004-F605-4FC5-8D15-BE976D7C3C1F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קבוצה 30">
            <a:extLst>
              <a:ext uri="{FF2B5EF4-FFF2-40B4-BE49-F238E27FC236}">
                <a16:creationId xmlns:a16="http://schemas.microsoft.com/office/drawing/2014/main" id="{DDC9585A-213A-4443-B01D-5FAC2016B688}"/>
              </a:ext>
            </a:extLst>
          </p:cNvPr>
          <p:cNvGrpSpPr/>
          <p:nvPr/>
        </p:nvGrpSpPr>
        <p:grpSpPr>
          <a:xfrm>
            <a:off x="9370066" y="2301875"/>
            <a:ext cx="674964" cy="387350"/>
            <a:chOff x="6530109" y="1866900"/>
            <a:chExt cx="798945" cy="387350"/>
          </a:xfrm>
        </p:grpSpPr>
        <p:pic>
          <p:nvPicPr>
            <p:cNvPr id="32" name="תמונה 31">
              <a:extLst>
                <a:ext uri="{FF2B5EF4-FFF2-40B4-BE49-F238E27FC236}">
                  <a16:creationId xmlns:a16="http://schemas.microsoft.com/office/drawing/2014/main" id="{81369B41-DA1E-4AA1-8997-7FB0E3AD05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3" name="מחבר ישר 32">
              <a:extLst>
                <a:ext uri="{FF2B5EF4-FFF2-40B4-BE49-F238E27FC236}">
                  <a16:creationId xmlns:a16="http://schemas.microsoft.com/office/drawing/2014/main" id="{E2384C3A-E29E-46FD-9E70-99913A3846D7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קבוצה 33">
            <a:extLst>
              <a:ext uri="{FF2B5EF4-FFF2-40B4-BE49-F238E27FC236}">
                <a16:creationId xmlns:a16="http://schemas.microsoft.com/office/drawing/2014/main" id="{17C0E013-E3D7-4DD3-8B30-9F8FBBFE499B}"/>
              </a:ext>
            </a:extLst>
          </p:cNvPr>
          <p:cNvGrpSpPr/>
          <p:nvPr/>
        </p:nvGrpSpPr>
        <p:grpSpPr>
          <a:xfrm>
            <a:off x="7035800" y="2295798"/>
            <a:ext cx="628650" cy="387350"/>
            <a:chOff x="6530109" y="1866900"/>
            <a:chExt cx="798945" cy="387350"/>
          </a:xfrm>
        </p:grpSpPr>
        <p:pic>
          <p:nvPicPr>
            <p:cNvPr id="35" name="תמונה 34">
              <a:extLst>
                <a:ext uri="{FF2B5EF4-FFF2-40B4-BE49-F238E27FC236}">
                  <a16:creationId xmlns:a16="http://schemas.microsoft.com/office/drawing/2014/main" id="{C3147F74-3DCC-4FCA-9F06-34BCC1066C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6" name="מחבר ישר 35">
              <a:extLst>
                <a:ext uri="{FF2B5EF4-FFF2-40B4-BE49-F238E27FC236}">
                  <a16:creationId xmlns:a16="http://schemas.microsoft.com/office/drawing/2014/main" id="{6C129A3D-102C-4B30-8331-1B9A109BAEFF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קבוצה 36">
            <a:extLst>
              <a:ext uri="{FF2B5EF4-FFF2-40B4-BE49-F238E27FC236}">
                <a16:creationId xmlns:a16="http://schemas.microsoft.com/office/drawing/2014/main" id="{BD14776F-4910-4742-8016-9A821AB7A929}"/>
              </a:ext>
            </a:extLst>
          </p:cNvPr>
          <p:cNvGrpSpPr/>
          <p:nvPr/>
        </p:nvGrpSpPr>
        <p:grpSpPr>
          <a:xfrm>
            <a:off x="8464550" y="2728233"/>
            <a:ext cx="539750" cy="387350"/>
            <a:chOff x="6530109" y="1866900"/>
            <a:chExt cx="798945" cy="387350"/>
          </a:xfrm>
        </p:grpSpPr>
        <p:pic>
          <p:nvPicPr>
            <p:cNvPr id="38" name="תמונה 37">
              <a:extLst>
                <a:ext uri="{FF2B5EF4-FFF2-40B4-BE49-F238E27FC236}">
                  <a16:creationId xmlns:a16="http://schemas.microsoft.com/office/drawing/2014/main" id="{095E0AE3-BC8E-41AF-8017-38B27969A7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9" name="מחבר ישר 38">
              <a:extLst>
                <a:ext uri="{FF2B5EF4-FFF2-40B4-BE49-F238E27FC236}">
                  <a16:creationId xmlns:a16="http://schemas.microsoft.com/office/drawing/2014/main" id="{245CCB08-FAE0-436F-AA97-B200C282B9F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75D51042-3BF3-40A2-886C-DF1CF148A2FB}"/>
              </a:ext>
            </a:extLst>
          </p:cNvPr>
          <p:cNvGrpSpPr/>
          <p:nvPr/>
        </p:nvGrpSpPr>
        <p:grpSpPr>
          <a:xfrm>
            <a:off x="8334583" y="3163453"/>
            <a:ext cx="1002145" cy="387350"/>
            <a:chOff x="6530109" y="1866900"/>
            <a:chExt cx="798945" cy="387350"/>
          </a:xfrm>
        </p:grpSpPr>
        <p:pic>
          <p:nvPicPr>
            <p:cNvPr id="41" name="תמונה 40">
              <a:extLst>
                <a:ext uri="{FF2B5EF4-FFF2-40B4-BE49-F238E27FC236}">
                  <a16:creationId xmlns:a16="http://schemas.microsoft.com/office/drawing/2014/main" id="{769DF384-84D3-49C1-883F-CA4FEA58B26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2" name="מחבר ישר 41">
              <a:extLst>
                <a:ext uri="{FF2B5EF4-FFF2-40B4-BE49-F238E27FC236}">
                  <a16:creationId xmlns:a16="http://schemas.microsoft.com/office/drawing/2014/main" id="{DDC746DA-829E-4032-AFF5-BA1229BEC58C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קבוצה 42">
            <a:extLst>
              <a:ext uri="{FF2B5EF4-FFF2-40B4-BE49-F238E27FC236}">
                <a16:creationId xmlns:a16="http://schemas.microsoft.com/office/drawing/2014/main" id="{570FB3F8-D3D5-4CC9-806D-FA033970E177}"/>
              </a:ext>
            </a:extLst>
          </p:cNvPr>
          <p:cNvGrpSpPr/>
          <p:nvPr/>
        </p:nvGrpSpPr>
        <p:grpSpPr>
          <a:xfrm>
            <a:off x="5099050" y="3163453"/>
            <a:ext cx="747928" cy="387350"/>
            <a:chOff x="6530109" y="1866900"/>
            <a:chExt cx="798945" cy="387350"/>
          </a:xfrm>
        </p:grpSpPr>
        <p:pic>
          <p:nvPicPr>
            <p:cNvPr id="44" name="תמונה 43">
              <a:extLst>
                <a:ext uri="{FF2B5EF4-FFF2-40B4-BE49-F238E27FC236}">
                  <a16:creationId xmlns:a16="http://schemas.microsoft.com/office/drawing/2014/main" id="{EF12D6A4-2B87-4C7F-ADCE-76D156D02E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5" name="מחבר ישר 44">
              <a:extLst>
                <a:ext uri="{FF2B5EF4-FFF2-40B4-BE49-F238E27FC236}">
                  <a16:creationId xmlns:a16="http://schemas.microsoft.com/office/drawing/2014/main" id="{0FB3041F-0A1C-4909-A3F1-7F3FDEB1EF6E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קבוצה 46">
            <a:extLst>
              <a:ext uri="{FF2B5EF4-FFF2-40B4-BE49-F238E27FC236}">
                <a16:creationId xmlns:a16="http://schemas.microsoft.com/office/drawing/2014/main" id="{79DD6BC7-C0EC-40B7-8D3C-1E9F59390E7C}"/>
              </a:ext>
            </a:extLst>
          </p:cNvPr>
          <p:cNvGrpSpPr/>
          <p:nvPr/>
        </p:nvGrpSpPr>
        <p:grpSpPr>
          <a:xfrm>
            <a:off x="6731000" y="3571006"/>
            <a:ext cx="747928" cy="387350"/>
            <a:chOff x="6530109" y="1866900"/>
            <a:chExt cx="798945" cy="387350"/>
          </a:xfrm>
        </p:grpSpPr>
        <p:pic>
          <p:nvPicPr>
            <p:cNvPr id="48" name="תמונה 47">
              <a:extLst>
                <a:ext uri="{FF2B5EF4-FFF2-40B4-BE49-F238E27FC236}">
                  <a16:creationId xmlns:a16="http://schemas.microsoft.com/office/drawing/2014/main" id="{CD980B1E-05DA-4392-959C-FA15F54494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9" name="מחבר ישר 48">
              <a:extLst>
                <a:ext uri="{FF2B5EF4-FFF2-40B4-BE49-F238E27FC236}">
                  <a16:creationId xmlns:a16="http://schemas.microsoft.com/office/drawing/2014/main" id="{4C87C3E6-BFA3-40D4-AF61-4600D8B94CEE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קבוצה 49">
            <a:extLst>
              <a:ext uri="{FF2B5EF4-FFF2-40B4-BE49-F238E27FC236}">
                <a16:creationId xmlns:a16="http://schemas.microsoft.com/office/drawing/2014/main" id="{4C16AF8D-DDAD-45D8-A1C0-92EECE07E33E}"/>
              </a:ext>
            </a:extLst>
          </p:cNvPr>
          <p:cNvGrpSpPr/>
          <p:nvPr/>
        </p:nvGrpSpPr>
        <p:grpSpPr>
          <a:xfrm>
            <a:off x="3092450" y="4001693"/>
            <a:ext cx="747928" cy="387350"/>
            <a:chOff x="6530109" y="1866900"/>
            <a:chExt cx="798945" cy="387350"/>
          </a:xfrm>
        </p:grpSpPr>
        <p:pic>
          <p:nvPicPr>
            <p:cNvPr id="51" name="תמונה 50">
              <a:extLst>
                <a:ext uri="{FF2B5EF4-FFF2-40B4-BE49-F238E27FC236}">
                  <a16:creationId xmlns:a16="http://schemas.microsoft.com/office/drawing/2014/main" id="{BD24B740-426C-48FE-9FBB-4B30AFC19C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52" name="מחבר ישר 51">
              <a:extLst>
                <a:ext uri="{FF2B5EF4-FFF2-40B4-BE49-F238E27FC236}">
                  <a16:creationId xmlns:a16="http://schemas.microsoft.com/office/drawing/2014/main" id="{AD5273E4-BCA6-4092-A6FE-3DCF13345E65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קבוצה 52">
            <a:extLst>
              <a:ext uri="{FF2B5EF4-FFF2-40B4-BE49-F238E27FC236}">
                <a16:creationId xmlns:a16="http://schemas.microsoft.com/office/drawing/2014/main" id="{1B2238F4-00D9-4B4D-A8AA-D1F0B787A673}"/>
              </a:ext>
            </a:extLst>
          </p:cNvPr>
          <p:cNvGrpSpPr/>
          <p:nvPr/>
        </p:nvGrpSpPr>
        <p:grpSpPr>
          <a:xfrm>
            <a:off x="3276600" y="4861005"/>
            <a:ext cx="1401978" cy="387350"/>
            <a:chOff x="6530109" y="1866900"/>
            <a:chExt cx="798945" cy="387350"/>
          </a:xfrm>
        </p:grpSpPr>
        <p:pic>
          <p:nvPicPr>
            <p:cNvPr id="54" name="תמונה 53">
              <a:extLst>
                <a:ext uri="{FF2B5EF4-FFF2-40B4-BE49-F238E27FC236}">
                  <a16:creationId xmlns:a16="http://schemas.microsoft.com/office/drawing/2014/main" id="{FEFCDD95-749A-41F2-A0FA-CE25F30C33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55" name="מחבר ישר 54">
              <a:extLst>
                <a:ext uri="{FF2B5EF4-FFF2-40B4-BE49-F238E27FC236}">
                  <a16:creationId xmlns:a16="http://schemas.microsoft.com/office/drawing/2014/main" id="{2C626C07-5DAA-4EAF-8467-6A45D4FB71AE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קבוצה 55">
            <a:extLst>
              <a:ext uri="{FF2B5EF4-FFF2-40B4-BE49-F238E27FC236}">
                <a16:creationId xmlns:a16="http://schemas.microsoft.com/office/drawing/2014/main" id="{83AF569B-47C3-4978-9DE6-7D990741B402}"/>
              </a:ext>
            </a:extLst>
          </p:cNvPr>
          <p:cNvGrpSpPr/>
          <p:nvPr/>
        </p:nvGrpSpPr>
        <p:grpSpPr>
          <a:xfrm>
            <a:off x="7664450" y="5305425"/>
            <a:ext cx="773328" cy="387350"/>
            <a:chOff x="6530109" y="1866900"/>
            <a:chExt cx="798945" cy="387350"/>
          </a:xfrm>
        </p:grpSpPr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D6B196C2-C008-4AF9-ADAF-3059FFBE53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58" name="מחבר ישר 57">
              <a:extLst>
                <a:ext uri="{FF2B5EF4-FFF2-40B4-BE49-F238E27FC236}">
                  <a16:creationId xmlns:a16="http://schemas.microsoft.com/office/drawing/2014/main" id="{70FD805C-7190-46FD-96CE-444B2B83EAC1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תמונה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450" y="362422"/>
            <a:ext cx="2853175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7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7C503B7-183C-4686-B07D-6CC223E0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" y="0"/>
            <a:ext cx="10655455" cy="7559675"/>
          </a:xfrm>
          <a:prstGeom prst="rect">
            <a:avLst/>
          </a:prstGeom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E2DEDA7B-39E1-48B4-A1BC-5490DA675925}"/>
              </a:ext>
            </a:extLst>
          </p:cNvPr>
          <p:cNvSpPr/>
          <p:nvPr/>
        </p:nvSpPr>
        <p:spPr>
          <a:xfrm>
            <a:off x="7846539" y="386392"/>
            <a:ext cx="2743201" cy="1128890"/>
          </a:xfrm>
          <a:prstGeom prst="doubleWave">
            <a:avLst>
              <a:gd name="adj1" fmla="val 3719"/>
              <a:gd name="adj2" fmla="val 0"/>
            </a:avLst>
          </a:prstGeom>
          <a:solidFill>
            <a:srgbClr val="FF7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453" y="386392"/>
            <a:ext cx="7693819" cy="668179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B448C1A-3B42-4D50-AB94-70EBD843A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EC64403-E0BC-44BF-9E63-8BE64010F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CB377929-3E24-4657-97BA-CF820021F37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5" y="6100474"/>
            <a:ext cx="836458" cy="1033751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59FD2BF7-51CB-47C5-9A58-0BEE4E6948CD}"/>
              </a:ext>
            </a:extLst>
          </p:cNvPr>
          <p:cNvGrpSpPr/>
          <p:nvPr/>
        </p:nvGrpSpPr>
        <p:grpSpPr>
          <a:xfrm>
            <a:off x="3215351" y="1859280"/>
            <a:ext cx="1126664" cy="387350"/>
            <a:chOff x="6530109" y="1866900"/>
            <a:chExt cx="798945" cy="387350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8561E79C-F130-4CFF-AF09-7D633B5649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6B5A134C-B891-4C16-BF63-78B9520C9A8A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793360BB-9C0F-49F2-A431-0356A8E20184}"/>
              </a:ext>
            </a:extLst>
          </p:cNvPr>
          <p:cNvGrpSpPr/>
          <p:nvPr/>
        </p:nvGrpSpPr>
        <p:grpSpPr>
          <a:xfrm>
            <a:off x="5562599" y="2275840"/>
            <a:ext cx="1082963" cy="387350"/>
            <a:chOff x="6530109" y="1866900"/>
            <a:chExt cx="798945" cy="387350"/>
          </a:xfrm>
        </p:grpSpPr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6B33ACFE-9B7E-414F-AACE-FA8B865CF9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564DDE3C-3E87-44D6-A99F-86FA3C81723F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B94DB1E3-6681-42CE-BFA6-453C8930BB16}"/>
              </a:ext>
            </a:extLst>
          </p:cNvPr>
          <p:cNvGrpSpPr/>
          <p:nvPr/>
        </p:nvGrpSpPr>
        <p:grpSpPr>
          <a:xfrm>
            <a:off x="7846539" y="2728233"/>
            <a:ext cx="833563" cy="387350"/>
            <a:chOff x="6530109" y="1866900"/>
            <a:chExt cx="798945" cy="387350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66172654-862B-4493-8335-DCD139624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DDB9F793-94D6-4C53-BBC7-7EA6B6449DB1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CC87C694-781C-4785-9A11-34C62FAC2057}"/>
              </a:ext>
            </a:extLst>
          </p:cNvPr>
          <p:cNvGrpSpPr/>
          <p:nvPr/>
        </p:nvGrpSpPr>
        <p:grpSpPr>
          <a:xfrm>
            <a:off x="4197041" y="2728233"/>
            <a:ext cx="833563" cy="387350"/>
            <a:chOff x="6530109" y="1866900"/>
            <a:chExt cx="798945" cy="387350"/>
          </a:xfrm>
        </p:grpSpPr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B9611D5B-6A64-4E28-B5AA-C370010CFE5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197E704A-B5E6-4B5C-8D31-C83DB3D4F7A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D34F1BC3-AD4E-4D2B-97D9-24352319694F}"/>
              </a:ext>
            </a:extLst>
          </p:cNvPr>
          <p:cNvGrpSpPr/>
          <p:nvPr/>
        </p:nvGrpSpPr>
        <p:grpSpPr>
          <a:xfrm>
            <a:off x="8869680" y="3160874"/>
            <a:ext cx="497186" cy="387350"/>
            <a:chOff x="6530109" y="1866900"/>
            <a:chExt cx="798945" cy="387350"/>
          </a:xfrm>
        </p:grpSpPr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20991E08-DACA-4198-A7CA-009BFE6B50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B9EFA6D6-7818-41F0-B4A5-93072ECE522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קבוצה 37">
            <a:extLst>
              <a:ext uri="{FF2B5EF4-FFF2-40B4-BE49-F238E27FC236}">
                <a16:creationId xmlns:a16="http://schemas.microsoft.com/office/drawing/2014/main" id="{DEAA15A4-1E67-4275-9D40-F9DC69A77CA1}"/>
              </a:ext>
            </a:extLst>
          </p:cNvPr>
          <p:cNvGrpSpPr/>
          <p:nvPr/>
        </p:nvGrpSpPr>
        <p:grpSpPr>
          <a:xfrm>
            <a:off x="4028852" y="3589409"/>
            <a:ext cx="833563" cy="387350"/>
            <a:chOff x="6530109" y="1866900"/>
            <a:chExt cx="798945" cy="387350"/>
          </a:xfrm>
        </p:grpSpPr>
        <p:pic>
          <p:nvPicPr>
            <p:cNvPr id="39" name="תמונה 38">
              <a:extLst>
                <a:ext uri="{FF2B5EF4-FFF2-40B4-BE49-F238E27FC236}">
                  <a16:creationId xmlns:a16="http://schemas.microsoft.com/office/drawing/2014/main" id="{E2AE270C-DC4B-4601-AB38-1ACCB42B6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0" name="מחבר ישר 39">
              <a:extLst>
                <a:ext uri="{FF2B5EF4-FFF2-40B4-BE49-F238E27FC236}">
                  <a16:creationId xmlns:a16="http://schemas.microsoft.com/office/drawing/2014/main" id="{C906E1F7-633B-4E3B-9893-C87DDB987F34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3163D801-992C-4362-8B98-58ADB84E4A2B}"/>
              </a:ext>
            </a:extLst>
          </p:cNvPr>
          <p:cNvGrpSpPr/>
          <p:nvPr/>
        </p:nvGrpSpPr>
        <p:grpSpPr>
          <a:xfrm>
            <a:off x="7543289" y="4042725"/>
            <a:ext cx="833563" cy="387350"/>
            <a:chOff x="6530109" y="1866900"/>
            <a:chExt cx="798945" cy="387350"/>
          </a:xfrm>
        </p:grpSpPr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546933F4-DFE5-4ABF-9CBC-0E2E7B2F0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289FC8B8-84E3-4A73-AF91-6F5C38FC9B99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קבוצה 44">
            <a:extLst>
              <a:ext uri="{FF2B5EF4-FFF2-40B4-BE49-F238E27FC236}">
                <a16:creationId xmlns:a16="http://schemas.microsoft.com/office/drawing/2014/main" id="{1DA8F0BB-1C8D-4EF9-9633-6024585FDAB2}"/>
              </a:ext>
            </a:extLst>
          </p:cNvPr>
          <p:cNvGrpSpPr/>
          <p:nvPr/>
        </p:nvGrpSpPr>
        <p:grpSpPr>
          <a:xfrm>
            <a:off x="5562600" y="4430075"/>
            <a:ext cx="958262" cy="387350"/>
            <a:chOff x="6530109" y="1866900"/>
            <a:chExt cx="798945" cy="387350"/>
          </a:xfrm>
        </p:grpSpPr>
        <p:pic>
          <p:nvPicPr>
            <p:cNvPr id="46" name="תמונה 45">
              <a:extLst>
                <a:ext uri="{FF2B5EF4-FFF2-40B4-BE49-F238E27FC236}">
                  <a16:creationId xmlns:a16="http://schemas.microsoft.com/office/drawing/2014/main" id="{A3B55B22-74ED-4F69-97F0-15F23DAA3C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7" name="מחבר ישר 46">
              <a:extLst>
                <a:ext uri="{FF2B5EF4-FFF2-40B4-BE49-F238E27FC236}">
                  <a16:creationId xmlns:a16="http://schemas.microsoft.com/office/drawing/2014/main" id="{1A6C6BC8-7CE6-4F1E-BC85-C08EDDCB751F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קבוצה 47">
            <a:extLst>
              <a:ext uri="{FF2B5EF4-FFF2-40B4-BE49-F238E27FC236}">
                <a16:creationId xmlns:a16="http://schemas.microsoft.com/office/drawing/2014/main" id="{B77F48AB-7913-41CE-927E-4B2EE390FD38}"/>
              </a:ext>
            </a:extLst>
          </p:cNvPr>
          <p:cNvGrpSpPr/>
          <p:nvPr/>
        </p:nvGrpSpPr>
        <p:grpSpPr>
          <a:xfrm>
            <a:off x="3205017" y="5313044"/>
            <a:ext cx="751061" cy="387350"/>
            <a:chOff x="6530109" y="1866900"/>
            <a:chExt cx="798945" cy="387350"/>
          </a:xfrm>
        </p:grpSpPr>
        <p:pic>
          <p:nvPicPr>
            <p:cNvPr id="49" name="תמונה 48">
              <a:extLst>
                <a:ext uri="{FF2B5EF4-FFF2-40B4-BE49-F238E27FC236}">
                  <a16:creationId xmlns:a16="http://schemas.microsoft.com/office/drawing/2014/main" id="{486ED42B-6224-4117-9033-6795DF725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50" name="מחבר ישר 49">
              <a:extLst>
                <a:ext uri="{FF2B5EF4-FFF2-40B4-BE49-F238E27FC236}">
                  <a16:creationId xmlns:a16="http://schemas.microsoft.com/office/drawing/2014/main" id="{41AF78C7-AC70-481C-9125-E34E9413832B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קבוצה 50">
            <a:extLst>
              <a:ext uri="{FF2B5EF4-FFF2-40B4-BE49-F238E27FC236}">
                <a16:creationId xmlns:a16="http://schemas.microsoft.com/office/drawing/2014/main" id="{CC82C095-46EC-4B0D-B191-DC1F9C9EA6E5}"/>
              </a:ext>
            </a:extLst>
          </p:cNvPr>
          <p:cNvGrpSpPr/>
          <p:nvPr/>
        </p:nvGrpSpPr>
        <p:grpSpPr>
          <a:xfrm>
            <a:off x="9335048" y="5713124"/>
            <a:ext cx="751061" cy="387350"/>
            <a:chOff x="6530109" y="1866900"/>
            <a:chExt cx="798945" cy="387350"/>
          </a:xfrm>
        </p:grpSpPr>
        <p:pic>
          <p:nvPicPr>
            <p:cNvPr id="52" name="תמונה 51">
              <a:extLst>
                <a:ext uri="{FF2B5EF4-FFF2-40B4-BE49-F238E27FC236}">
                  <a16:creationId xmlns:a16="http://schemas.microsoft.com/office/drawing/2014/main" id="{A5E555CC-49A2-4098-AD49-4F2BD8E92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53" name="מחבר ישר 52">
              <a:extLst>
                <a:ext uri="{FF2B5EF4-FFF2-40B4-BE49-F238E27FC236}">
                  <a16:creationId xmlns:a16="http://schemas.microsoft.com/office/drawing/2014/main" id="{A13EE7B8-4169-4A65-AA9A-0DD09802D4B3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קבוצה 53">
            <a:extLst>
              <a:ext uri="{FF2B5EF4-FFF2-40B4-BE49-F238E27FC236}">
                <a16:creationId xmlns:a16="http://schemas.microsoft.com/office/drawing/2014/main" id="{C4823ECF-031C-4A65-A077-17320EFA1C3F}"/>
              </a:ext>
            </a:extLst>
          </p:cNvPr>
          <p:cNvGrpSpPr/>
          <p:nvPr/>
        </p:nvGrpSpPr>
        <p:grpSpPr>
          <a:xfrm>
            <a:off x="3205017" y="5713124"/>
            <a:ext cx="1657398" cy="387350"/>
            <a:chOff x="6530109" y="1866900"/>
            <a:chExt cx="798945" cy="387350"/>
          </a:xfrm>
        </p:grpSpPr>
        <p:pic>
          <p:nvPicPr>
            <p:cNvPr id="55" name="תמונה 54">
              <a:extLst>
                <a:ext uri="{FF2B5EF4-FFF2-40B4-BE49-F238E27FC236}">
                  <a16:creationId xmlns:a16="http://schemas.microsoft.com/office/drawing/2014/main" id="{021D19D1-61DC-4D43-B47B-C1A70A10B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56" name="מחבר ישר 55">
              <a:extLst>
                <a:ext uri="{FF2B5EF4-FFF2-40B4-BE49-F238E27FC236}">
                  <a16:creationId xmlns:a16="http://schemas.microsoft.com/office/drawing/2014/main" id="{E9358DF9-5DFF-49C7-8572-0898307190DE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271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7C503B7-183C-4686-B07D-6CC223E0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" y="0"/>
            <a:ext cx="10655455" cy="7559675"/>
          </a:xfrm>
          <a:prstGeom prst="rect">
            <a:avLst/>
          </a:prstGeom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E2DEDA7B-39E1-48B4-A1BC-5490DA675925}"/>
              </a:ext>
            </a:extLst>
          </p:cNvPr>
          <p:cNvSpPr/>
          <p:nvPr/>
        </p:nvSpPr>
        <p:spPr>
          <a:xfrm>
            <a:off x="7846539" y="386392"/>
            <a:ext cx="2743201" cy="1128890"/>
          </a:xfrm>
          <a:prstGeom prst="doubleWave">
            <a:avLst>
              <a:gd name="adj1" fmla="val 3719"/>
              <a:gd name="adj2" fmla="val 0"/>
            </a:avLst>
          </a:prstGeom>
          <a:solidFill>
            <a:srgbClr val="0099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521" y="406699"/>
            <a:ext cx="7803556" cy="6809822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B448C1A-3B42-4D50-AB94-70EBD843A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EC64403-E0BC-44BF-9E63-8BE64010F0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20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B1BA952-0624-4E06-9D73-84040B2F6D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2" name="תמונה 21">
            <a:extLst>
              <a:ext uri="{FF2B5EF4-FFF2-40B4-BE49-F238E27FC236}">
                <a16:creationId xmlns:a16="http://schemas.microsoft.com/office/drawing/2014/main" id="{B014454F-B236-449E-8F34-4AA0B6E81E8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75" y="6100474"/>
            <a:ext cx="836458" cy="1033751"/>
          </a:xfrm>
          <a:prstGeom prst="rect">
            <a:avLst/>
          </a:prstGeom>
        </p:spPr>
      </p:pic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7237B10F-5F49-4F7F-BB8A-742793500830}"/>
              </a:ext>
            </a:extLst>
          </p:cNvPr>
          <p:cNvGrpSpPr/>
          <p:nvPr/>
        </p:nvGrpSpPr>
        <p:grpSpPr>
          <a:xfrm>
            <a:off x="3902633" y="1553382"/>
            <a:ext cx="874155" cy="387350"/>
            <a:chOff x="6530109" y="1866900"/>
            <a:chExt cx="798945" cy="387350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3E48DD12-003B-4AC4-8877-E24E0C9204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D0AC6B71-1530-41A4-A0D2-A1E69A43BE0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CFE6E0B6-795F-4E64-9EF6-EA00DCF17CBB}"/>
              </a:ext>
            </a:extLst>
          </p:cNvPr>
          <p:cNvGrpSpPr/>
          <p:nvPr/>
        </p:nvGrpSpPr>
        <p:grpSpPr>
          <a:xfrm>
            <a:off x="3086571" y="1991936"/>
            <a:ext cx="1017118" cy="346477"/>
            <a:chOff x="6530109" y="1866900"/>
            <a:chExt cx="798945" cy="387350"/>
          </a:xfrm>
        </p:grpSpPr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CC0AB3A6-9D2B-44C6-A82D-83858A2B3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CC48BEF2-B911-47BC-A855-F97D843EB5C0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9F0AAF3B-B30C-487F-BF8E-81DC2BB037FD}"/>
              </a:ext>
            </a:extLst>
          </p:cNvPr>
          <p:cNvGrpSpPr/>
          <p:nvPr/>
        </p:nvGrpSpPr>
        <p:grpSpPr>
          <a:xfrm>
            <a:off x="5038758" y="2430663"/>
            <a:ext cx="1017118" cy="346477"/>
            <a:chOff x="6530109" y="1866900"/>
            <a:chExt cx="798945" cy="387350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13C608C4-BAFD-4EA5-9516-4B31FCB23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9727162A-BAF5-40A5-B721-7CB295A592A7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847CF165-0ED0-4C79-A62C-EEB91019B59C}"/>
              </a:ext>
            </a:extLst>
          </p:cNvPr>
          <p:cNvGrpSpPr/>
          <p:nvPr/>
        </p:nvGrpSpPr>
        <p:grpSpPr>
          <a:xfrm>
            <a:off x="8153586" y="3155717"/>
            <a:ext cx="710071" cy="346477"/>
            <a:chOff x="6530109" y="1866900"/>
            <a:chExt cx="798945" cy="387350"/>
          </a:xfrm>
        </p:grpSpPr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46F5CCD2-6AF7-4CC3-B11C-A24941743D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6" name="מחבר ישר 25">
              <a:extLst>
                <a:ext uri="{FF2B5EF4-FFF2-40B4-BE49-F238E27FC236}">
                  <a16:creationId xmlns:a16="http://schemas.microsoft.com/office/drawing/2014/main" id="{427169DF-2DFF-416B-A242-F650F6297014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3DBDED48-F231-4689-A4D2-43405A9970B1}"/>
              </a:ext>
            </a:extLst>
          </p:cNvPr>
          <p:cNvGrpSpPr/>
          <p:nvPr/>
        </p:nvGrpSpPr>
        <p:grpSpPr>
          <a:xfrm>
            <a:off x="7705622" y="3606598"/>
            <a:ext cx="710071" cy="346477"/>
            <a:chOff x="6530109" y="1866900"/>
            <a:chExt cx="798945" cy="387350"/>
          </a:xfrm>
        </p:grpSpPr>
        <p:pic>
          <p:nvPicPr>
            <p:cNvPr id="28" name="תמונה 27">
              <a:extLst>
                <a:ext uri="{FF2B5EF4-FFF2-40B4-BE49-F238E27FC236}">
                  <a16:creationId xmlns:a16="http://schemas.microsoft.com/office/drawing/2014/main" id="{C990E15D-BE46-4314-A4DB-96E64C65F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4C65B590-94BA-4BAF-A16B-B8B98CE110EA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קבוצה 29">
            <a:extLst>
              <a:ext uri="{FF2B5EF4-FFF2-40B4-BE49-F238E27FC236}">
                <a16:creationId xmlns:a16="http://schemas.microsoft.com/office/drawing/2014/main" id="{69B46166-92D3-43B6-A561-A76E2374B8CB}"/>
              </a:ext>
            </a:extLst>
          </p:cNvPr>
          <p:cNvGrpSpPr/>
          <p:nvPr/>
        </p:nvGrpSpPr>
        <p:grpSpPr>
          <a:xfrm>
            <a:off x="5663896" y="4349110"/>
            <a:ext cx="710071" cy="346477"/>
            <a:chOff x="6530109" y="1866900"/>
            <a:chExt cx="798945" cy="387350"/>
          </a:xfrm>
        </p:grpSpPr>
        <p:pic>
          <p:nvPicPr>
            <p:cNvPr id="31" name="תמונה 30">
              <a:extLst>
                <a:ext uri="{FF2B5EF4-FFF2-40B4-BE49-F238E27FC236}">
                  <a16:creationId xmlns:a16="http://schemas.microsoft.com/office/drawing/2014/main" id="{A7B5719B-2BE1-4EF6-A7AA-298F9F4E3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2" name="מחבר ישר 31">
              <a:extLst>
                <a:ext uri="{FF2B5EF4-FFF2-40B4-BE49-F238E27FC236}">
                  <a16:creationId xmlns:a16="http://schemas.microsoft.com/office/drawing/2014/main" id="{DC91449D-412E-4AFC-9E95-17F2ED01AA9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קבוצה 32">
            <a:extLst>
              <a:ext uri="{FF2B5EF4-FFF2-40B4-BE49-F238E27FC236}">
                <a16:creationId xmlns:a16="http://schemas.microsoft.com/office/drawing/2014/main" id="{34A2000E-3470-49EE-92B5-97858117FD01}"/>
              </a:ext>
            </a:extLst>
          </p:cNvPr>
          <p:cNvGrpSpPr/>
          <p:nvPr/>
        </p:nvGrpSpPr>
        <p:grpSpPr>
          <a:xfrm>
            <a:off x="4036291" y="4782534"/>
            <a:ext cx="1309615" cy="346477"/>
            <a:chOff x="6530109" y="1866900"/>
            <a:chExt cx="798945" cy="387350"/>
          </a:xfrm>
        </p:grpSpPr>
        <p:pic>
          <p:nvPicPr>
            <p:cNvPr id="34" name="תמונה 33">
              <a:extLst>
                <a:ext uri="{FF2B5EF4-FFF2-40B4-BE49-F238E27FC236}">
                  <a16:creationId xmlns:a16="http://schemas.microsoft.com/office/drawing/2014/main" id="{130B1B7F-69BC-4E13-97A5-D7FDF2AF3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5" name="מחבר ישר 34">
              <a:extLst>
                <a:ext uri="{FF2B5EF4-FFF2-40B4-BE49-F238E27FC236}">
                  <a16:creationId xmlns:a16="http://schemas.microsoft.com/office/drawing/2014/main" id="{239321A0-EFE3-4CE1-BD9B-6B22463953A9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קבוצה 35">
            <a:extLst>
              <a:ext uri="{FF2B5EF4-FFF2-40B4-BE49-F238E27FC236}">
                <a16:creationId xmlns:a16="http://schemas.microsoft.com/office/drawing/2014/main" id="{9D5711E4-BBDE-4A76-9675-FD91D5B54DAE}"/>
              </a:ext>
            </a:extLst>
          </p:cNvPr>
          <p:cNvGrpSpPr/>
          <p:nvPr/>
        </p:nvGrpSpPr>
        <p:grpSpPr>
          <a:xfrm>
            <a:off x="8892128" y="5557703"/>
            <a:ext cx="1309615" cy="346477"/>
            <a:chOff x="6530109" y="1866900"/>
            <a:chExt cx="798945" cy="387350"/>
          </a:xfrm>
        </p:grpSpPr>
        <p:pic>
          <p:nvPicPr>
            <p:cNvPr id="37" name="תמונה 36">
              <a:extLst>
                <a:ext uri="{FF2B5EF4-FFF2-40B4-BE49-F238E27FC236}">
                  <a16:creationId xmlns:a16="http://schemas.microsoft.com/office/drawing/2014/main" id="{06109F2F-56FC-4691-8E18-2DA62DA849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8" name="מחבר ישר 37">
              <a:extLst>
                <a:ext uri="{FF2B5EF4-FFF2-40B4-BE49-F238E27FC236}">
                  <a16:creationId xmlns:a16="http://schemas.microsoft.com/office/drawing/2014/main" id="{2427D0FD-8E1A-4F92-A0FE-DA47A02F64E7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2474711D-5D18-41F8-A273-F1D97AC01C35}"/>
              </a:ext>
            </a:extLst>
          </p:cNvPr>
          <p:cNvGrpSpPr/>
          <p:nvPr/>
        </p:nvGrpSpPr>
        <p:grpSpPr>
          <a:xfrm>
            <a:off x="4627418" y="5941886"/>
            <a:ext cx="1117600" cy="346477"/>
            <a:chOff x="6530109" y="1866900"/>
            <a:chExt cx="798945" cy="387350"/>
          </a:xfrm>
        </p:grpSpPr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DEF072A7-A07F-43DF-9B58-0F80B99D9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9EFA4D02-91D6-449A-AC89-D94CF44FD552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קבוצה 41">
            <a:extLst>
              <a:ext uri="{FF2B5EF4-FFF2-40B4-BE49-F238E27FC236}">
                <a16:creationId xmlns:a16="http://schemas.microsoft.com/office/drawing/2014/main" id="{F65F2042-2F3E-4E03-9C6D-E40753C02DCA}"/>
              </a:ext>
            </a:extLst>
          </p:cNvPr>
          <p:cNvGrpSpPr/>
          <p:nvPr/>
        </p:nvGrpSpPr>
        <p:grpSpPr>
          <a:xfrm>
            <a:off x="7653337" y="6338283"/>
            <a:ext cx="452623" cy="346477"/>
            <a:chOff x="6530109" y="1866900"/>
            <a:chExt cx="798945" cy="387350"/>
          </a:xfrm>
        </p:grpSpPr>
        <p:pic>
          <p:nvPicPr>
            <p:cNvPr id="43" name="תמונה 42">
              <a:extLst>
                <a:ext uri="{FF2B5EF4-FFF2-40B4-BE49-F238E27FC236}">
                  <a16:creationId xmlns:a16="http://schemas.microsoft.com/office/drawing/2014/main" id="{6653C5BE-E732-4C25-A861-3BA737354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4" name="מחבר ישר 43">
              <a:extLst>
                <a:ext uri="{FF2B5EF4-FFF2-40B4-BE49-F238E27FC236}">
                  <a16:creationId xmlns:a16="http://schemas.microsoft.com/office/drawing/2014/main" id="{0D9DEDCF-8B4A-483D-9BFE-89ABA96DA247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5806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19867124-323A-470F-B495-F27AFAA97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" y="9143"/>
            <a:ext cx="10655764" cy="7559675"/>
          </a:xfrm>
          <a:prstGeom prst="rect">
            <a:avLst/>
          </a:prstGeom>
        </p:spPr>
      </p:pic>
      <p:sp>
        <p:nvSpPr>
          <p:cNvPr id="6" name="גל כפול 5">
            <a:extLst>
              <a:ext uri="{FF2B5EF4-FFF2-40B4-BE49-F238E27FC236}">
                <a16:creationId xmlns:a16="http://schemas.microsoft.com/office/drawing/2014/main" id="{E2DEDA7B-39E1-48B4-A1BC-5490DA675925}"/>
              </a:ext>
            </a:extLst>
          </p:cNvPr>
          <p:cNvSpPr/>
          <p:nvPr/>
        </p:nvSpPr>
        <p:spPr>
          <a:xfrm>
            <a:off x="7219951" y="386392"/>
            <a:ext cx="3369790" cy="1128890"/>
          </a:xfrm>
          <a:prstGeom prst="doubleWave">
            <a:avLst>
              <a:gd name="adj1" fmla="val 3719"/>
              <a:gd name="adj2" fmla="val 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92D050"/>
              </a:solidFill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822" y="395536"/>
            <a:ext cx="8029128" cy="5749026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BB448C1A-3B42-4D50-AB94-70EBD843AB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" y="395111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תמונה 2">
            <a:extLst>
              <a:ext uri="{FF2B5EF4-FFF2-40B4-BE49-F238E27FC236}">
                <a16:creationId xmlns:a16="http://schemas.microsoft.com/office/drawing/2014/main" id="{51FB3DAF-0B7B-4737-B64E-B220762BB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52" y="386392"/>
            <a:ext cx="2526797" cy="25267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8" name="קבוצה 7">
            <a:extLst>
              <a:ext uri="{FF2B5EF4-FFF2-40B4-BE49-F238E27FC236}">
                <a16:creationId xmlns:a16="http://schemas.microsoft.com/office/drawing/2014/main" id="{CF48C8C9-55C0-426E-B287-B6A9FFF3F00C}"/>
              </a:ext>
            </a:extLst>
          </p:cNvPr>
          <p:cNvGrpSpPr/>
          <p:nvPr/>
        </p:nvGrpSpPr>
        <p:grpSpPr>
          <a:xfrm>
            <a:off x="5943601" y="1866304"/>
            <a:ext cx="883920" cy="346477"/>
            <a:chOff x="6530109" y="1866900"/>
            <a:chExt cx="798945" cy="387350"/>
          </a:xfrm>
        </p:grpSpPr>
        <p:pic>
          <p:nvPicPr>
            <p:cNvPr id="11" name="תמונה 10">
              <a:extLst>
                <a:ext uri="{FF2B5EF4-FFF2-40B4-BE49-F238E27FC236}">
                  <a16:creationId xmlns:a16="http://schemas.microsoft.com/office/drawing/2014/main" id="{E1ACCE46-D717-47C5-BE54-212652F8C5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12" name="מחבר ישר 11">
              <a:extLst>
                <a:ext uri="{FF2B5EF4-FFF2-40B4-BE49-F238E27FC236}">
                  <a16:creationId xmlns:a16="http://schemas.microsoft.com/office/drawing/2014/main" id="{CC327A3A-E065-450D-844C-BDD3565DC01C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5838C82-F982-4D30-9ACF-CE36581BC44D}"/>
              </a:ext>
            </a:extLst>
          </p:cNvPr>
          <p:cNvGrpSpPr/>
          <p:nvPr/>
        </p:nvGrpSpPr>
        <p:grpSpPr>
          <a:xfrm>
            <a:off x="8755380" y="2681644"/>
            <a:ext cx="591426" cy="346477"/>
            <a:chOff x="6530109" y="1866900"/>
            <a:chExt cx="798945" cy="387350"/>
          </a:xfrm>
        </p:grpSpPr>
        <p:pic>
          <p:nvPicPr>
            <p:cNvPr id="14" name="תמונה 13">
              <a:extLst>
                <a:ext uri="{FF2B5EF4-FFF2-40B4-BE49-F238E27FC236}">
                  <a16:creationId xmlns:a16="http://schemas.microsoft.com/office/drawing/2014/main" id="{AE9CAC7C-09E8-4FC9-9222-64FE04AC6C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958B2E21-B927-4CD2-9287-1075ED637D89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קבוצה 15">
            <a:extLst>
              <a:ext uri="{FF2B5EF4-FFF2-40B4-BE49-F238E27FC236}">
                <a16:creationId xmlns:a16="http://schemas.microsoft.com/office/drawing/2014/main" id="{352949F3-9724-4A33-BCCB-8E65C7D52FC0}"/>
              </a:ext>
            </a:extLst>
          </p:cNvPr>
          <p:cNvGrpSpPr/>
          <p:nvPr/>
        </p:nvGrpSpPr>
        <p:grpSpPr>
          <a:xfrm>
            <a:off x="3939539" y="2681644"/>
            <a:ext cx="538085" cy="346477"/>
            <a:chOff x="6530109" y="1866900"/>
            <a:chExt cx="798945" cy="387350"/>
          </a:xfrm>
        </p:grpSpPr>
        <p:pic>
          <p:nvPicPr>
            <p:cNvPr id="17" name="תמונה 16">
              <a:extLst>
                <a:ext uri="{FF2B5EF4-FFF2-40B4-BE49-F238E27FC236}">
                  <a16:creationId xmlns:a16="http://schemas.microsoft.com/office/drawing/2014/main" id="{8FD4D805-29C0-48F0-98F5-19EE0D7FBF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23D8D18C-20A9-4E7A-82B6-4DB1F667C7B7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קבוצה 18">
            <a:extLst>
              <a:ext uri="{FF2B5EF4-FFF2-40B4-BE49-F238E27FC236}">
                <a16:creationId xmlns:a16="http://schemas.microsoft.com/office/drawing/2014/main" id="{D10F634F-E3FD-4527-873C-ACE63CEEDAE0}"/>
              </a:ext>
            </a:extLst>
          </p:cNvPr>
          <p:cNvGrpSpPr/>
          <p:nvPr/>
        </p:nvGrpSpPr>
        <p:grpSpPr>
          <a:xfrm>
            <a:off x="3855720" y="3131224"/>
            <a:ext cx="751443" cy="346477"/>
            <a:chOff x="6530109" y="1866900"/>
            <a:chExt cx="798945" cy="387350"/>
          </a:xfrm>
        </p:grpSpPr>
        <p:pic>
          <p:nvPicPr>
            <p:cNvPr id="20" name="תמונה 19">
              <a:extLst>
                <a:ext uri="{FF2B5EF4-FFF2-40B4-BE49-F238E27FC236}">
                  <a16:creationId xmlns:a16="http://schemas.microsoft.com/office/drawing/2014/main" id="{CC60BC8F-6930-49DF-9A40-CA16962FA6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4632C024-5D85-4ADC-A7A3-0B18BC614ED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קבוצה 22">
            <a:extLst>
              <a:ext uri="{FF2B5EF4-FFF2-40B4-BE49-F238E27FC236}">
                <a16:creationId xmlns:a16="http://schemas.microsoft.com/office/drawing/2014/main" id="{80190ECE-E17F-4942-AB84-5241792ADA94}"/>
              </a:ext>
            </a:extLst>
          </p:cNvPr>
          <p:cNvGrpSpPr/>
          <p:nvPr/>
        </p:nvGrpSpPr>
        <p:grpSpPr>
          <a:xfrm>
            <a:off x="8404860" y="3567574"/>
            <a:ext cx="875707" cy="346477"/>
            <a:chOff x="6530109" y="1866900"/>
            <a:chExt cx="798945" cy="387350"/>
          </a:xfrm>
        </p:grpSpPr>
        <p:pic>
          <p:nvPicPr>
            <p:cNvPr id="24" name="תמונה 23">
              <a:extLst>
                <a:ext uri="{FF2B5EF4-FFF2-40B4-BE49-F238E27FC236}">
                  <a16:creationId xmlns:a16="http://schemas.microsoft.com/office/drawing/2014/main" id="{A58DDFC5-F45B-42AC-B636-D10772D282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5" name="מחבר ישר 24">
              <a:extLst>
                <a:ext uri="{FF2B5EF4-FFF2-40B4-BE49-F238E27FC236}">
                  <a16:creationId xmlns:a16="http://schemas.microsoft.com/office/drawing/2014/main" id="{D781E1A8-5A40-40B6-882F-2F1E35FD17B6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92796325-56F9-41F1-9064-BE2C77116A6C}"/>
              </a:ext>
            </a:extLst>
          </p:cNvPr>
          <p:cNvGrpSpPr/>
          <p:nvPr/>
        </p:nvGrpSpPr>
        <p:grpSpPr>
          <a:xfrm>
            <a:off x="3939540" y="4003924"/>
            <a:ext cx="1844220" cy="346477"/>
            <a:chOff x="6530109" y="1866900"/>
            <a:chExt cx="798945" cy="387350"/>
          </a:xfrm>
        </p:grpSpPr>
        <p:pic>
          <p:nvPicPr>
            <p:cNvPr id="27" name="תמונה 26">
              <a:extLst>
                <a:ext uri="{FF2B5EF4-FFF2-40B4-BE49-F238E27FC236}">
                  <a16:creationId xmlns:a16="http://schemas.microsoft.com/office/drawing/2014/main" id="{488764BA-70C9-48E0-88E3-8A08909F00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28" name="מחבר ישר 27">
              <a:extLst>
                <a:ext uri="{FF2B5EF4-FFF2-40B4-BE49-F238E27FC236}">
                  <a16:creationId xmlns:a16="http://schemas.microsoft.com/office/drawing/2014/main" id="{21A281A8-F03B-456B-B1E0-5E2EC609040F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BF864906-9F49-4F6A-A38E-79E64893E57A}"/>
              </a:ext>
            </a:extLst>
          </p:cNvPr>
          <p:cNvGrpSpPr/>
          <p:nvPr/>
        </p:nvGrpSpPr>
        <p:grpSpPr>
          <a:xfrm>
            <a:off x="7719060" y="4412774"/>
            <a:ext cx="875707" cy="346477"/>
            <a:chOff x="6530109" y="1866900"/>
            <a:chExt cx="798945" cy="387350"/>
          </a:xfrm>
        </p:grpSpPr>
        <p:pic>
          <p:nvPicPr>
            <p:cNvPr id="30" name="תמונה 29">
              <a:extLst>
                <a:ext uri="{FF2B5EF4-FFF2-40B4-BE49-F238E27FC236}">
                  <a16:creationId xmlns:a16="http://schemas.microsoft.com/office/drawing/2014/main" id="{F2917E80-E85A-4E51-81B4-6BCD5D3B5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1" name="מחבר ישר 30">
              <a:extLst>
                <a:ext uri="{FF2B5EF4-FFF2-40B4-BE49-F238E27FC236}">
                  <a16:creationId xmlns:a16="http://schemas.microsoft.com/office/drawing/2014/main" id="{20E62C8D-6267-4A9A-8051-62F902D6AC6D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קבוצה 31">
            <a:extLst>
              <a:ext uri="{FF2B5EF4-FFF2-40B4-BE49-F238E27FC236}">
                <a16:creationId xmlns:a16="http://schemas.microsoft.com/office/drawing/2014/main" id="{13BDBA65-90F5-4010-8299-ACF4CA8FD85E}"/>
              </a:ext>
            </a:extLst>
          </p:cNvPr>
          <p:cNvGrpSpPr/>
          <p:nvPr/>
        </p:nvGrpSpPr>
        <p:grpSpPr>
          <a:xfrm>
            <a:off x="3085475" y="4412773"/>
            <a:ext cx="617252" cy="346477"/>
            <a:chOff x="6530109" y="1866900"/>
            <a:chExt cx="798945" cy="387350"/>
          </a:xfrm>
        </p:grpSpPr>
        <p:pic>
          <p:nvPicPr>
            <p:cNvPr id="33" name="תמונה 32">
              <a:extLst>
                <a:ext uri="{FF2B5EF4-FFF2-40B4-BE49-F238E27FC236}">
                  <a16:creationId xmlns:a16="http://schemas.microsoft.com/office/drawing/2014/main" id="{47F9FF2C-297A-4243-85C0-49E06DACF2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4" name="מחבר ישר 33">
              <a:extLst>
                <a:ext uri="{FF2B5EF4-FFF2-40B4-BE49-F238E27FC236}">
                  <a16:creationId xmlns:a16="http://schemas.microsoft.com/office/drawing/2014/main" id="{E932CB97-4E0F-4BD4-A6D3-DFFC05D846E7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קבוצה 34">
            <a:extLst>
              <a:ext uri="{FF2B5EF4-FFF2-40B4-BE49-F238E27FC236}">
                <a16:creationId xmlns:a16="http://schemas.microsoft.com/office/drawing/2014/main" id="{A64C89B5-E76C-4242-BC9B-A7E09D499C11}"/>
              </a:ext>
            </a:extLst>
          </p:cNvPr>
          <p:cNvGrpSpPr/>
          <p:nvPr/>
        </p:nvGrpSpPr>
        <p:grpSpPr>
          <a:xfrm>
            <a:off x="7353292" y="4803816"/>
            <a:ext cx="983011" cy="346477"/>
            <a:chOff x="6530109" y="1866900"/>
            <a:chExt cx="798945" cy="387350"/>
          </a:xfrm>
        </p:grpSpPr>
        <p:pic>
          <p:nvPicPr>
            <p:cNvPr id="36" name="תמונה 35">
              <a:extLst>
                <a:ext uri="{FF2B5EF4-FFF2-40B4-BE49-F238E27FC236}">
                  <a16:creationId xmlns:a16="http://schemas.microsoft.com/office/drawing/2014/main" id="{01D66FC3-3F2D-42F5-BC15-28C232620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37" name="מחבר ישר 36">
              <a:extLst>
                <a:ext uri="{FF2B5EF4-FFF2-40B4-BE49-F238E27FC236}">
                  <a16:creationId xmlns:a16="http://schemas.microsoft.com/office/drawing/2014/main" id="{6DA90042-DC66-493F-BEBD-571DE90CB709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קבוצה 38">
            <a:extLst>
              <a:ext uri="{FF2B5EF4-FFF2-40B4-BE49-F238E27FC236}">
                <a16:creationId xmlns:a16="http://schemas.microsoft.com/office/drawing/2014/main" id="{A51A75EC-98D5-4C74-9C48-A0C3E795C852}"/>
              </a:ext>
            </a:extLst>
          </p:cNvPr>
          <p:cNvGrpSpPr/>
          <p:nvPr/>
        </p:nvGrpSpPr>
        <p:grpSpPr>
          <a:xfrm>
            <a:off x="7353292" y="5257465"/>
            <a:ext cx="1413221" cy="346477"/>
            <a:chOff x="6530109" y="1866900"/>
            <a:chExt cx="798945" cy="387350"/>
          </a:xfrm>
        </p:grpSpPr>
        <p:pic>
          <p:nvPicPr>
            <p:cNvPr id="40" name="תמונה 39">
              <a:extLst>
                <a:ext uri="{FF2B5EF4-FFF2-40B4-BE49-F238E27FC236}">
                  <a16:creationId xmlns:a16="http://schemas.microsoft.com/office/drawing/2014/main" id="{3ADC6D1F-431F-48EC-B03C-3EE2F6009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79" t="18028" r="46692" b="74404"/>
            <a:stretch/>
          </p:blipFill>
          <p:spPr>
            <a:xfrm>
              <a:off x="6530109" y="1866900"/>
              <a:ext cx="798945" cy="387350"/>
            </a:xfrm>
            <a:prstGeom prst="rect">
              <a:avLst/>
            </a:prstGeom>
          </p:spPr>
        </p:pic>
        <p:cxnSp>
          <p:nvCxnSpPr>
            <p:cNvPr id="41" name="מחבר ישר 40">
              <a:extLst>
                <a:ext uri="{FF2B5EF4-FFF2-40B4-BE49-F238E27FC236}">
                  <a16:creationId xmlns:a16="http://schemas.microsoft.com/office/drawing/2014/main" id="{73CF4440-E233-47E2-8187-B4B3798B3164}"/>
                </a:ext>
              </a:extLst>
            </p:cNvPr>
            <p:cNvCxnSpPr/>
            <p:nvPr/>
          </p:nvCxnSpPr>
          <p:spPr>
            <a:xfrm flipH="1">
              <a:off x="6530109" y="2254250"/>
              <a:ext cx="798945" cy="0"/>
            </a:xfrm>
            <a:prstGeom prst="line">
              <a:avLst/>
            </a:prstGeom>
            <a:ln w="19050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0288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>
            <a:extLst>
              <a:ext uri="{FF2B5EF4-FFF2-40B4-BE49-F238E27FC236}">
                <a16:creationId xmlns:a16="http://schemas.microsoft.com/office/drawing/2014/main" id="{A7C503B7-183C-4686-B07D-6CC223E09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9" y="0"/>
            <a:ext cx="10655455" cy="7559675"/>
          </a:xfrm>
          <a:prstGeom prst="rect">
            <a:avLst/>
          </a:prstGeom>
        </p:spPr>
      </p:pic>
      <p:pic>
        <p:nvPicPr>
          <p:cNvPr id="21" name="תמונה 20">
            <a:extLst>
              <a:ext uri="{FF2B5EF4-FFF2-40B4-BE49-F238E27FC236}">
                <a16:creationId xmlns:a16="http://schemas.microsoft.com/office/drawing/2014/main" id="{E86E69EB-B77B-4D7B-8A68-E1047FC99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718" y="1356069"/>
            <a:ext cx="3922375" cy="484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51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</TotalTime>
  <Words>0</Words>
  <Application>Microsoft Office PowerPoint</Application>
  <PresentationFormat>מותאם אישית</PresentationFormat>
  <Paragraphs>0</Paragraphs>
  <Slides>6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6</vt:i4>
      </vt:variant>
    </vt:vector>
  </HeadingPairs>
  <TitlesOfParts>
    <vt:vector size="11" baseType="lpstr">
      <vt:lpstr>Times New Roman</vt:lpstr>
      <vt:lpstr>Calibri</vt:lpstr>
      <vt:lpstr>Arial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משתמש</dc:creator>
  <cp:lastModifiedBy>G9</cp:lastModifiedBy>
  <cp:revision>13</cp:revision>
  <dcterms:created xsi:type="dcterms:W3CDTF">2017-11-24T07:41:22Z</dcterms:created>
  <dcterms:modified xsi:type="dcterms:W3CDTF">2018-11-16T07:58:32Z</dcterms:modified>
</cp:coreProperties>
</file>