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7559675" cy="10691813"/>
  <p:notesSz cx="6858000" cy="9144000"/>
  <p:embeddedFontLst>
    <p:embeddedFont>
      <p:font typeface="Anomalia ML v2 AAA" panose="00000500000000000000" pitchFamily="50" charset="-79"/>
      <p:regular r:id="rId6"/>
      <p:bold r:id="rId7"/>
    </p:embeddedFont>
    <p:embeddedFont>
      <p:font typeface="Anomalia ML v2 AAA DemiBold" panose="00000700000000000000" pitchFamily="50" charset="-79"/>
      <p:bold r:id="rId8"/>
    </p:embeddedFont>
    <p:embeddedFont>
      <p:font typeface="Anomalia ML v2 AAA Light" panose="00000400000000000000" pitchFamily="50" charset="-79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3371952-07A9-407F-B7FB-DD2185066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8F3E74E-28C1-46B7-A17B-B04084D6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037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D2BC32D-F261-4247-96F5-55A85C393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56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361C0C7-2EC2-45D5-8726-364721840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גַּם לְאָח אוֹ לְאָחוֹת קְטַנִּים לִהְיוֹת מוּכָנִים בַּזְּמַן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כְּנִיסַת הַשַּׁבָּת נִבְדֹּק בְּכִיסֵי הַסְּוֵדֶר אוֹ הַמְּעִיל שֶׁאֵין שָׁם דִּבְרֵי מֻקְצֶה.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עוֹד </a:t>
              </a:r>
              <a:r>
                <a:rPr lang="he-IL" sz="950" dirty="0">
                  <a:solidFill>
                    <a:srgbClr val="503895"/>
                  </a:solidFill>
                  <a:latin typeface="Anomalia ML v2 AAA DemiBold" panose="00000700000000000000" pitchFamily="50" charset="-79"/>
                  <a:cs typeface="Anomalia ML v2 AAA DemiBold" panose="00000700000000000000" pitchFamily="50" charset="-79"/>
                </a:rPr>
                <a:t>לִפְנֵי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כְּנִיסַת הַשַּׁבָּת נִתְלַבֵּשׁ יָפֶה, כָּךְ נְקַבֵּל אוֹתָהּ כָּרָאוּי.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382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760</Words>
  <Application>Microsoft Office PowerPoint</Application>
  <PresentationFormat>מותאם אישית</PresentationFormat>
  <Paragraphs>80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1" baseType="lpstr">
      <vt:lpstr>Anomalia ML v2 AAA</vt:lpstr>
      <vt:lpstr>Calibri</vt:lpstr>
      <vt:lpstr>Anomalia ML v2 AAA Light</vt:lpstr>
      <vt:lpstr>Anomalia ML v2 AAA DemiBold</vt:lpstr>
      <vt:lpstr>Arial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14</cp:revision>
  <dcterms:created xsi:type="dcterms:W3CDTF">2021-10-02T22:51:41Z</dcterms:created>
  <dcterms:modified xsi:type="dcterms:W3CDTF">2021-11-26T01:01:51Z</dcterms:modified>
</cp:coreProperties>
</file>