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9" r:id="rId2"/>
    <p:sldId id="263" r:id="rId3"/>
    <p:sldId id="258" r:id="rId4"/>
    <p:sldId id="279" r:id="rId5"/>
    <p:sldId id="264" r:id="rId6"/>
    <p:sldId id="265" r:id="rId7"/>
    <p:sldId id="266" r:id="rId8"/>
    <p:sldId id="267" r:id="rId9"/>
    <p:sldId id="268" r:id="rId10"/>
    <p:sldId id="269" r:id="rId11"/>
    <p:sldId id="260" r:id="rId12"/>
    <p:sldId id="261" r:id="rId13"/>
    <p:sldId id="270" r:id="rId14"/>
    <p:sldId id="271" r:id="rId15"/>
    <p:sldId id="272" r:id="rId16"/>
    <p:sldId id="257" r:id="rId17"/>
    <p:sldId id="273" r:id="rId18"/>
    <p:sldId id="275" r:id="rId19"/>
    <p:sldId id="280" r:id="rId20"/>
    <p:sldId id="281" r:id="rId21"/>
    <p:sldId id="274" r:id="rId22"/>
    <p:sldId id="276" r:id="rId23"/>
    <p:sldId id="277" r:id="rId24"/>
    <p:sldId id="278"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FbHachaluzim Bold" panose="02020803050405020304" pitchFamily="18" charset="-79"/>
      <p:bold r:id="rId32"/>
    </p:embeddedFont>
    <p:embeddedFont>
      <p:font typeface="FbHachaluzim Medium" panose="02020603050405020304" pitchFamily="18" charset="-79"/>
      <p:regular r:id="rId33"/>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49A"/>
    <a:srgbClr val="214198"/>
    <a:srgbClr val="60C3CA"/>
    <a:srgbClr val="F3C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7157CC-EBFA-4EB6-A206-98704A941366}"/>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6C1D2E87-0D4E-4A4C-A581-16E75E465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599B9B80-3194-4789-81DA-0FD0D1F213E3}"/>
              </a:ext>
            </a:extLst>
          </p:cNvPr>
          <p:cNvSpPr>
            <a:spLocks noGrp="1"/>
          </p:cNvSpPr>
          <p:nvPr>
            <p:ph type="dt" sz="half" idx="10"/>
          </p:nvPr>
        </p:nvSpPr>
        <p:spPr/>
        <p:txBody>
          <a:bodyPr/>
          <a:lstStyle/>
          <a:p>
            <a:fld id="{6DE4B2D8-B4D3-4663-A4DC-09FD3C90830B}" type="datetimeFigureOut">
              <a:rPr lang="he-IL" smtClean="0"/>
              <a:t>א'/שבט/תשפ"ב</a:t>
            </a:fld>
            <a:endParaRPr lang="he-IL"/>
          </a:p>
        </p:txBody>
      </p:sp>
      <p:sp>
        <p:nvSpPr>
          <p:cNvPr id="5" name="מציין מיקום של כותרת תחתונה 4">
            <a:extLst>
              <a:ext uri="{FF2B5EF4-FFF2-40B4-BE49-F238E27FC236}">
                <a16:creationId xmlns:a16="http://schemas.microsoft.com/office/drawing/2014/main" id="{FEC49690-67BE-4FA4-8215-ADC623A064D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DCB8BB6-78E0-49E3-88C7-14232934C735}"/>
              </a:ext>
            </a:extLst>
          </p:cNvPr>
          <p:cNvSpPr>
            <a:spLocks noGrp="1"/>
          </p:cNvSpPr>
          <p:nvPr>
            <p:ph type="sldNum" sz="quarter" idx="12"/>
          </p:nvPr>
        </p:nvSpPr>
        <p:spPr/>
        <p:txBody>
          <a:bodyPr/>
          <a:lstStyle/>
          <a:p>
            <a:fld id="{BE487AB9-5DAD-4768-8CCB-1A459742D46A}" type="slidenum">
              <a:rPr lang="he-IL" smtClean="0"/>
              <a:t>‹#›</a:t>
            </a:fld>
            <a:endParaRPr lang="he-IL"/>
          </a:p>
        </p:txBody>
      </p:sp>
    </p:spTree>
    <p:extLst>
      <p:ext uri="{BB962C8B-B14F-4D97-AF65-F5344CB8AC3E}">
        <p14:creationId xmlns:p14="http://schemas.microsoft.com/office/powerpoint/2010/main" val="2919034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C32F07-2713-426E-AB11-7A53CD51A2A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62024BE-F4B1-4D43-93B4-5B6BBC99A9C2}"/>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3464504-8DDE-44CE-A3F1-48613F261F74}"/>
              </a:ext>
            </a:extLst>
          </p:cNvPr>
          <p:cNvSpPr>
            <a:spLocks noGrp="1"/>
          </p:cNvSpPr>
          <p:nvPr>
            <p:ph type="dt" sz="half" idx="10"/>
          </p:nvPr>
        </p:nvSpPr>
        <p:spPr/>
        <p:txBody>
          <a:bodyPr/>
          <a:lstStyle/>
          <a:p>
            <a:fld id="{6DE4B2D8-B4D3-4663-A4DC-09FD3C90830B}" type="datetimeFigureOut">
              <a:rPr lang="he-IL" smtClean="0"/>
              <a:t>א'/שבט/תשפ"ב</a:t>
            </a:fld>
            <a:endParaRPr lang="he-IL"/>
          </a:p>
        </p:txBody>
      </p:sp>
      <p:sp>
        <p:nvSpPr>
          <p:cNvPr id="5" name="מציין מיקום של כותרת תחתונה 4">
            <a:extLst>
              <a:ext uri="{FF2B5EF4-FFF2-40B4-BE49-F238E27FC236}">
                <a16:creationId xmlns:a16="http://schemas.microsoft.com/office/drawing/2014/main" id="{FCE82014-1DBC-4D49-BDC8-565186F3F37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A5F0043-CDF8-458D-91C9-4483D78D3345}"/>
              </a:ext>
            </a:extLst>
          </p:cNvPr>
          <p:cNvSpPr>
            <a:spLocks noGrp="1"/>
          </p:cNvSpPr>
          <p:nvPr>
            <p:ph type="sldNum" sz="quarter" idx="12"/>
          </p:nvPr>
        </p:nvSpPr>
        <p:spPr/>
        <p:txBody>
          <a:bodyPr/>
          <a:lstStyle/>
          <a:p>
            <a:fld id="{BE487AB9-5DAD-4768-8CCB-1A459742D46A}" type="slidenum">
              <a:rPr lang="he-IL" smtClean="0"/>
              <a:t>‹#›</a:t>
            </a:fld>
            <a:endParaRPr lang="he-IL"/>
          </a:p>
        </p:txBody>
      </p:sp>
    </p:spTree>
    <p:extLst>
      <p:ext uri="{BB962C8B-B14F-4D97-AF65-F5344CB8AC3E}">
        <p14:creationId xmlns:p14="http://schemas.microsoft.com/office/powerpoint/2010/main" val="351399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E60E38A-1B85-4993-89B1-766472A356F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95D567B-FE23-4C11-96EC-5CD255531F7D}"/>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6B962AA-0C23-46D5-A92D-4D0BCCC349BB}"/>
              </a:ext>
            </a:extLst>
          </p:cNvPr>
          <p:cNvSpPr>
            <a:spLocks noGrp="1"/>
          </p:cNvSpPr>
          <p:nvPr>
            <p:ph type="dt" sz="half" idx="10"/>
          </p:nvPr>
        </p:nvSpPr>
        <p:spPr/>
        <p:txBody>
          <a:bodyPr/>
          <a:lstStyle/>
          <a:p>
            <a:fld id="{6DE4B2D8-B4D3-4663-A4DC-09FD3C90830B}" type="datetimeFigureOut">
              <a:rPr lang="he-IL" smtClean="0"/>
              <a:t>א'/שבט/תשפ"ב</a:t>
            </a:fld>
            <a:endParaRPr lang="he-IL"/>
          </a:p>
        </p:txBody>
      </p:sp>
      <p:sp>
        <p:nvSpPr>
          <p:cNvPr id="5" name="מציין מיקום של כותרת תחתונה 4">
            <a:extLst>
              <a:ext uri="{FF2B5EF4-FFF2-40B4-BE49-F238E27FC236}">
                <a16:creationId xmlns:a16="http://schemas.microsoft.com/office/drawing/2014/main" id="{170ACB0F-17F5-44BA-B182-0CEE3D524BB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802A8D4-D6B7-4129-922B-14038A028460}"/>
              </a:ext>
            </a:extLst>
          </p:cNvPr>
          <p:cNvSpPr>
            <a:spLocks noGrp="1"/>
          </p:cNvSpPr>
          <p:nvPr>
            <p:ph type="sldNum" sz="quarter" idx="12"/>
          </p:nvPr>
        </p:nvSpPr>
        <p:spPr/>
        <p:txBody>
          <a:bodyPr/>
          <a:lstStyle/>
          <a:p>
            <a:fld id="{BE487AB9-5DAD-4768-8CCB-1A459742D46A}" type="slidenum">
              <a:rPr lang="he-IL" smtClean="0"/>
              <a:t>‹#›</a:t>
            </a:fld>
            <a:endParaRPr lang="he-IL"/>
          </a:p>
        </p:txBody>
      </p:sp>
    </p:spTree>
    <p:extLst>
      <p:ext uri="{BB962C8B-B14F-4D97-AF65-F5344CB8AC3E}">
        <p14:creationId xmlns:p14="http://schemas.microsoft.com/office/powerpoint/2010/main" val="318011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4056C8-1E4C-4D26-B30A-0C902D44621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A966131-56A0-4276-8D11-1D8EFCC5025E}"/>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5407A9F-9F1D-4B29-819C-1B24C5D9FBD6}"/>
              </a:ext>
            </a:extLst>
          </p:cNvPr>
          <p:cNvSpPr>
            <a:spLocks noGrp="1"/>
          </p:cNvSpPr>
          <p:nvPr>
            <p:ph type="dt" sz="half" idx="10"/>
          </p:nvPr>
        </p:nvSpPr>
        <p:spPr/>
        <p:txBody>
          <a:bodyPr/>
          <a:lstStyle/>
          <a:p>
            <a:fld id="{6DE4B2D8-B4D3-4663-A4DC-09FD3C90830B}" type="datetimeFigureOut">
              <a:rPr lang="he-IL" smtClean="0"/>
              <a:t>א'/שבט/תשפ"ב</a:t>
            </a:fld>
            <a:endParaRPr lang="he-IL"/>
          </a:p>
        </p:txBody>
      </p:sp>
      <p:sp>
        <p:nvSpPr>
          <p:cNvPr id="5" name="מציין מיקום של כותרת תחתונה 4">
            <a:extLst>
              <a:ext uri="{FF2B5EF4-FFF2-40B4-BE49-F238E27FC236}">
                <a16:creationId xmlns:a16="http://schemas.microsoft.com/office/drawing/2014/main" id="{E7783EB5-5A9D-4B28-A6B8-3AF3950CE7A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8F9D1F2-B4CC-451D-B3DF-79C631EDCB89}"/>
              </a:ext>
            </a:extLst>
          </p:cNvPr>
          <p:cNvSpPr>
            <a:spLocks noGrp="1"/>
          </p:cNvSpPr>
          <p:nvPr>
            <p:ph type="sldNum" sz="quarter" idx="12"/>
          </p:nvPr>
        </p:nvSpPr>
        <p:spPr/>
        <p:txBody>
          <a:bodyPr/>
          <a:lstStyle/>
          <a:p>
            <a:fld id="{BE487AB9-5DAD-4768-8CCB-1A459742D46A}" type="slidenum">
              <a:rPr lang="he-IL" smtClean="0"/>
              <a:t>‹#›</a:t>
            </a:fld>
            <a:endParaRPr lang="he-IL"/>
          </a:p>
        </p:txBody>
      </p:sp>
    </p:spTree>
    <p:extLst>
      <p:ext uri="{BB962C8B-B14F-4D97-AF65-F5344CB8AC3E}">
        <p14:creationId xmlns:p14="http://schemas.microsoft.com/office/powerpoint/2010/main" val="224219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071E1D-E662-4D1C-A951-5F193D0D183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17580A1-3593-4A02-9536-97E403AB8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EF76657D-4248-4874-8386-CCA381395A10}"/>
              </a:ext>
            </a:extLst>
          </p:cNvPr>
          <p:cNvSpPr>
            <a:spLocks noGrp="1"/>
          </p:cNvSpPr>
          <p:nvPr>
            <p:ph type="dt" sz="half" idx="10"/>
          </p:nvPr>
        </p:nvSpPr>
        <p:spPr/>
        <p:txBody>
          <a:bodyPr/>
          <a:lstStyle/>
          <a:p>
            <a:fld id="{6DE4B2D8-B4D3-4663-A4DC-09FD3C90830B}" type="datetimeFigureOut">
              <a:rPr lang="he-IL" smtClean="0"/>
              <a:t>א'/שבט/תשפ"ב</a:t>
            </a:fld>
            <a:endParaRPr lang="he-IL"/>
          </a:p>
        </p:txBody>
      </p:sp>
      <p:sp>
        <p:nvSpPr>
          <p:cNvPr id="5" name="מציין מיקום של כותרת תחתונה 4">
            <a:extLst>
              <a:ext uri="{FF2B5EF4-FFF2-40B4-BE49-F238E27FC236}">
                <a16:creationId xmlns:a16="http://schemas.microsoft.com/office/drawing/2014/main" id="{2378073B-D554-4ACA-85B2-2E9FFB2A2F0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80E97D1-DFD6-410B-96A1-324EE2FDDB79}"/>
              </a:ext>
            </a:extLst>
          </p:cNvPr>
          <p:cNvSpPr>
            <a:spLocks noGrp="1"/>
          </p:cNvSpPr>
          <p:nvPr>
            <p:ph type="sldNum" sz="quarter" idx="12"/>
          </p:nvPr>
        </p:nvSpPr>
        <p:spPr/>
        <p:txBody>
          <a:bodyPr/>
          <a:lstStyle/>
          <a:p>
            <a:fld id="{BE487AB9-5DAD-4768-8CCB-1A459742D46A}" type="slidenum">
              <a:rPr lang="he-IL" smtClean="0"/>
              <a:t>‹#›</a:t>
            </a:fld>
            <a:endParaRPr lang="he-IL"/>
          </a:p>
        </p:txBody>
      </p:sp>
    </p:spTree>
    <p:extLst>
      <p:ext uri="{BB962C8B-B14F-4D97-AF65-F5344CB8AC3E}">
        <p14:creationId xmlns:p14="http://schemas.microsoft.com/office/powerpoint/2010/main" val="312601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D176D1-05CB-4A86-A521-15E35E9A198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F87A8E0-430B-4516-AFA9-7470F4B0FF66}"/>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0B1AE9F-5FBE-4861-85BD-3DACFF7C9C2F}"/>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748CFB1-BC72-4489-A677-5F9BAB13961C}"/>
              </a:ext>
            </a:extLst>
          </p:cNvPr>
          <p:cNvSpPr>
            <a:spLocks noGrp="1"/>
          </p:cNvSpPr>
          <p:nvPr>
            <p:ph type="dt" sz="half" idx="10"/>
          </p:nvPr>
        </p:nvSpPr>
        <p:spPr/>
        <p:txBody>
          <a:bodyPr/>
          <a:lstStyle/>
          <a:p>
            <a:fld id="{6DE4B2D8-B4D3-4663-A4DC-09FD3C90830B}" type="datetimeFigureOut">
              <a:rPr lang="he-IL" smtClean="0"/>
              <a:t>א'/שבט/תשפ"ב</a:t>
            </a:fld>
            <a:endParaRPr lang="he-IL"/>
          </a:p>
        </p:txBody>
      </p:sp>
      <p:sp>
        <p:nvSpPr>
          <p:cNvPr id="6" name="מציין מיקום של כותרת תחתונה 5">
            <a:extLst>
              <a:ext uri="{FF2B5EF4-FFF2-40B4-BE49-F238E27FC236}">
                <a16:creationId xmlns:a16="http://schemas.microsoft.com/office/drawing/2014/main" id="{94E04B66-3B03-4167-BCEE-751B95288D2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9F4D30E-6B30-40AA-B083-A599E209FEF1}"/>
              </a:ext>
            </a:extLst>
          </p:cNvPr>
          <p:cNvSpPr>
            <a:spLocks noGrp="1"/>
          </p:cNvSpPr>
          <p:nvPr>
            <p:ph type="sldNum" sz="quarter" idx="12"/>
          </p:nvPr>
        </p:nvSpPr>
        <p:spPr/>
        <p:txBody>
          <a:bodyPr/>
          <a:lstStyle/>
          <a:p>
            <a:fld id="{BE487AB9-5DAD-4768-8CCB-1A459742D46A}" type="slidenum">
              <a:rPr lang="he-IL" smtClean="0"/>
              <a:t>‹#›</a:t>
            </a:fld>
            <a:endParaRPr lang="he-IL"/>
          </a:p>
        </p:txBody>
      </p:sp>
    </p:spTree>
    <p:extLst>
      <p:ext uri="{BB962C8B-B14F-4D97-AF65-F5344CB8AC3E}">
        <p14:creationId xmlns:p14="http://schemas.microsoft.com/office/powerpoint/2010/main" val="36767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0537C6-46D0-4B63-BF09-8200FAE44A1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9B7C3F4-F0E6-4DBE-9CED-4ED2028DBE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A07E96D3-EECA-4117-8F6B-0685F995F6EA}"/>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F61CF06D-B2BD-4298-BBB2-1276E71422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96F4D854-D1C2-46F3-BD77-7D0F33A54CAB}"/>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C6C5C8E1-B955-4711-8470-424066CBA21A}"/>
              </a:ext>
            </a:extLst>
          </p:cNvPr>
          <p:cNvSpPr>
            <a:spLocks noGrp="1"/>
          </p:cNvSpPr>
          <p:nvPr>
            <p:ph type="dt" sz="half" idx="10"/>
          </p:nvPr>
        </p:nvSpPr>
        <p:spPr/>
        <p:txBody>
          <a:bodyPr/>
          <a:lstStyle/>
          <a:p>
            <a:fld id="{6DE4B2D8-B4D3-4663-A4DC-09FD3C90830B}" type="datetimeFigureOut">
              <a:rPr lang="he-IL" smtClean="0"/>
              <a:t>א'/שבט/תשפ"ב</a:t>
            </a:fld>
            <a:endParaRPr lang="he-IL"/>
          </a:p>
        </p:txBody>
      </p:sp>
      <p:sp>
        <p:nvSpPr>
          <p:cNvPr id="8" name="מציין מיקום של כותרת תחתונה 7">
            <a:extLst>
              <a:ext uri="{FF2B5EF4-FFF2-40B4-BE49-F238E27FC236}">
                <a16:creationId xmlns:a16="http://schemas.microsoft.com/office/drawing/2014/main" id="{262EA428-FFF5-4A16-A699-80643C51EF5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220BD73-F88D-4A67-BAA7-DE3F102F5FB1}"/>
              </a:ext>
            </a:extLst>
          </p:cNvPr>
          <p:cNvSpPr>
            <a:spLocks noGrp="1"/>
          </p:cNvSpPr>
          <p:nvPr>
            <p:ph type="sldNum" sz="quarter" idx="12"/>
          </p:nvPr>
        </p:nvSpPr>
        <p:spPr/>
        <p:txBody>
          <a:bodyPr/>
          <a:lstStyle/>
          <a:p>
            <a:fld id="{BE487AB9-5DAD-4768-8CCB-1A459742D46A}" type="slidenum">
              <a:rPr lang="he-IL" smtClean="0"/>
              <a:t>‹#›</a:t>
            </a:fld>
            <a:endParaRPr lang="he-IL"/>
          </a:p>
        </p:txBody>
      </p:sp>
    </p:spTree>
    <p:extLst>
      <p:ext uri="{BB962C8B-B14F-4D97-AF65-F5344CB8AC3E}">
        <p14:creationId xmlns:p14="http://schemas.microsoft.com/office/powerpoint/2010/main" val="252790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70FCF6C-0676-4CE3-BF57-E08B808EB2E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1AA6F81-225A-48AF-83BD-F8F92140EFE9}"/>
              </a:ext>
            </a:extLst>
          </p:cNvPr>
          <p:cNvSpPr>
            <a:spLocks noGrp="1"/>
          </p:cNvSpPr>
          <p:nvPr>
            <p:ph type="dt" sz="half" idx="10"/>
          </p:nvPr>
        </p:nvSpPr>
        <p:spPr/>
        <p:txBody>
          <a:bodyPr/>
          <a:lstStyle/>
          <a:p>
            <a:fld id="{6DE4B2D8-B4D3-4663-A4DC-09FD3C90830B}" type="datetimeFigureOut">
              <a:rPr lang="he-IL" smtClean="0"/>
              <a:t>א'/שבט/תשפ"ב</a:t>
            </a:fld>
            <a:endParaRPr lang="he-IL"/>
          </a:p>
        </p:txBody>
      </p:sp>
      <p:sp>
        <p:nvSpPr>
          <p:cNvPr id="4" name="מציין מיקום של כותרת תחתונה 3">
            <a:extLst>
              <a:ext uri="{FF2B5EF4-FFF2-40B4-BE49-F238E27FC236}">
                <a16:creationId xmlns:a16="http://schemas.microsoft.com/office/drawing/2014/main" id="{1F7A8C13-E21E-4A64-8E58-0AD78C7E1CC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09E3F736-E9D9-4AED-A9FA-0894C8FD0930}"/>
              </a:ext>
            </a:extLst>
          </p:cNvPr>
          <p:cNvSpPr>
            <a:spLocks noGrp="1"/>
          </p:cNvSpPr>
          <p:nvPr>
            <p:ph type="sldNum" sz="quarter" idx="12"/>
          </p:nvPr>
        </p:nvSpPr>
        <p:spPr/>
        <p:txBody>
          <a:bodyPr/>
          <a:lstStyle/>
          <a:p>
            <a:fld id="{BE487AB9-5DAD-4768-8CCB-1A459742D46A}" type="slidenum">
              <a:rPr lang="he-IL" smtClean="0"/>
              <a:t>‹#›</a:t>
            </a:fld>
            <a:endParaRPr lang="he-IL"/>
          </a:p>
        </p:txBody>
      </p:sp>
    </p:spTree>
    <p:extLst>
      <p:ext uri="{BB962C8B-B14F-4D97-AF65-F5344CB8AC3E}">
        <p14:creationId xmlns:p14="http://schemas.microsoft.com/office/powerpoint/2010/main" val="59622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A8CFF8B-0B4C-4719-AD99-8FDB868ACC01}"/>
              </a:ext>
            </a:extLst>
          </p:cNvPr>
          <p:cNvSpPr>
            <a:spLocks noGrp="1"/>
          </p:cNvSpPr>
          <p:nvPr>
            <p:ph type="dt" sz="half" idx="10"/>
          </p:nvPr>
        </p:nvSpPr>
        <p:spPr/>
        <p:txBody>
          <a:bodyPr/>
          <a:lstStyle/>
          <a:p>
            <a:fld id="{6DE4B2D8-B4D3-4663-A4DC-09FD3C90830B}" type="datetimeFigureOut">
              <a:rPr lang="he-IL" smtClean="0"/>
              <a:t>א'/שבט/תשפ"ב</a:t>
            </a:fld>
            <a:endParaRPr lang="he-IL"/>
          </a:p>
        </p:txBody>
      </p:sp>
      <p:sp>
        <p:nvSpPr>
          <p:cNvPr id="3" name="מציין מיקום של כותרת תחתונה 2">
            <a:extLst>
              <a:ext uri="{FF2B5EF4-FFF2-40B4-BE49-F238E27FC236}">
                <a16:creationId xmlns:a16="http://schemas.microsoft.com/office/drawing/2014/main" id="{D55208E5-7D7A-4E6B-8B32-0E0B30A3263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09ADF260-4887-4477-B36C-44F4481A20A7}"/>
              </a:ext>
            </a:extLst>
          </p:cNvPr>
          <p:cNvSpPr>
            <a:spLocks noGrp="1"/>
          </p:cNvSpPr>
          <p:nvPr>
            <p:ph type="sldNum" sz="quarter" idx="12"/>
          </p:nvPr>
        </p:nvSpPr>
        <p:spPr/>
        <p:txBody>
          <a:bodyPr/>
          <a:lstStyle/>
          <a:p>
            <a:fld id="{BE487AB9-5DAD-4768-8CCB-1A459742D46A}" type="slidenum">
              <a:rPr lang="he-IL" smtClean="0"/>
              <a:t>‹#›</a:t>
            </a:fld>
            <a:endParaRPr lang="he-IL"/>
          </a:p>
        </p:txBody>
      </p:sp>
    </p:spTree>
    <p:extLst>
      <p:ext uri="{BB962C8B-B14F-4D97-AF65-F5344CB8AC3E}">
        <p14:creationId xmlns:p14="http://schemas.microsoft.com/office/powerpoint/2010/main" val="291201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E105B5-A9F5-4E79-A1DE-B0B067EA619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A94D26D-147F-4AD9-B00F-BD15C6444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25000A2F-1437-4761-94B0-B32E296EF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4447E61C-F788-4BBC-9F5A-C32181F5737E}"/>
              </a:ext>
            </a:extLst>
          </p:cNvPr>
          <p:cNvSpPr>
            <a:spLocks noGrp="1"/>
          </p:cNvSpPr>
          <p:nvPr>
            <p:ph type="dt" sz="half" idx="10"/>
          </p:nvPr>
        </p:nvSpPr>
        <p:spPr/>
        <p:txBody>
          <a:bodyPr/>
          <a:lstStyle/>
          <a:p>
            <a:fld id="{6DE4B2D8-B4D3-4663-A4DC-09FD3C90830B}" type="datetimeFigureOut">
              <a:rPr lang="he-IL" smtClean="0"/>
              <a:t>א'/שבט/תשפ"ב</a:t>
            </a:fld>
            <a:endParaRPr lang="he-IL"/>
          </a:p>
        </p:txBody>
      </p:sp>
      <p:sp>
        <p:nvSpPr>
          <p:cNvPr id="6" name="מציין מיקום של כותרת תחתונה 5">
            <a:extLst>
              <a:ext uri="{FF2B5EF4-FFF2-40B4-BE49-F238E27FC236}">
                <a16:creationId xmlns:a16="http://schemas.microsoft.com/office/drawing/2014/main" id="{1B89B8DE-E56B-46D2-B781-B53B9783EC1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B04698C-2E83-4639-B55A-357AFC26BD2D}"/>
              </a:ext>
            </a:extLst>
          </p:cNvPr>
          <p:cNvSpPr>
            <a:spLocks noGrp="1"/>
          </p:cNvSpPr>
          <p:nvPr>
            <p:ph type="sldNum" sz="quarter" idx="12"/>
          </p:nvPr>
        </p:nvSpPr>
        <p:spPr/>
        <p:txBody>
          <a:bodyPr/>
          <a:lstStyle/>
          <a:p>
            <a:fld id="{BE487AB9-5DAD-4768-8CCB-1A459742D46A}" type="slidenum">
              <a:rPr lang="he-IL" smtClean="0"/>
              <a:t>‹#›</a:t>
            </a:fld>
            <a:endParaRPr lang="he-IL"/>
          </a:p>
        </p:txBody>
      </p:sp>
    </p:spTree>
    <p:extLst>
      <p:ext uri="{BB962C8B-B14F-4D97-AF65-F5344CB8AC3E}">
        <p14:creationId xmlns:p14="http://schemas.microsoft.com/office/powerpoint/2010/main" val="116094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E68286-015A-4F32-9640-D5EBFBA74BD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9169AD3-E23B-44B0-9389-B5D427608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2B6436E-BD15-4446-B80E-D3AB0D15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2D46FF2E-C8C5-4894-942E-785A76DA5838}"/>
              </a:ext>
            </a:extLst>
          </p:cNvPr>
          <p:cNvSpPr>
            <a:spLocks noGrp="1"/>
          </p:cNvSpPr>
          <p:nvPr>
            <p:ph type="dt" sz="half" idx="10"/>
          </p:nvPr>
        </p:nvSpPr>
        <p:spPr/>
        <p:txBody>
          <a:bodyPr/>
          <a:lstStyle/>
          <a:p>
            <a:fld id="{6DE4B2D8-B4D3-4663-A4DC-09FD3C90830B}" type="datetimeFigureOut">
              <a:rPr lang="he-IL" smtClean="0"/>
              <a:t>א'/שבט/תשפ"ב</a:t>
            </a:fld>
            <a:endParaRPr lang="he-IL"/>
          </a:p>
        </p:txBody>
      </p:sp>
      <p:sp>
        <p:nvSpPr>
          <p:cNvPr id="6" name="מציין מיקום של כותרת תחתונה 5">
            <a:extLst>
              <a:ext uri="{FF2B5EF4-FFF2-40B4-BE49-F238E27FC236}">
                <a16:creationId xmlns:a16="http://schemas.microsoft.com/office/drawing/2014/main" id="{6F214C1B-D457-4942-9381-C394B817FB3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6A64867-6486-4902-ABAC-3D74E06647DC}"/>
              </a:ext>
            </a:extLst>
          </p:cNvPr>
          <p:cNvSpPr>
            <a:spLocks noGrp="1"/>
          </p:cNvSpPr>
          <p:nvPr>
            <p:ph type="sldNum" sz="quarter" idx="12"/>
          </p:nvPr>
        </p:nvSpPr>
        <p:spPr/>
        <p:txBody>
          <a:bodyPr/>
          <a:lstStyle/>
          <a:p>
            <a:fld id="{BE487AB9-5DAD-4768-8CCB-1A459742D46A}" type="slidenum">
              <a:rPr lang="he-IL" smtClean="0"/>
              <a:t>‹#›</a:t>
            </a:fld>
            <a:endParaRPr lang="he-IL"/>
          </a:p>
        </p:txBody>
      </p:sp>
    </p:spTree>
    <p:extLst>
      <p:ext uri="{BB962C8B-B14F-4D97-AF65-F5344CB8AC3E}">
        <p14:creationId xmlns:p14="http://schemas.microsoft.com/office/powerpoint/2010/main" val="282229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53DE04A-7B00-49E4-924F-575AE8BF5BE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26D08E9-93D5-42E4-86BE-8BDA5479F43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732D5D9-155A-4F32-9A29-D2B8964DC2A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DE4B2D8-B4D3-4663-A4DC-09FD3C90830B}" type="datetimeFigureOut">
              <a:rPr lang="he-IL" smtClean="0"/>
              <a:t>א'/שבט/תשפ"ב</a:t>
            </a:fld>
            <a:endParaRPr lang="he-IL"/>
          </a:p>
        </p:txBody>
      </p:sp>
      <p:sp>
        <p:nvSpPr>
          <p:cNvPr id="5" name="מציין מיקום של כותרת תחתונה 4">
            <a:extLst>
              <a:ext uri="{FF2B5EF4-FFF2-40B4-BE49-F238E27FC236}">
                <a16:creationId xmlns:a16="http://schemas.microsoft.com/office/drawing/2014/main" id="{FFD16DA7-8402-4A30-9DC8-A992C7983E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EE2A5E1-7B63-47E7-B93F-DAD8ADC4C15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E487AB9-5DAD-4768-8CCB-1A459742D46A}" type="slidenum">
              <a:rPr lang="he-IL" smtClean="0"/>
              <a:t>‹#›</a:t>
            </a:fld>
            <a:endParaRPr lang="he-IL"/>
          </a:p>
        </p:txBody>
      </p:sp>
    </p:spTree>
    <p:extLst>
      <p:ext uri="{BB962C8B-B14F-4D97-AF65-F5344CB8AC3E}">
        <p14:creationId xmlns:p14="http://schemas.microsoft.com/office/powerpoint/2010/main" val="403134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64" b="99823" l="1135" r="99622">
                        <a14:foregroundMark x1="29130" y1="4787" x2="49937" y2="0"/>
                        <a14:foregroundMark x1="49937" y1="0" x2="64817" y2="1241"/>
                        <a14:foregroundMark x1="64817" y1="1241" x2="65826" y2="2837"/>
                        <a14:foregroundMark x1="39470" y1="10461" x2="66078" y2="1241"/>
                        <a14:foregroundMark x1="66078" y1="1241" x2="83102" y2="2128"/>
                        <a14:foregroundMark x1="83102" y1="2128" x2="83354" y2="9752"/>
                        <a14:foregroundMark x1="83354" y1="9752" x2="92434" y2="3369"/>
                        <a14:foregroundMark x1="92434" y1="3369" x2="96721" y2="3723"/>
                        <a14:foregroundMark x1="95586" y1="4965" x2="99622" y2="5142"/>
                        <a14:foregroundMark x1="8194" y1="3901" x2="5296" y2="3901"/>
                        <a14:foregroundMark x1="8693" y1="3901" x2="8276" y2="3901"/>
                        <a14:foregroundMark x1="24716" y1="3901" x2="20307" y2="3901"/>
                        <a14:foregroundMark x1="5296" y1="3901" x2="1892" y2="7270"/>
                        <a14:foregroundMark x1="1892" y1="7270" x2="1201" y2="21181"/>
                        <a14:foregroundMark x1="17859" y1="97218" x2="21942" y2="99645"/>
                        <a14:foregroundMark x1="6431" y1="90426" x2="11221" y2="93273"/>
                        <a14:foregroundMark x1="21942" y1="99645" x2="42875" y2="93440"/>
                        <a14:foregroundMark x1="42875" y1="93440" x2="48172" y2="94681"/>
                        <a14:foregroundMark x1="62245" y1="90075" x2="62799" y2="89894"/>
                        <a14:foregroundMark x1="48172" y1="94681" x2="60159" y2="90758"/>
                        <a14:foregroundMark x1="76081" y1="92356" x2="90542" y2="95035"/>
                        <a14:foregroundMark x1="62799" y1="89894" x2="63392" y2="90004"/>
                        <a14:foregroundMark x1="90542" y1="95035" x2="94578" y2="91135"/>
                        <a14:foregroundMark x1="62421" y1="97695" x2="65251" y2="95057"/>
                        <a14:foregroundMark x1="88209" y1="86082" x2="94578" y2="87234"/>
                        <a14:foregroundMark x1="94578" y1="87234" x2="96847" y2="93262"/>
                        <a14:foregroundMark x1="96847" y1="93262" x2="96217" y2="94504"/>
                        <a14:foregroundMark x1="17288" y1="98604" x2="19798" y2="99645"/>
                        <a14:foregroundMark x1="14553" y1="97470" x2="14844" y2="97591"/>
                        <a14:foregroundMark x1="2270" y1="92376" x2="9699" y2="95457"/>
                        <a14:foregroundMark x1="19798" y1="99645" x2="49559" y2="93440"/>
                        <a14:foregroundMark x1="49559" y1="93440" x2="65700" y2="99291"/>
                        <a14:foregroundMark x1="78542" y1="90733" x2="78744" y2="90599"/>
                        <a14:foregroundMark x1="76086" y1="92369" x2="76316" y2="92216"/>
                        <a14:foregroundMark x1="72079" y1="95040" x2="75346" y2="92863"/>
                        <a14:foregroundMark x1="65700" y1="99291" x2="71008" y2="95754"/>
                        <a14:foregroundMark x1="88815" y1="85117" x2="98865" y2="87943"/>
                        <a14:foregroundMark x1="98865" y1="87943" x2="98865" y2="99823"/>
                        <a14:foregroundMark x1="98865" y1="99823" x2="98361" y2="99823"/>
                        <a14:backgroundMark x1="31652" y1="57092" x2="47667" y2="38830"/>
                        <a14:backgroundMark x1="47667" y1="38830" x2="60530" y2="34929"/>
                        <a14:backgroundMark x1="60530" y1="34929" x2="72888" y2="36879"/>
                        <a14:backgroundMark x1="71753" y1="91135" x2="75410" y2="88830"/>
                        <a14:backgroundMark x1="75410" y1="88830" x2="79697" y2="87943"/>
                        <a14:backgroundMark x1="79697" y1="87943" x2="87264" y2="83333"/>
                        <a14:backgroundMark x1="87264" y1="83333" x2="89155" y2="84574"/>
                        <a14:backgroundMark x1="63178" y1="90426" x2="72005" y2="92553"/>
                        <a14:backgroundMark x1="72005" y1="92553" x2="74779" y2="89184"/>
                        <a14:backgroundMark x1="74779" y1="89184" x2="67844" y2="87589"/>
                        <a14:backgroundMark x1="62673" y1="91135" x2="60025" y2="90426"/>
                        <a14:backgroundMark x1="11475" y1="92908" x2="15385" y2="96277"/>
                        <a14:backgroundMark x1="15385" y1="96277" x2="18537" y2="95567"/>
                        <a14:backgroundMark x1="5927" y1="28901" x2="17781" y2="25887"/>
                        <a14:backgroundMark x1="17781" y1="25887" x2="26986" y2="28191"/>
                        <a14:backgroundMark x1="26734" y1="25709" x2="18663" y2="18085"/>
                        <a14:backgroundMark x1="18663" y1="18085" x2="7062" y2="21099"/>
                        <a14:backgroundMark x1="28878" y1="17553" x2="25347" y2="12943"/>
                        <a14:backgroundMark x1="25347" y1="12943" x2="21311" y2="10638"/>
                        <a14:backgroundMark x1="21311" y1="10638" x2="12484" y2="12589"/>
                        <a14:backgroundMark x1="12484" y1="12589" x2="6305" y2="18972"/>
                        <a14:backgroundMark x1="26103" y1="10993" x2="22194" y2="9220"/>
                        <a14:backgroundMark x1="22194" y1="9220" x2="8953" y2="8688"/>
                        <a14:backgroundMark x1="8953" y1="8688" x2="7566" y2="17553"/>
                        <a14:backgroundMark x1="5801" y1="12589" x2="7818" y2="5674"/>
                        <a14:backgroundMark x1="7818" y1="5674" x2="24338" y2="8688"/>
                        <a14:backgroundMark x1="24338" y1="8688" x2="26482" y2="12766"/>
                        <a14:backgroundMark x1="13367" y1="5674" x2="10467" y2="5496"/>
                        <a14:backgroundMark x1="1387" y1="22518" x2="883" y2="22695"/>
                        <a14:backgroundMark x1="5296" y1="27128" x2="3909" y2="27128"/>
                        <a14:backgroundMark x1="757" y1="22163" x2="2144" y2="22163"/>
                      </a14:backgroundRemoval>
                    </a14:imgEffect>
                  </a14:imgLayer>
                </a14:imgProps>
              </a:ext>
            </a:extLst>
          </a:blip>
          <a:srcRect t="1650"/>
          <a:stretch/>
        </p:blipFill>
        <p:spPr>
          <a:xfrm>
            <a:off x="0" y="0"/>
            <a:ext cx="12192000" cy="6858000"/>
          </a:xfrm>
          <a:prstGeom prst="rect">
            <a:avLst/>
          </a:prstGeom>
        </p:spPr>
      </p:pic>
      <p:sp>
        <p:nvSpPr>
          <p:cNvPr id="2" name="צורה חופשית: צורה 1">
            <a:extLst>
              <a:ext uri="{FF2B5EF4-FFF2-40B4-BE49-F238E27FC236}">
                <a16:creationId xmlns:a16="http://schemas.microsoft.com/office/drawing/2014/main" id="{FF1725DD-FDEF-4B68-A085-DACC847C319D}"/>
              </a:ext>
            </a:extLst>
          </p:cNvPr>
          <p:cNvSpPr/>
          <p:nvPr/>
        </p:nvSpPr>
        <p:spPr>
          <a:xfrm>
            <a:off x="-245096" y="-160255"/>
            <a:ext cx="3987538" cy="1602556"/>
          </a:xfrm>
          <a:custGeom>
            <a:avLst/>
            <a:gdLst>
              <a:gd name="connsiteX0" fmla="*/ 3106299 w 3436237"/>
              <a:gd name="connsiteY0" fmla="*/ 904973 h 1602556"/>
              <a:gd name="connsiteX1" fmla="*/ 3021457 w 3436237"/>
              <a:gd name="connsiteY1" fmla="*/ 886119 h 1602556"/>
              <a:gd name="connsiteX2" fmla="*/ 2993177 w 3436237"/>
              <a:gd name="connsiteY2" fmla="*/ 876693 h 1602556"/>
              <a:gd name="connsiteX3" fmla="*/ 2880055 w 3436237"/>
              <a:gd name="connsiteY3" fmla="*/ 857839 h 1602556"/>
              <a:gd name="connsiteX4" fmla="*/ 2804641 w 3436237"/>
              <a:gd name="connsiteY4" fmla="*/ 848412 h 1602556"/>
              <a:gd name="connsiteX5" fmla="*/ 2418142 w 3436237"/>
              <a:gd name="connsiteY5" fmla="*/ 857839 h 1602556"/>
              <a:gd name="connsiteX6" fmla="*/ 2352154 w 3436237"/>
              <a:gd name="connsiteY6" fmla="*/ 867266 h 1602556"/>
              <a:gd name="connsiteX7" fmla="*/ 2229606 w 3436237"/>
              <a:gd name="connsiteY7" fmla="*/ 876693 h 1602556"/>
              <a:gd name="connsiteX8" fmla="*/ 2144765 w 3436237"/>
              <a:gd name="connsiteY8" fmla="*/ 895546 h 1602556"/>
              <a:gd name="connsiteX9" fmla="*/ 2116484 w 3436237"/>
              <a:gd name="connsiteY9" fmla="*/ 904973 h 1602556"/>
              <a:gd name="connsiteX10" fmla="*/ 2059923 w 3436237"/>
              <a:gd name="connsiteY10" fmla="*/ 914400 h 1602556"/>
              <a:gd name="connsiteX11" fmla="*/ 1984509 w 3436237"/>
              <a:gd name="connsiteY11" fmla="*/ 933253 h 1602556"/>
              <a:gd name="connsiteX12" fmla="*/ 1909095 w 3436237"/>
              <a:gd name="connsiteY12" fmla="*/ 952107 h 1602556"/>
              <a:gd name="connsiteX13" fmla="*/ 1777119 w 3436237"/>
              <a:gd name="connsiteY13" fmla="*/ 970961 h 1602556"/>
              <a:gd name="connsiteX14" fmla="*/ 1663998 w 3436237"/>
              <a:gd name="connsiteY14" fmla="*/ 1008668 h 1602556"/>
              <a:gd name="connsiteX15" fmla="*/ 1635717 w 3436237"/>
              <a:gd name="connsiteY15" fmla="*/ 1018095 h 1602556"/>
              <a:gd name="connsiteX16" fmla="*/ 1598010 w 3436237"/>
              <a:gd name="connsiteY16" fmla="*/ 1036948 h 1602556"/>
              <a:gd name="connsiteX17" fmla="*/ 1532022 w 3436237"/>
              <a:gd name="connsiteY17" fmla="*/ 1055802 h 1602556"/>
              <a:gd name="connsiteX18" fmla="*/ 1503742 w 3436237"/>
              <a:gd name="connsiteY18" fmla="*/ 1074655 h 1602556"/>
              <a:gd name="connsiteX19" fmla="*/ 1437754 w 3436237"/>
              <a:gd name="connsiteY19" fmla="*/ 1102936 h 1602556"/>
              <a:gd name="connsiteX20" fmla="*/ 1409474 w 3436237"/>
              <a:gd name="connsiteY20" fmla="*/ 1121789 h 1602556"/>
              <a:gd name="connsiteX21" fmla="*/ 1296352 w 3436237"/>
              <a:gd name="connsiteY21" fmla="*/ 1140643 h 1602556"/>
              <a:gd name="connsiteX22" fmla="*/ 1268072 w 3436237"/>
              <a:gd name="connsiteY22" fmla="*/ 1159497 h 1602556"/>
              <a:gd name="connsiteX23" fmla="*/ 1230365 w 3436237"/>
              <a:gd name="connsiteY23" fmla="*/ 1168923 h 1602556"/>
              <a:gd name="connsiteX24" fmla="*/ 1173804 w 3436237"/>
              <a:gd name="connsiteY24" fmla="*/ 1187777 h 1602556"/>
              <a:gd name="connsiteX25" fmla="*/ 1136097 w 3436237"/>
              <a:gd name="connsiteY25" fmla="*/ 1197204 h 1602556"/>
              <a:gd name="connsiteX26" fmla="*/ 1032402 w 3436237"/>
              <a:gd name="connsiteY26" fmla="*/ 1225484 h 1602556"/>
              <a:gd name="connsiteX27" fmla="*/ 1004121 w 3436237"/>
              <a:gd name="connsiteY27" fmla="*/ 1244338 h 1602556"/>
              <a:gd name="connsiteX28" fmla="*/ 947561 w 3436237"/>
              <a:gd name="connsiteY28" fmla="*/ 1263192 h 1602556"/>
              <a:gd name="connsiteX29" fmla="*/ 853292 w 3436237"/>
              <a:gd name="connsiteY29" fmla="*/ 1310326 h 1602556"/>
              <a:gd name="connsiteX30" fmla="*/ 787305 w 3436237"/>
              <a:gd name="connsiteY30" fmla="*/ 1357460 h 1602556"/>
              <a:gd name="connsiteX31" fmla="*/ 749598 w 3436237"/>
              <a:gd name="connsiteY31" fmla="*/ 1366886 h 1602556"/>
              <a:gd name="connsiteX32" fmla="*/ 693037 w 3436237"/>
              <a:gd name="connsiteY32" fmla="*/ 1404594 h 1602556"/>
              <a:gd name="connsiteX33" fmla="*/ 636476 w 3436237"/>
              <a:gd name="connsiteY33" fmla="*/ 1423447 h 1602556"/>
              <a:gd name="connsiteX34" fmla="*/ 598769 w 3436237"/>
              <a:gd name="connsiteY34" fmla="*/ 1451728 h 1602556"/>
              <a:gd name="connsiteX35" fmla="*/ 570488 w 3436237"/>
              <a:gd name="connsiteY35" fmla="*/ 1480008 h 1602556"/>
              <a:gd name="connsiteX36" fmla="*/ 495074 w 3436237"/>
              <a:gd name="connsiteY36" fmla="*/ 1517715 h 1602556"/>
              <a:gd name="connsiteX37" fmla="*/ 457367 w 3436237"/>
              <a:gd name="connsiteY37" fmla="*/ 1536569 h 1602556"/>
              <a:gd name="connsiteX38" fmla="*/ 429086 w 3436237"/>
              <a:gd name="connsiteY38" fmla="*/ 1555422 h 1602556"/>
              <a:gd name="connsiteX39" fmla="*/ 372525 w 3436237"/>
              <a:gd name="connsiteY39" fmla="*/ 1564849 h 1602556"/>
              <a:gd name="connsiteX40" fmla="*/ 240550 w 3436237"/>
              <a:gd name="connsiteY40" fmla="*/ 1602556 h 1602556"/>
              <a:gd name="connsiteX41" fmla="*/ 99148 w 3436237"/>
              <a:gd name="connsiteY41" fmla="*/ 1593130 h 1602556"/>
              <a:gd name="connsiteX42" fmla="*/ 89721 w 3436237"/>
              <a:gd name="connsiteY42" fmla="*/ 1564849 h 1602556"/>
              <a:gd name="connsiteX43" fmla="*/ 61441 w 3436237"/>
              <a:gd name="connsiteY43" fmla="*/ 1555422 h 1602556"/>
              <a:gd name="connsiteX44" fmla="*/ 33161 w 3436237"/>
              <a:gd name="connsiteY44" fmla="*/ 1527142 h 1602556"/>
              <a:gd name="connsiteX45" fmla="*/ 23734 w 3436237"/>
              <a:gd name="connsiteY45" fmla="*/ 1253765 h 1602556"/>
              <a:gd name="connsiteX46" fmla="*/ 52014 w 3436237"/>
              <a:gd name="connsiteY46" fmla="*/ 1121789 h 1602556"/>
              <a:gd name="connsiteX47" fmla="*/ 89721 w 3436237"/>
              <a:gd name="connsiteY47" fmla="*/ 980387 h 1602556"/>
              <a:gd name="connsiteX48" fmla="*/ 127429 w 3436237"/>
              <a:gd name="connsiteY48" fmla="*/ 876693 h 1602556"/>
              <a:gd name="connsiteX49" fmla="*/ 202843 w 3436237"/>
              <a:gd name="connsiteY49" fmla="*/ 782425 h 1602556"/>
              <a:gd name="connsiteX50" fmla="*/ 259404 w 3436237"/>
              <a:gd name="connsiteY50" fmla="*/ 707010 h 1602556"/>
              <a:gd name="connsiteX51" fmla="*/ 297111 w 3436237"/>
              <a:gd name="connsiteY51" fmla="*/ 650449 h 1602556"/>
              <a:gd name="connsiteX52" fmla="*/ 447940 w 3436237"/>
              <a:gd name="connsiteY52" fmla="*/ 480767 h 1602556"/>
              <a:gd name="connsiteX53" fmla="*/ 504501 w 3436237"/>
              <a:gd name="connsiteY53" fmla="*/ 433633 h 1602556"/>
              <a:gd name="connsiteX54" fmla="*/ 561062 w 3436237"/>
              <a:gd name="connsiteY54" fmla="*/ 367645 h 1602556"/>
              <a:gd name="connsiteX55" fmla="*/ 608196 w 3436237"/>
              <a:gd name="connsiteY55" fmla="*/ 311084 h 1602556"/>
              <a:gd name="connsiteX56" fmla="*/ 636476 w 3436237"/>
              <a:gd name="connsiteY56" fmla="*/ 282804 h 1602556"/>
              <a:gd name="connsiteX57" fmla="*/ 683610 w 3436237"/>
              <a:gd name="connsiteY57" fmla="*/ 216816 h 1602556"/>
              <a:gd name="connsiteX58" fmla="*/ 693037 w 3436237"/>
              <a:gd name="connsiteY58" fmla="*/ 179109 h 1602556"/>
              <a:gd name="connsiteX59" fmla="*/ 759024 w 3436237"/>
              <a:gd name="connsiteY59" fmla="*/ 122548 h 1602556"/>
              <a:gd name="connsiteX60" fmla="*/ 806158 w 3436237"/>
              <a:gd name="connsiteY60" fmla="*/ 75414 h 1602556"/>
              <a:gd name="connsiteX61" fmla="*/ 834439 w 3436237"/>
              <a:gd name="connsiteY61" fmla="*/ 47134 h 1602556"/>
              <a:gd name="connsiteX62" fmla="*/ 881573 w 3436237"/>
              <a:gd name="connsiteY62" fmla="*/ 37707 h 1602556"/>
              <a:gd name="connsiteX63" fmla="*/ 919280 w 3436237"/>
              <a:gd name="connsiteY63" fmla="*/ 28280 h 1602556"/>
              <a:gd name="connsiteX64" fmla="*/ 966414 w 3436237"/>
              <a:gd name="connsiteY64" fmla="*/ 18853 h 1602556"/>
              <a:gd name="connsiteX65" fmla="*/ 1022975 w 3436237"/>
              <a:gd name="connsiteY65" fmla="*/ 0 h 1602556"/>
              <a:gd name="connsiteX66" fmla="*/ 1154950 w 3436237"/>
              <a:gd name="connsiteY66" fmla="*/ 9427 h 1602556"/>
              <a:gd name="connsiteX67" fmla="*/ 1211511 w 3436237"/>
              <a:gd name="connsiteY67" fmla="*/ 37707 h 1602556"/>
              <a:gd name="connsiteX68" fmla="*/ 1305779 w 3436237"/>
              <a:gd name="connsiteY68" fmla="*/ 65987 h 1602556"/>
              <a:gd name="connsiteX69" fmla="*/ 1334059 w 3436237"/>
              <a:gd name="connsiteY69" fmla="*/ 84841 h 1602556"/>
              <a:gd name="connsiteX70" fmla="*/ 1371767 w 3436237"/>
              <a:gd name="connsiteY70" fmla="*/ 94268 h 1602556"/>
              <a:gd name="connsiteX71" fmla="*/ 1484888 w 3436237"/>
              <a:gd name="connsiteY71" fmla="*/ 113121 h 1602556"/>
              <a:gd name="connsiteX72" fmla="*/ 1663998 w 3436237"/>
              <a:gd name="connsiteY72" fmla="*/ 122548 h 1602556"/>
              <a:gd name="connsiteX73" fmla="*/ 1786546 w 3436237"/>
              <a:gd name="connsiteY73" fmla="*/ 131975 h 1602556"/>
              <a:gd name="connsiteX74" fmla="*/ 2229606 w 3436237"/>
              <a:gd name="connsiteY74" fmla="*/ 160255 h 1602556"/>
              <a:gd name="connsiteX75" fmla="*/ 2314447 w 3436237"/>
              <a:gd name="connsiteY75" fmla="*/ 169682 h 1602556"/>
              <a:gd name="connsiteX76" fmla="*/ 2380435 w 3436237"/>
              <a:gd name="connsiteY76" fmla="*/ 179109 h 1602556"/>
              <a:gd name="connsiteX77" fmla="*/ 2578398 w 3436237"/>
              <a:gd name="connsiteY77" fmla="*/ 197963 h 1602556"/>
              <a:gd name="connsiteX78" fmla="*/ 2644385 w 3436237"/>
              <a:gd name="connsiteY78" fmla="*/ 216816 h 1602556"/>
              <a:gd name="connsiteX79" fmla="*/ 2691519 w 3436237"/>
              <a:gd name="connsiteY79" fmla="*/ 226243 h 1602556"/>
              <a:gd name="connsiteX80" fmla="*/ 2719800 w 3436237"/>
              <a:gd name="connsiteY80" fmla="*/ 235670 h 1602556"/>
              <a:gd name="connsiteX81" fmla="*/ 2785787 w 3436237"/>
              <a:gd name="connsiteY81" fmla="*/ 245097 h 1602556"/>
              <a:gd name="connsiteX82" fmla="*/ 2861202 w 3436237"/>
              <a:gd name="connsiteY82" fmla="*/ 263950 h 1602556"/>
              <a:gd name="connsiteX83" fmla="*/ 2946043 w 3436237"/>
              <a:gd name="connsiteY83" fmla="*/ 282804 h 1602556"/>
              <a:gd name="connsiteX84" fmla="*/ 3068591 w 3436237"/>
              <a:gd name="connsiteY84" fmla="*/ 339365 h 1602556"/>
              <a:gd name="connsiteX85" fmla="*/ 3106299 w 3436237"/>
              <a:gd name="connsiteY85" fmla="*/ 348792 h 1602556"/>
              <a:gd name="connsiteX86" fmla="*/ 3200567 w 3436237"/>
              <a:gd name="connsiteY86" fmla="*/ 386499 h 1602556"/>
              <a:gd name="connsiteX87" fmla="*/ 3304262 w 3436237"/>
              <a:gd name="connsiteY87" fmla="*/ 443060 h 1602556"/>
              <a:gd name="connsiteX88" fmla="*/ 3323115 w 3436237"/>
              <a:gd name="connsiteY88" fmla="*/ 471340 h 1602556"/>
              <a:gd name="connsiteX89" fmla="*/ 3351396 w 3436237"/>
              <a:gd name="connsiteY89" fmla="*/ 490194 h 1602556"/>
              <a:gd name="connsiteX90" fmla="*/ 3398530 w 3436237"/>
              <a:gd name="connsiteY90" fmla="*/ 546754 h 1602556"/>
              <a:gd name="connsiteX91" fmla="*/ 3417383 w 3436237"/>
              <a:gd name="connsiteY91" fmla="*/ 575035 h 1602556"/>
              <a:gd name="connsiteX92" fmla="*/ 3436237 w 3436237"/>
              <a:gd name="connsiteY92" fmla="*/ 631596 h 1602556"/>
              <a:gd name="connsiteX93" fmla="*/ 3426810 w 3436237"/>
              <a:gd name="connsiteY93" fmla="*/ 707010 h 1602556"/>
              <a:gd name="connsiteX94" fmla="*/ 3370249 w 3436237"/>
              <a:gd name="connsiteY94" fmla="*/ 744717 h 1602556"/>
              <a:gd name="connsiteX95" fmla="*/ 3341969 w 3436237"/>
              <a:gd name="connsiteY95" fmla="*/ 763571 h 1602556"/>
              <a:gd name="connsiteX96" fmla="*/ 3285408 w 3436237"/>
              <a:gd name="connsiteY96" fmla="*/ 791851 h 1602556"/>
              <a:gd name="connsiteX97" fmla="*/ 3153433 w 3436237"/>
              <a:gd name="connsiteY97" fmla="*/ 782425 h 1602556"/>
              <a:gd name="connsiteX98" fmla="*/ 3125152 w 3436237"/>
              <a:gd name="connsiteY98" fmla="*/ 791851 h 1602556"/>
              <a:gd name="connsiteX99" fmla="*/ 3106299 w 3436237"/>
              <a:gd name="connsiteY99" fmla="*/ 904973 h 16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36237" h="1602556">
                <a:moveTo>
                  <a:pt x="3106299" y="904973"/>
                </a:moveTo>
                <a:cubicBezTo>
                  <a:pt x="3089017" y="920684"/>
                  <a:pt x="3052524" y="894995"/>
                  <a:pt x="3021457" y="886119"/>
                </a:cubicBezTo>
                <a:cubicBezTo>
                  <a:pt x="3011903" y="883389"/>
                  <a:pt x="3002817" y="879103"/>
                  <a:pt x="2993177" y="876693"/>
                </a:cubicBezTo>
                <a:cubicBezTo>
                  <a:pt x="2958607" y="868051"/>
                  <a:pt x="2914266" y="862401"/>
                  <a:pt x="2880055" y="857839"/>
                </a:cubicBezTo>
                <a:lnTo>
                  <a:pt x="2804641" y="848412"/>
                </a:lnTo>
                <a:lnTo>
                  <a:pt x="2418142" y="857839"/>
                </a:lnTo>
                <a:cubicBezTo>
                  <a:pt x="2395942" y="858764"/>
                  <a:pt x="2374263" y="865055"/>
                  <a:pt x="2352154" y="867266"/>
                </a:cubicBezTo>
                <a:cubicBezTo>
                  <a:pt x="2311387" y="871343"/>
                  <a:pt x="2270455" y="873551"/>
                  <a:pt x="2229606" y="876693"/>
                </a:cubicBezTo>
                <a:cubicBezTo>
                  <a:pt x="2197199" y="883174"/>
                  <a:pt x="2175835" y="886669"/>
                  <a:pt x="2144765" y="895546"/>
                </a:cubicBezTo>
                <a:cubicBezTo>
                  <a:pt x="2135210" y="898276"/>
                  <a:pt x="2126184" y="902817"/>
                  <a:pt x="2116484" y="904973"/>
                </a:cubicBezTo>
                <a:cubicBezTo>
                  <a:pt x="2097825" y="909119"/>
                  <a:pt x="2078777" y="911258"/>
                  <a:pt x="2059923" y="914400"/>
                </a:cubicBezTo>
                <a:cubicBezTo>
                  <a:pt x="2005857" y="932423"/>
                  <a:pt x="2058456" y="916189"/>
                  <a:pt x="1984509" y="933253"/>
                </a:cubicBezTo>
                <a:cubicBezTo>
                  <a:pt x="1959261" y="939079"/>
                  <a:pt x="1934807" y="948893"/>
                  <a:pt x="1909095" y="952107"/>
                </a:cubicBezTo>
                <a:cubicBezTo>
                  <a:pt x="1814714" y="963905"/>
                  <a:pt x="1858669" y="957369"/>
                  <a:pt x="1777119" y="970961"/>
                </a:cubicBezTo>
                <a:cubicBezTo>
                  <a:pt x="1692090" y="1013475"/>
                  <a:pt x="1797568" y="964145"/>
                  <a:pt x="1663998" y="1008668"/>
                </a:cubicBezTo>
                <a:cubicBezTo>
                  <a:pt x="1654571" y="1011810"/>
                  <a:pt x="1644851" y="1014181"/>
                  <a:pt x="1635717" y="1018095"/>
                </a:cubicBezTo>
                <a:cubicBezTo>
                  <a:pt x="1622801" y="1023630"/>
                  <a:pt x="1611168" y="1032014"/>
                  <a:pt x="1598010" y="1036948"/>
                </a:cubicBezTo>
                <a:cubicBezTo>
                  <a:pt x="1573847" y="1046009"/>
                  <a:pt x="1554812" y="1044407"/>
                  <a:pt x="1532022" y="1055802"/>
                </a:cubicBezTo>
                <a:cubicBezTo>
                  <a:pt x="1521889" y="1060869"/>
                  <a:pt x="1513875" y="1069588"/>
                  <a:pt x="1503742" y="1074655"/>
                </a:cubicBezTo>
                <a:cubicBezTo>
                  <a:pt x="1397981" y="1127535"/>
                  <a:pt x="1575073" y="1024469"/>
                  <a:pt x="1437754" y="1102936"/>
                </a:cubicBezTo>
                <a:cubicBezTo>
                  <a:pt x="1427917" y="1108557"/>
                  <a:pt x="1419887" y="1117326"/>
                  <a:pt x="1409474" y="1121789"/>
                </a:cubicBezTo>
                <a:cubicBezTo>
                  <a:pt x="1383826" y="1132781"/>
                  <a:pt x="1312983" y="1138564"/>
                  <a:pt x="1296352" y="1140643"/>
                </a:cubicBezTo>
                <a:cubicBezTo>
                  <a:pt x="1286925" y="1146928"/>
                  <a:pt x="1278486" y="1155034"/>
                  <a:pt x="1268072" y="1159497"/>
                </a:cubicBezTo>
                <a:cubicBezTo>
                  <a:pt x="1256164" y="1164601"/>
                  <a:pt x="1242774" y="1165200"/>
                  <a:pt x="1230365" y="1168923"/>
                </a:cubicBezTo>
                <a:cubicBezTo>
                  <a:pt x="1211330" y="1174634"/>
                  <a:pt x="1193084" y="1182957"/>
                  <a:pt x="1173804" y="1187777"/>
                </a:cubicBezTo>
                <a:cubicBezTo>
                  <a:pt x="1161235" y="1190919"/>
                  <a:pt x="1148506" y="1193481"/>
                  <a:pt x="1136097" y="1197204"/>
                </a:cubicBezTo>
                <a:cubicBezTo>
                  <a:pt x="1040419" y="1225907"/>
                  <a:pt x="1118306" y="1208303"/>
                  <a:pt x="1032402" y="1225484"/>
                </a:cubicBezTo>
                <a:cubicBezTo>
                  <a:pt x="1022975" y="1231769"/>
                  <a:pt x="1014474" y="1239736"/>
                  <a:pt x="1004121" y="1244338"/>
                </a:cubicBezTo>
                <a:cubicBezTo>
                  <a:pt x="985961" y="1252409"/>
                  <a:pt x="964097" y="1252168"/>
                  <a:pt x="947561" y="1263192"/>
                </a:cubicBezTo>
                <a:cubicBezTo>
                  <a:pt x="880220" y="1308086"/>
                  <a:pt x="912983" y="1295403"/>
                  <a:pt x="853292" y="1310326"/>
                </a:cubicBezTo>
                <a:cubicBezTo>
                  <a:pt x="849004" y="1313542"/>
                  <a:pt x="798022" y="1352867"/>
                  <a:pt x="787305" y="1357460"/>
                </a:cubicBezTo>
                <a:cubicBezTo>
                  <a:pt x="775397" y="1362564"/>
                  <a:pt x="762167" y="1363744"/>
                  <a:pt x="749598" y="1366886"/>
                </a:cubicBezTo>
                <a:cubicBezTo>
                  <a:pt x="730744" y="1379455"/>
                  <a:pt x="714534" y="1397429"/>
                  <a:pt x="693037" y="1404594"/>
                </a:cubicBezTo>
                <a:lnTo>
                  <a:pt x="636476" y="1423447"/>
                </a:lnTo>
                <a:cubicBezTo>
                  <a:pt x="623907" y="1432874"/>
                  <a:pt x="610698" y="1441503"/>
                  <a:pt x="598769" y="1451728"/>
                </a:cubicBezTo>
                <a:cubicBezTo>
                  <a:pt x="588647" y="1460404"/>
                  <a:pt x="581153" y="1472009"/>
                  <a:pt x="570488" y="1480008"/>
                </a:cubicBezTo>
                <a:cubicBezTo>
                  <a:pt x="515857" y="1520981"/>
                  <a:pt x="540181" y="1498383"/>
                  <a:pt x="495074" y="1517715"/>
                </a:cubicBezTo>
                <a:cubicBezTo>
                  <a:pt x="482158" y="1523251"/>
                  <a:pt x="469568" y="1529597"/>
                  <a:pt x="457367" y="1536569"/>
                </a:cubicBezTo>
                <a:cubicBezTo>
                  <a:pt x="447530" y="1542190"/>
                  <a:pt x="439834" y="1551839"/>
                  <a:pt x="429086" y="1555422"/>
                </a:cubicBezTo>
                <a:cubicBezTo>
                  <a:pt x="410953" y="1561466"/>
                  <a:pt x="391379" y="1561707"/>
                  <a:pt x="372525" y="1564849"/>
                </a:cubicBezTo>
                <a:cubicBezTo>
                  <a:pt x="272484" y="1598197"/>
                  <a:pt x="316915" y="1587284"/>
                  <a:pt x="240550" y="1602556"/>
                </a:cubicBezTo>
                <a:cubicBezTo>
                  <a:pt x="193416" y="1599414"/>
                  <a:pt x="144976" y="1604587"/>
                  <a:pt x="99148" y="1593130"/>
                </a:cubicBezTo>
                <a:cubicBezTo>
                  <a:pt x="89508" y="1590720"/>
                  <a:pt x="96747" y="1571876"/>
                  <a:pt x="89721" y="1564849"/>
                </a:cubicBezTo>
                <a:cubicBezTo>
                  <a:pt x="82695" y="1557823"/>
                  <a:pt x="70868" y="1558564"/>
                  <a:pt x="61441" y="1555422"/>
                </a:cubicBezTo>
                <a:cubicBezTo>
                  <a:pt x="52014" y="1545995"/>
                  <a:pt x="41696" y="1537383"/>
                  <a:pt x="33161" y="1527142"/>
                </a:cubicBezTo>
                <a:cubicBezTo>
                  <a:pt x="-31503" y="1449546"/>
                  <a:pt x="17172" y="1375156"/>
                  <a:pt x="23734" y="1253765"/>
                </a:cubicBezTo>
                <a:cubicBezTo>
                  <a:pt x="29575" y="1145705"/>
                  <a:pt x="15415" y="1176691"/>
                  <a:pt x="52014" y="1121789"/>
                </a:cubicBezTo>
                <a:cubicBezTo>
                  <a:pt x="67123" y="985809"/>
                  <a:pt x="46231" y="1084762"/>
                  <a:pt x="89721" y="980387"/>
                </a:cubicBezTo>
                <a:cubicBezTo>
                  <a:pt x="95828" y="965731"/>
                  <a:pt x="116605" y="892930"/>
                  <a:pt x="127429" y="876693"/>
                </a:cubicBezTo>
                <a:cubicBezTo>
                  <a:pt x="149750" y="843211"/>
                  <a:pt x="180522" y="815907"/>
                  <a:pt x="202843" y="782425"/>
                </a:cubicBezTo>
                <a:cubicBezTo>
                  <a:pt x="258079" y="699571"/>
                  <a:pt x="169830" y="830175"/>
                  <a:pt x="259404" y="707010"/>
                </a:cubicBezTo>
                <a:cubicBezTo>
                  <a:pt x="272731" y="688685"/>
                  <a:pt x="283516" y="668576"/>
                  <a:pt x="297111" y="650449"/>
                </a:cubicBezTo>
                <a:cubicBezTo>
                  <a:pt x="370332" y="552820"/>
                  <a:pt x="365628" y="563079"/>
                  <a:pt x="447940" y="480767"/>
                </a:cubicBezTo>
                <a:cubicBezTo>
                  <a:pt x="484235" y="444472"/>
                  <a:pt x="465124" y="459883"/>
                  <a:pt x="504501" y="433633"/>
                </a:cubicBezTo>
                <a:cubicBezTo>
                  <a:pt x="568632" y="348125"/>
                  <a:pt x="498038" y="438547"/>
                  <a:pt x="561062" y="367645"/>
                </a:cubicBezTo>
                <a:cubicBezTo>
                  <a:pt x="577367" y="349302"/>
                  <a:pt x="591891" y="329427"/>
                  <a:pt x="608196" y="311084"/>
                </a:cubicBezTo>
                <a:cubicBezTo>
                  <a:pt x="617053" y="301120"/>
                  <a:pt x="627800" y="292926"/>
                  <a:pt x="636476" y="282804"/>
                </a:cubicBezTo>
                <a:cubicBezTo>
                  <a:pt x="654014" y="262343"/>
                  <a:pt x="668690" y="239197"/>
                  <a:pt x="683610" y="216816"/>
                </a:cubicBezTo>
                <a:cubicBezTo>
                  <a:pt x="686752" y="204247"/>
                  <a:pt x="686170" y="190096"/>
                  <a:pt x="693037" y="179109"/>
                </a:cubicBezTo>
                <a:cubicBezTo>
                  <a:pt x="709364" y="152985"/>
                  <a:pt x="734687" y="138773"/>
                  <a:pt x="759024" y="122548"/>
                </a:cubicBezTo>
                <a:cubicBezTo>
                  <a:pt x="793589" y="70703"/>
                  <a:pt x="759025" y="114691"/>
                  <a:pt x="806158" y="75414"/>
                </a:cubicBezTo>
                <a:cubicBezTo>
                  <a:pt x="816400" y="66879"/>
                  <a:pt x="822515" y="53096"/>
                  <a:pt x="834439" y="47134"/>
                </a:cubicBezTo>
                <a:cubicBezTo>
                  <a:pt x="848770" y="39969"/>
                  <a:pt x="865932" y="41183"/>
                  <a:pt x="881573" y="37707"/>
                </a:cubicBezTo>
                <a:cubicBezTo>
                  <a:pt x="894220" y="34896"/>
                  <a:pt x="906633" y="31091"/>
                  <a:pt x="919280" y="28280"/>
                </a:cubicBezTo>
                <a:cubicBezTo>
                  <a:pt x="934921" y="24804"/>
                  <a:pt x="950956" y="23069"/>
                  <a:pt x="966414" y="18853"/>
                </a:cubicBezTo>
                <a:cubicBezTo>
                  <a:pt x="985587" y="13624"/>
                  <a:pt x="1004121" y="6284"/>
                  <a:pt x="1022975" y="0"/>
                </a:cubicBezTo>
                <a:cubicBezTo>
                  <a:pt x="1066967" y="3142"/>
                  <a:pt x="1111148" y="4274"/>
                  <a:pt x="1154950" y="9427"/>
                </a:cubicBezTo>
                <a:cubicBezTo>
                  <a:pt x="1190023" y="13553"/>
                  <a:pt x="1179474" y="23468"/>
                  <a:pt x="1211511" y="37707"/>
                </a:cubicBezTo>
                <a:cubicBezTo>
                  <a:pt x="1241023" y="50824"/>
                  <a:pt x="1274438" y="58152"/>
                  <a:pt x="1305779" y="65987"/>
                </a:cubicBezTo>
                <a:cubicBezTo>
                  <a:pt x="1315206" y="72272"/>
                  <a:pt x="1323646" y="80378"/>
                  <a:pt x="1334059" y="84841"/>
                </a:cubicBezTo>
                <a:cubicBezTo>
                  <a:pt x="1345968" y="89945"/>
                  <a:pt x="1359309" y="90709"/>
                  <a:pt x="1371767" y="94268"/>
                </a:cubicBezTo>
                <a:cubicBezTo>
                  <a:pt x="1433202" y="111821"/>
                  <a:pt x="1372530" y="105096"/>
                  <a:pt x="1484888" y="113121"/>
                </a:cubicBezTo>
                <a:cubicBezTo>
                  <a:pt x="1544522" y="117380"/>
                  <a:pt x="1604328" y="118819"/>
                  <a:pt x="1663998" y="122548"/>
                </a:cubicBezTo>
                <a:cubicBezTo>
                  <a:pt x="1704888" y="125104"/>
                  <a:pt x="1745680" y="129056"/>
                  <a:pt x="1786546" y="131975"/>
                </a:cubicBezTo>
                <a:lnTo>
                  <a:pt x="2229606" y="160255"/>
                </a:lnTo>
                <a:lnTo>
                  <a:pt x="2314447" y="169682"/>
                </a:lnTo>
                <a:cubicBezTo>
                  <a:pt x="2336495" y="172438"/>
                  <a:pt x="2358342" y="176742"/>
                  <a:pt x="2380435" y="179109"/>
                </a:cubicBezTo>
                <a:cubicBezTo>
                  <a:pt x="2446344" y="186171"/>
                  <a:pt x="2578398" y="197963"/>
                  <a:pt x="2578398" y="197963"/>
                </a:cubicBezTo>
                <a:cubicBezTo>
                  <a:pt x="2600394" y="204247"/>
                  <a:pt x="2622192" y="211268"/>
                  <a:pt x="2644385" y="216816"/>
                </a:cubicBezTo>
                <a:cubicBezTo>
                  <a:pt x="2659929" y="220702"/>
                  <a:pt x="2675975" y="222357"/>
                  <a:pt x="2691519" y="226243"/>
                </a:cubicBezTo>
                <a:cubicBezTo>
                  <a:pt x="2701159" y="228653"/>
                  <a:pt x="2710056" y="233721"/>
                  <a:pt x="2719800" y="235670"/>
                </a:cubicBezTo>
                <a:cubicBezTo>
                  <a:pt x="2741587" y="240028"/>
                  <a:pt x="2763999" y="240740"/>
                  <a:pt x="2785787" y="245097"/>
                </a:cubicBezTo>
                <a:cubicBezTo>
                  <a:pt x="2811196" y="250179"/>
                  <a:pt x="2836064" y="257666"/>
                  <a:pt x="2861202" y="263950"/>
                </a:cubicBezTo>
                <a:cubicBezTo>
                  <a:pt x="2914465" y="277265"/>
                  <a:pt x="2886190" y="270833"/>
                  <a:pt x="2946043" y="282804"/>
                </a:cubicBezTo>
                <a:cubicBezTo>
                  <a:pt x="2987938" y="303751"/>
                  <a:pt x="3024656" y="324720"/>
                  <a:pt x="3068591" y="339365"/>
                </a:cubicBezTo>
                <a:cubicBezTo>
                  <a:pt x="3080882" y="343462"/>
                  <a:pt x="3093730" y="345650"/>
                  <a:pt x="3106299" y="348792"/>
                </a:cubicBezTo>
                <a:cubicBezTo>
                  <a:pt x="3230984" y="423602"/>
                  <a:pt x="3079664" y="339998"/>
                  <a:pt x="3200567" y="386499"/>
                </a:cubicBezTo>
                <a:cubicBezTo>
                  <a:pt x="3251118" y="405942"/>
                  <a:pt x="3266704" y="418021"/>
                  <a:pt x="3304262" y="443060"/>
                </a:cubicBezTo>
                <a:cubicBezTo>
                  <a:pt x="3310546" y="452487"/>
                  <a:pt x="3315104" y="463329"/>
                  <a:pt x="3323115" y="471340"/>
                </a:cubicBezTo>
                <a:cubicBezTo>
                  <a:pt x="3331126" y="479351"/>
                  <a:pt x="3344143" y="481490"/>
                  <a:pt x="3351396" y="490194"/>
                </a:cubicBezTo>
                <a:cubicBezTo>
                  <a:pt x="3411195" y="561953"/>
                  <a:pt x="3329629" y="500823"/>
                  <a:pt x="3398530" y="546754"/>
                </a:cubicBezTo>
                <a:cubicBezTo>
                  <a:pt x="3404814" y="556181"/>
                  <a:pt x="3412782" y="564682"/>
                  <a:pt x="3417383" y="575035"/>
                </a:cubicBezTo>
                <a:cubicBezTo>
                  <a:pt x="3425454" y="593196"/>
                  <a:pt x="3436237" y="631596"/>
                  <a:pt x="3436237" y="631596"/>
                </a:cubicBezTo>
                <a:cubicBezTo>
                  <a:pt x="3433095" y="656734"/>
                  <a:pt x="3439575" y="685127"/>
                  <a:pt x="3426810" y="707010"/>
                </a:cubicBezTo>
                <a:cubicBezTo>
                  <a:pt x="3415393" y="726583"/>
                  <a:pt x="3389103" y="732148"/>
                  <a:pt x="3370249" y="744717"/>
                </a:cubicBezTo>
                <a:cubicBezTo>
                  <a:pt x="3360822" y="751002"/>
                  <a:pt x="3352717" y="759988"/>
                  <a:pt x="3341969" y="763571"/>
                </a:cubicBezTo>
                <a:cubicBezTo>
                  <a:pt x="3302940" y="776581"/>
                  <a:pt x="3321956" y="767486"/>
                  <a:pt x="3285408" y="791851"/>
                </a:cubicBezTo>
                <a:cubicBezTo>
                  <a:pt x="3241416" y="788709"/>
                  <a:pt x="3197537" y="782425"/>
                  <a:pt x="3153433" y="782425"/>
                </a:cubicBezTo>
                <a:cubicBezTo>
                  <a:pt x="3143496" y="782425"/>
                  <a:pt x="3128843" y="782625"/>
                  <a:pt x="3125152" y="791851"/>
                </a:cubicBezTo>
                <a:cubicBezTo>
                  <a:pt x="3072256" y="924087"/>
                  <a:pt x="3123581" y="889262"/>
                  <a:pt x="3106299" y="904973"/>
                </a:cubicBezTo>
                <a:close/>
              </a:path>
            </a:pathLst>
          </a:custGeom>
          <a:solidFill>
            <a:srgbClr val="F3C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a:extLst>
              <a:ext uri="{FF2B5EF4-FFF2-40B4-BE49-F238E27FC236}">
                <a16:creationId xmlns:a16="http://schemas.microsoft.com/office/drawing/2014/main" id="{8DB5773E-3543-4B9D-9D99-D6A2976F7393}"/>
              </a:ext>
            </a:extLst>
          </p:cNvPr>
          <p:cNvPicPr>
            <a:picLocks noChangeAspect="1"/>
          </p:cNvPicPr>
          <p:nvPr/>
        </p:nvPicPr>
        <p:blipFill rotWithShape="1">
          <a:blip r:embed="rId4">
            <a:extLst>
              <a:ext uri="{28A0092B-C50C-407E-A947-70E740481C1C}">
                <a14:useLocalDpi xmlns:a14="http://schemas.microsoft.com/office/drawing/2010/main" val="0"/>
              </a:ext>
            </a:extLst>
          </a:blip>
          <a:srcRect l="8844" t="14563" r="7662" b="15846"/>
          <a:stretch/>
        </p:blipFill>
        <p:spPr>
          <a:xfrm>
            <a:off x="6730738" y="1867843"/>
            <a:ext cx="4524574" cy="3841247"/>
          </a:xfrm>
          <a:prstGeom prst="rect">
            <a:avLst/>
          </a:prstGeom>
        </p:spPr>
      </p:pic>
      <p:pic>
        <p:nvPicPr>
          <p:cNvPr id="6" name="תמונה 5">
            <a:extLst>
              <a:ext uri="{FF2B5EF4-FFF2-40B4-BE49-F238E27FC236}">
                <a16:creationId xmlns:a16="http://schemas.microsoft.com/office/drawing/2014/main" id="{AE6BE32E-CE07-4FDD-B57D-333C1354C7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127" y="1976076"/>
            <a:ext cx="3742441" cy="3742441"/>
          </a:xfrm>
          <a:prstGeom prst="rect">
            <a:avLst/>
          </a:prstGeom>
        </p:spPr>
      </p:pic>
      <p:sp>
        <p:nvSpPr>
          <p:cNvPr id="3" name="מלבן 2">
            <a:extLst>
              <a:ext uri="{FF2B5EF4-FFF2-40B4-BE49-F238E27FC236}">
                <a16:creationId xmlns:a16="http://schemas.microsoft.com/office/drawing/2014/main" id="{31831CB4-96AD-464D-A5E9-DA2CEB6FEC68}"/>
              </a:ext>
            </a:extLst>
          </p:cNvPr>
          <p:cNvSpPr/>
          <p:nvPr/>
        </p:nvSpPr>
        <p:spPr>
          <a:xfrm>
            <a:off x="936688" y="980636"/>
            <a:ext cx="10423046" cy="923330"/>
          </a:xfrm>
          <a:prstGeom prst="rect">
            <a:avLst/>
          </a:prstGeom>
          <a:noFill/>
        </p:spPr>
        <p:txBody>
          <a:bodyPr wrap="square" lIns="91440" tIns="45720" rIns="91440" bIns="45720">
            <a:spAutoFit/>
          </a:bodyPr>
          <a:lstStyle/>
          <a:p>
            <a:pPr algn="ctr"/>
            <a:r>
              <a:rPr lang="he-IL" sz="54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מפגש היערכות – שבוע נרות להאיר, י' שבט</a:t>
            </a:r>
          </a:p>
        </p:txBody>
      </p:sp>
    </p:spTree>
    <p:extLst>
      <p:ext uri="{BB962C8B-B14F-4D97-AF65-F5344CB8AC3E}">
        <p14:creationId xmlns:p14="http://schemas.microsoft.com/office/powerpoint/2010/main" val="329724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240630"/>
            <a:ext cx="12192000" cy="6875962"/>
          </a:xfrm>
          <a:prstGeom prst="rect">
            <a:avLst/>
          </a:prstGeom>
        </p:spPr>
      </p:pic>
      <p:sp>
        <p:nvSpPr>
          <p:cNvPr id="5" name="מלבן 4">
            <a:extLst>
              <a:ext uri="{FF2B5EF4-FFF2-40B4-BE49-F238E27FC236}">
                <a16:creationId xmlns:a16="http://schemas.microsoft.com/office/drawing/2014/main" id="{DD84C485-015F-4FF6-ABB0-45905B3F56C9}"/>
              </a:ext>
            </a:extLst>
          </p:cNvPr>
          <p:cNvSpPr/>
          <p:nvPr/>
        </p:nvSpPr>
        <p:spPr>
          <a:xfrm>
            <a:off x="6505423" y="667253"/>
            <a:ext cx="5429904" cy="923330"/>
          </a:xfrm>
          <a:prstGeom prst="rect">
            <a:avLst/>
          </a:prstGeom>
          <a:noFill/>
        </p:spPr>
        <p:txBody>
          <a:bodyPr wrap="square" lIns="91440" tIns="45720" rIns="91440" bIns="45720">
            <a:spAutoFit/>
          </a:bodyPr>
          <a:lstStyle/>
          <a:p>
            <a:pPr algn="ctr"/>
            <a:r>
              <a:rPr lang="he-IL" sz="5400" b="0" cap="none" spc="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פעילות לימוד יומית</a:t>
            </a:r>
          </a:p>
        </p:txBody>
      </p:sp>
      <p:sp>
        <p:nvSpPr>
          <p:cNvPr id="7" name="TextBox 6">
            <a:extLst>
              <a:ext uri="{FF2B5EF4-FFF2-40B4-BE49-F238E27FC236}">
                <a16:creationId xmlns:a16="http://schemas.microsoft.com/office/drawing/2014/main" id="{74B0D1C1-5344-441B-8C5F-F2C9CE8901F4}"/>
              </a:ext>
            </a:extLst>
          </p:cNvPr>
          <p:cNvSpPr txBox="1"/>
          <p:nvPr/>
        </p:nvSpPr>
        <p:spPr>
          <a:xfrm>
            <a:off x="5467151" y="1590583"/>
            <a:ext cx="6314180" cy="3877985"/>
          </a:xfrm>
          <a:prstGeom prst="rect">
            <a:avLst/>
          </a:prstGeom>
          <a:noFill/>
        </p:spPr>
        <p:txBody>
          <a:bodyPr wrap="square" rtlCol="1">
            <a:spAutoFit/>
          </a:bodyPr>
          <a:lstStyle/>
          <a:p>
            <a:r>
              <a:rPr lang="he-IL" sz="3200" dirty="0">
                <a:solidFill>
                  <a:srgbClr val="214198"/>
                </a:solidFill>
                <a:latin typeface="FbHachaluzim Medium" panose="02020603050405020304" pitchFamily="18" charset="-79"/>
                <a:cs typeface="FbHachaluzim Medium" panose="02020603050405020304" pitchFamily="18" charset="-79"/>
              </a:rPr>
              <a:t>כיתות ז-ח:</a:t>
            </a:r>
          </a:p>
          <a:p>
            <a:endParaRPr lang="he-IL" sz="2200" b="0" dirty="0">
              <a:solidFill>
                <a:srgbClr val="214198"/>
              </a:solidFill>
              <a:effectLst/>
              <a:latin typeface="FbHachaluzim Medium" panose="02020603050405020304" pitchFamily="18" charset="-79"/>
              <a:cs typeface="FbHachaluzim Medium" panose="02020603050405020304" pitchFamily="18" charset="-79"/>
            </a:endParaRPr>
          </a:p>
          <a:p>
            <a:r>
              <a:rPr lang="he-IL" sz="3200" b="0" dirty="0">
                <a:solidFill>
                  <a:srgbClr val="214198"/>
                </a:solidFill>
                <a:effectLst/>
                <a:latin typeface="FbHachaluzim Medium" panose="02020603050405020304" pitchFamily="18" charset="-79"/>
                <a:cs typeface="FbHachaluzim Medium" panose="02020603050405020304" pitchFamily="18" charset="-79"/>
              </a:rPr>
              <a:t>יהיו חלק מהתכנית הבית ספרית,</a:t>
            </a:r>
          </a:p>
          <a:p>
            <a:r>
              <a:rPr lang="he-IL" sz="3200" dirty="0">
                <a:solidFill>
                  <a:srgbClr val="214198"/>
                </a:solidFill>
                <a:latin typeface="FbHachaluzim Medium" panose="02020603050405020304" pitchFamily="18" charset="-79"/>
                <a:cs typeface="FbHachaluzim Medium" panose="02020603050405020304" pitchFamily="18" charset="-79"/>
              </a:rPr>
              <a:t>עם דגש על סגולות הנוער, כפי שהזכיר הרבי בכמה מקומות: </a:t>
            </a:r>
            <a:br>
              <a:rPr lang="en-US" sz="3200" dirty="0">
                <a:solidFill>
                  <a:srgbClr val="214198"/>
                </a:solidFill>
                <a:latin typeface="FbHachaluzim Medium" panose="02020603050405020304" pitchFamily="18" charset="-79"/>
                <a:cs typeface="FbHachaluzim Medium" panose="02020603050405020304" pitchFamily="18" charset="-79"/>
              </a:rPr>
            </a:br>
            <a:r>
              <a:rPr lang="he-IL" sz="3200" dirty="0">
                <a:solidFill>
                  <a:srgbClr val="214198"/>
                </a:solidFill>
                <a:latin typeface="FbHachaluzim Medium" panose="02020603050405020304" pitchFamily="18" charset="-79"/>
                <a:cs typeface="FbHachaluzim Medium" panose="02020603050405020304" pitchFamily="18" charset="-79"/>
              </a:rPr>
              <a:t>א. בפעילות השטח יש להן תפקיד מפעיל</a:t>
            </a:r>
          </a:p>
          <a:p>
            <a:r>
              <a:rPr lang="he-IL" sz="3200" b="0" dirty="0">
                <a:solidFill>
                  <a:srgbClr val="214198"/>
                </a:solidFill>
                <a:effectLst/>
                <a:latin typeface="FbHachaluzim Medium" panose="02020603050405020304" pitchFamily="18" charset="-79"/>
                <a:cs typeface="FbHachaluzim Medium" panose="02020603050405020304" pitchFamily="18" charset="-79"/>
              </a:rPr>
              <a:t>ב. מצגת הלימוד היומית שלהן תעסוק במכתבים שכתב הרבי לנוער.</a:t>
            </a:r>
          </a:p>
        </p:txBody>
      </p:sp>
      <p:pic>
        <p:nvPicPr>
          <p:cNvPr id="6" name="תמונה 5">
            <a:extLst>
              <a:ext uri="{FF2B5EF4-FFF2-40B4-BE49-F238E27FC236}">
                <a16:creationId xmlns:a16="http://schemas.microsoft.com/office/drawing/2014/main" id="{543727D9-9C4B-45E2-82E6-04FCFB9CC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51795">
            <a:off x="581795" y="2427068"/>
            <a:ext cx="5051866" cy="3298669"/>
          </a:xfrm>
          <a:prstGeom prst="rect">
            <a:avLst/>
          </a:prstGeom>
        </p:spPr>
      </p:pic>
    </p:spTree>
    <p:extLst>
      <p:ext uri="{BB962C8B-B14F-4D97-AF65-F5344CB8AC3E}">
        <p14:creationId xmlns:p14="http://schemas.microsoft.com/office/powerpoint/2010/main" val="1349820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28875"/>
            <a:ext cx="12192000" cy="6875962"/>
          </a:xfrm>
          <a:prstGeom prst="rect">
            <a:avLst/>
          </a:prstGeom>
        </p:spPr>
      </p:pic>
      <p:pic>
        <p:nvPicPr>
          <p:cNvPr id="2" name="תמונה 1">
            <a:extLst>
              <a:ext uri="{FF2B5EF4-FFF2-40B4-BE49-F238E27FC236}">
                <a16:creationId xmlns:a16="http://schemas.microsoft.com/office/drawing/2014/main" id="{830F18C0-B56A-45C1-B328-6492A1701267}"/>
              </a:ext>
            </a:extLst>
          </p:cNvPr>
          <p:cNvPicPr>
            <a:picLocks noChangeAspect="1"/>
          </p:cNvPicPr>
          <p:nvPr/>
        </p:nvPicPr>
        <p:blipFill>
          <a:blip r:embed="rId3"/>
          <a:stretch>
            <a:fillRect/>
          </a:stretch>
        </p:blipFill>
        <p:spPr>
          <a:xfrm>
            <a:off x="6338337" y="878907"/>
            <a:ext cx="3962400" cy="5600700"/>
          </a:xfrm>
          <a:prstGeom prst="rect">
            <a:avLst/>
          </a:prstGeom>
          <a:ln>
            <a:noFill/>
          </a:ln>
          <a:effectLst>
            <a:outerShdw blurRad="190500" algn="tl" rotWithShape="0">
              <a:srgbClr val="000000">
                <a:alpha val="70000"/>
              </a:srgbClr>
            </a:outerShdw>
          </a:effectLst>
        </p:spPr>
      </p:pic>
      <p:pic>
        <p:nvPicPr>
          <p:cNvPr id="3" name="תמונה 2">
            <a:extLst>
              <a:ext uri="{FF2B5EF4-FFF2-40B4-BE49-F238E27FC236}">
                <a16:creationId xmlns:a16="http://schemas.microsoft.com/office/drawing/2014/main" id="{2D005DD5-F2A1-42D6-9DF6-E516291478B0}"/>
              </a:ext>
            </a:extLst>
          </p:cNvPr>
          <p:cNvPicPr>
            <a:picLocks noChangeAspect="1"/>
          </p:cNvPicPr>
          <p:nvPr/>
        </p:nvPicPr>
        <p:blipFill>
          <a:blip r:embed="rId4"/>
          <a:stretch>
            <a:fillRect/>
          </a:stretch>
        </p:blipFill>
        <p:spPr>
          <a:xfrm>
            <a:off x="2247600" y="878907"/>
            <a:ext cx="3981450" cy="56197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0073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0"/>
            <a:ext cx="12192000" cy="6875962"/>
          </a:xfrm>
          <a:prstGeom prst="rect">
            <a:avLst/>
          </a:prstGeom>
        </p:spPr>
      </p:pic>
      <p:sp>
        <p:nvSpPr>
          <p:cNvPr id="3" name="Rectangle 1">
            <a:extLst>
              <a:ext uri="{FF2B5EF4-FFF2-40B4-BE49-F238E27FC236}">
                <a16:creationId xmlns:a16="http://schemas.microsoft.com/office/drawing/2014/main" id="{9C14A0AB-E085-4560-BE30-F78A29C97A45}"/>
              </a:ext>
            </a:extLst>
          </p:cNvPr>
          <p:cNvSpPr>
            <a:spLocks noChangeArrowheads="1"/>
          </p:cNvSpPr>
          <p:nvPr/>
        </p:nvSpPr>
        <p:spPr bwMode="auto">
          <a:xfrm>
            <a:off x="5146675" y="14970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a:ln>
                <a:noFill/>
              </a:ln>
              <a:solidFill>
                <a:schemeClr val="tx1"/>
              </a:solidFill>
              <a:effectLst/>
              <a:latin typeface="Arial" panose="020B0604020202020204" pitchFamily="34" charset="0"/>
            </a:endParaRPr>
          </a:p>
        </p:txBody>
      </p:sp>
      <p:graphicFrame>
        <p:nvGraphicFramePr>
          <p:cNvPr id="5" name="טבלה 4">
            <a:extLst>
              <a:ext uri="{FF2B5EF4-FFF2-40B4-BE49-F238E27FC236}">
                <a16:creationId xmlns:a16="http://schemas.microsoft.com/office/drawing/2014/main" id="{CF0ED62D-3A9D-4F0A-91EA-5C9078EF33B0}"/>
              </a:ext>
            </a:extLst>
          </p:cNvPr>
          <p:cNvGraphicFramePr>
            <a:graphicFrameLocks noGrp="1"/>
          </p:cNvGraphicFramePr>
          <p:nvPr>
            <p:extLst>
              <p:ext uri="{D42A27DB-BD31-4B8C-83A1-F6EECF244321}">
                <p14:modId xmlns:p14="http://schemas.microsoft.com/office/powerpoint/2010/main" val="1695754305"/>
              </p:ext>
            </p:extLst>
          </p:nvPr>
        </p:nvGraphicFramePr>
        <p:xfrm>
          <a:off x="3128210" y="732881"/>
          <a:ext cx="8736531" cy="5410200"/>
        </p:xfrm>
        <a:graphic>
          <a:graphicData uri="http://schemas.openxmlformats.org/drawingml/2006/table">
            <a:tbl>
              <a:tblPr rtl="1" firstRow="1" bandRow="1">
                <a:tableStyleId>{5C22544A-7EE6-4342-B048-85BDC9FD1C3A}</a:tableStyleId>
              </a:tblPr>
              <a:tblGrid>
                <a:gridCol w="833419">
                  <a:extLst>
                    <a:ext uri="{9D8B030D-6E8A-4147-A177-3AD203B41FA5}">
                      <a16:colId xmlns:a16="http://schemas.microsoft.com/office/drawing/2014/main" val="4046250950"/>
                    </a:ext>
                  </a:extLst>
                </a:gridCol>
                <a:gridCol w="4686689">
                  <a:extLst>
                    <a:ext uri="{9D8B030D-6E8A-4147-A177-3AD203B41FA5}">
                      <a16:colId xmlns:a16="http://schemas.microsoft.com/office/drawing/2014/main" val="3759838087"/>
                    </a:ext>
                  </a:extLst>
                </a:gridCol>
                <a:gridCol w="2008253">
                  <a:extLst>
                    <a:ext uri="{9D8B030D-6E8A-4147-A177-3AD203B41FA5}">
                      <a16:colId xmlns:a16="http://schemas.microsoft.com/office/drawing/2014/main" val="1861627320"/>
                    </a:ext>
                  </a:extLst>
                </a:gridCol>
                <a:gridCol w="1208170">
                  <a:extLst>
                    <a:ext uri="{9D8B030D-6E8A-4147-A177-3AD203B41FA5}">
                      <a16:colId xmlns:a16="http://schemas.microsoft.com/office/drawing/2014/main" val="3249822445"/>
                    </a:ext>
                  </a:extLst>
                </a:gridCol>
              </a:tblGrid>
              <a:tr h="370840">
                <a:tc>
                  <a:txBody>
                    <a:bodyPr/>
                    <a:lstStyle/>
                    <a:p>
                      <a:pPr rtl="1"/>
                      <a:r>
                        <a:rPr lang="he-IL" dirty="0">
                          <a:latin typeface="FbHachaluzim Medium" panose="02020603050405020304" pitchFamily="18" charset="-79"/>
                          <a:cs typeface="FbHachaluzim Medium" panose="02020603050405020304" pitchFamily="18" charset="-79"/>
                        </a:rPr>
                        <a:t>נושא</a:t>
                      </a:r>
                    </a:p>
                  </a:txBody>
                  <a:tcPr/>
                </a:tc>
                <a:tc>
                  <a:txBody>
                    <a:bodyPr/>
                    <a:lstStyle/>
                    <a:p>
                      <a:pPr rtl="1"/>
                      <a:r>
                        <a:rPr lang="he-IL" dirty="0">
                          <a:latin typeface="FbHachaluzim Medium" panose="02020603050405020304" pitchFamily="18" charset="-79"/>
                          <a:cs typeface="FbHachaluzim Medium" panose="02020603050405020304" pitchFamily="18" charset="-79"/>
                        </a:rPr>
                        <a:t>משחק שטח</a:t>
                      </a:r>
                    </a:p>
                  </a:txBody>
                  <a:tcPr/>
                </a:tc>
                <a:tc>
                  <a:txBody>
                    <a:bodyPr/>
                    <a:lstStyle/>
                    <a:p>
                      <a:pPr rtl="1"/>
                      <a:r>
                        <a:rPr lang="he-IL" dirty="0">
                          <a:latin typeface="FbHachaluzim Medium" panose="02020603050405020304" pitchFamily="18" charset="-79"/>
                          <a:cs typeface="FbHachaluzim Medium" panose="02020603050405020304" pitchFamily="18" charset="-79"/>
                        </a:rPr>
                        <a:t>משימה יצירתית לסיכום</a:t>
                      </a:r>
                    </a:p>
                  </a:txBody>
                  <a:tcPr/>
                </a:tc>
                <a:tc>
                  <a:txBody>
                    <a:bodyPr/>
                    <a:lstStyle/>
                    <a:p>
                      <a:pPr rtl="1"/>
                      <a:r>
                        <a:rPr lang="he-IL" dirty="0">
                          <a:latin typeface="FbHachaluzim Medium" panose="02020603050405020304" pitchFamily="18" charset="-79"/>
                          <a:cs typeface="FbHachaluzim Medium" panose="02020603050405020304" pitchFamily="18" charset="-79"/>
                        </a:rPr>
                        <a:t>משימה יומית</a:t>
                      </a:r>
                    </a:p>
                  </a:txBody>
                  <a:tcPr/>
                </a:tc>
                <a:extLst>
                  <a:ext uri="{0D108BD9-81ED-4DB2-BD59-A6C34878D82A}">
                    <a16:rowId xmlns:a16="http://schemas.microsoft.com/office/drawing/2014/main" val="958743383"/>
                  </a:ext>
                </a:extLst>
              </a:tr>
              <a:tr h="370840">
                <a:tc>
                  <a:txBody>
                    <a:bodyPr/>
                    <a:lstStyle/>
                    <a:p>
                      <a:pPr rtl="1"/>
                      <a:r>
                        <a:rPr lang="he-IL" dirty="0">
                          <a:latin typeface="FbHachaluzim Medium" panose="02020603050405020304" pitchFamily="18" charset="-79"/>
                          <a:cs typeface="FbHachaluzim Medium" panose="02020603050405020304" pitchFamily="18" charset="-79"/>
                        </a:rPr>
                        <a:t>כינוסים</a:t>
                      </a:r>
                    </a:p>
                  </a:txBody>
                  <a:tcPr/>
                </a:tc>
                <a:tc>
                  <a:txBody>
                    <a:bodyPr/>
                    <a:lstStyle/>
                    <a:p>
                      <a:pPr rtl="1"/>
                      <a:r>
                        <a:rPr lang="he-IL" sz="1800" b="0" i="0" u="none" strike="noStrike" kern="1200" dirty="0">
                          <a:solidFill>
                            <a:schemeClr val="dk1"/>
                          </a:solidFill>
                          <a:effectLst/>
                          <a:latin typeface="FbHachaluzim Medium" panose="02020603050405020304" pitchFamily="18" charset="-79"/>
                          <a:ea typeface="+mn-ea"/>
                          <a:cs typeface="FbHachaluzim Medium" panose="02020603050405020304" pitchFamily="18" charset="-79"/>
                        </a:rPr>
                        <a:t>יצירת כינוסים על ידי התאספות סביב נושא מסוים (אות פותחת שם או שם משפחה) אמירת פסוקים מזכה בקבלת חלק מהפאזל</a:t>
                      </a:r>
                      <a:endParaRPr lang="he-IL" b="0" dirty="0">
                        <a:effectLst/>
                        <a:latin typeface="FbHachaluzim Medium" panose="02020603050405020304" pitchFamily="18" charset="-79"/>
                        <a:cs typeface="FbHachaluzim Medium" panose="02020603050405020304" pitchFamily="18" charset="-79"/>
                      </a:endParaRPr>
                    </a:p>
                  </a:txBody>
                  <a:tcPr/>
                </a:tc>
                <a:tc>
                  <a:txBody>
                    <a:bodyPr/>
                    <a:lstStyle/>
                    <a:p>
                      <a:pPr algn="r" rtl="1" fontAlgn="t">
                        <a:spcBef>
                          <a:spcPts val="0"/>
                        </a:spcBef>
                        <a:spcAft>
                          <a:spcPts val="0"/>
                        </a:spcAft>
                      </a:pP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הכנת פלקט 12  הפסוקים לכיתה</a:t>
                      </a:r>
                      <a:endParaRPr lang="he-IL" sz="1800" dirty="0">
                        <a:effectLst/>
                        <a:latin typeface="FbHachaluzim Medium" panose="02020603050405020304" pitchFamily="18" charset="-79"/>
                        <a:cs typeface="FbHachaluzim Medium" panose="02020603050405020304" pitchFamily="18" charset="-79"/>
                      </a:endParaRPr>
                    </a:p>
                  </a:txBody>
                  <a:tcPr marL="63500" marR="63500" marT="63500" marB="63500"/>
                </a:tc>
                <a:tc>
                  <a:txBody>
                    <a:bodyPr/>
                    <a:lstStyle/>
                    <a:p>
                      <a:pPr algn="r" rtl="1" fontAlgn="t">
                        <a:spcBef>
                          <a:spcPts val="0"/>
                        </a:spcBef>
                        <a:spcAft>
                          <a:spcPts val="0"/>
                        </a:spcAft>
                      </a:pP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לעשות כינוס פסוקים עם אחים/שכנים</a:t>
                      </a:r>
                      <a:endParaRPr lang="he-IL" sz="1800" dirty="0">
                        <a:effectLst/>
                        <a:latin typeface="FbHachaluzim Medium" panose="02020603050405020304" pitchFamily="18" charset="-79"/>
                        <a:cs typeface="FbHachaluzim Medium" panose="02020603050405020304" pitchFamily="18" charset="-79"/>
                      </a:endParaRPr>
                    </a:p>
                  </a:txBody>
                  <a:tcPr marL="63500" marR="63500" marT="63500" marB="63500"/>
                </a:tc>
                <a:extLst>
                  <a:ext uri="{0D108BD9-81ED-4DB2-BD59-A6C34878D82A}">
                    <a16:rowId xmlns:a16="http://schemas.microsoft.com/office/drawing/2014/main" val="1934082170"/>
                  </a:ext>
                </a:extLst>
              </a:tr>
              <a:tr h="370840">
                <a:tc>
                  <a:txBody>
                    <a:bodyPr/>
                    <a:lstStyle/>
                    <a:p>
                      <a:pPr rtl="1"/>
                      <a:r>
                        <a:rPr lang="he-IL" dirty="0">
                          <a:latin typeface="FbHachaluzim Medium" panose="02020603050405020304" pitchFamily="18" charset="-79"/>
                          <a:cs typeface="FbHachaluzim Medium" panose="02020603050405020304" pitchFamily="18" charset="-79"/>
                        </a:rPr>
                        <a:t>צבאות ה'</a:t>
                      </a:r>
                    </a:p>
                  </a:txBody>
                  <a:tcPr/>
                </a:tc>
                <a:tc>
                  <a:txBody>
                    <a:bodyPr/>
                    <a:lstStyle/>
                    <a:p>
                      <a:pPr rtl="1"/>
                      <a:r>
                        <a:rPr lang="he-IL" sz="1800" b="0" i="0" u="none" strike="noStrike" kern="1200" dirty="0">
                          <a:solidFill>
                            <a:schemeClr val="dk1"/>
                          </a:solidFill>
                          <a:effectLst/>
                          <a:latin typeface="FbHachaluzim Medium" panose="02020603050405020304" pitchFamily="18" charset="-79"/>
                          <a:ea typeface="+mn-ea"/>
                          <a:cs typeface="FbHachaluzim Medium" panose="02020603050405020304" pitchFamily="18" charset="-79"/>
                        </a:rPr>
                        <a:t>משימות קבוצתיות לביצוע במסגרת זמן קצוב (יצירת לוגו מנעליים, יצירת האותיות בצורה אנושית)</a:t>
                      </a:r>
                      <a:endParaRPr lang="he-IL" dirty="0">
                        <a:latin typeface="FbHachaluzim Medium" panose="02020603050405020304" pitchFamily="18" charset="-79"/>
                        <a:cs typeface="FbHachaluzim Medium" panose="02020603050405020304" pitchFamily="18" charset="-79"/>
                      </a:endParaRPr>
                    </a:p>
                  </a:txBody>
                  <a:tcPr/>
                </a:tc>
                <a:tc>
                  <a:txBody>
                    <a:bodyPr/>
                    <a:lstStyle/>
                    <a:p>
                      <a:pPr algn="r" rtl="1" fontAlgn="t">
                        <a:spcBef>
                          <a:spcPts val="0"/>
                        </a:spcBef>
                        <a:spcAft>
                          <a:spcPts val="0"/>
                        </a:spcAft>
                      </a:pP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הכנת שלט צבאות ה' של ___</a:t>
                      </a:r>
                      <a:endParaRPr lang="he-IL" sz="1800" dirty="0">
                        <a:effectLst/>
                        <a:latin typeface="FbHachaluzim Medium" panose="02020603050405020304" pitchFamily="18" charset="-79"/>
                        <a:cs typeface="FbHachaluzim Medium" panose="02020603050405020304" pitchFamily="18" charset="-79"/>
                      </a:endParaRPr>
                    </a:p>
                  </a:txBody>
                  <a:tcPr marL="63500" marR="63500" marT="63500" marB="63500"/>
                </a:tc>
                <a:tc>
                  <a:txBody>
                    <a:bodyPr/>
                    <a:lstStyle/>
                    <a:p>
                      <a:pPr algn="r" rtl="1" fontAlgn="t">
                        <a:spcBef>
                          <a:spcPts val="0"/>
                        </a:spcBef>
                        <a:spcAft>
                          <a:spcPts val="0"/>
                        </a:spcAft>
                      </a:pP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לבדוק שיש בכל חדר מה שצריך כדי שיהיה חדר צבאות ה</a:t>
                      </a:r>
                      <a:endParaRPr lang="he-IL" sz="1800" dirty="0">
                        <a:effectLst/>
                        <a:latin typeface="FbHachaluzim Medium" panose="02020603050405020304" pitchFamily="18" charset="-79"/>
                        <a:cs typeface="FbHachaluzim Medium" panose="02020603050405020304" pitchFamily="18" charset="-79"/>
                      </a:endParaRPr>
                    </a:p>
                  </a:txBody>
                  <a:tcPr marL="63500" marR="63500" marT="63500" marB="63500"/>
                </a:tc>
                <a:extLst>
                  <a:ext uri="{0D108BD9-81ED-4DB2-BD59-A6C34878D82A}">
                    <a16:rowId xmlns:a16="http://schemas.microsoft.com/office/drawing/2014/main" val="579545663"/>
                  </a:ext>
                </a:extLst>
              </a:tr>
              <a:tr h="370840">
                <a:tc>
                  <a:txBody>
                    <a:bodyPr/>
                    <a:lstStyle/>
                    <a:p>
                      <a:pPr rtl="1"/>
                      <a:r>
                        <a:rPr lang="he-IL" dirty="0">
                          <a:latin typeface="FbHachaluzim Medium" panose="02020603050405020304" pitchFamily="18" charset="-79"/>
                          <a:cs typeface="FbHachaluzim Medium" panose="02020603050405020304" pitchFamily="18" charset="-79"/>
                        </a:rPr>
                        <a:t>יחס אישי</a:t>
                      </a:r>
                    </a:p>
                  </a:txBody>
                  <a:tcPr/>
                </a:tc>
                <a:tc>
                  <a:txBody>
                    <a:bodyPr/>
                    <a:lstStyle/>
                    <a:p>
                      <a:pPr rtl="1"/>
                      <a:r>
                        <a:rPr lang="he-IL" sz="1800" b="0" i="0" u="none" strike="noStrike" kern="1200" dirty="0">
                          <a:solidFill>
                            <a:schemeClr val="dk1"/>
                          </a:solidFill>
                          <a:effectLst/>
                          <a:latin typeface="FbHachaluzim Medium" panose="02020603050405020304" pitchFamily="18" charset="-79"/>
                          <a:ea typeface="+mn-ea"/>
                          <a:cs typeface="FbHachaluzim Medium" panose="02020603050405020304" pitchFamily="18" charset="-79"/>
                        </a:rPr>
                        <a:t>*עמידה במעגל, כל אחד אומר משהו אישי (למי שלידו) בלי לחזור על מה שנאמר בשני הילדים הקודמים</a:t>
                      </a:r>
                      <a:endParaRPr lang="he-IL" b="0" dirty="0">
                        <a:effectLst/>
                        <a:latin typeface="FbHachaluzim Medium" panose="02020603050405020304" pitchFamily="18" charset="-79"/>
                        <a:cs typeface="FbHachaluzim Medium" panose="02020603050405020304" pitchFamily="18" charset="-79"/>
                      </a:endParaRPr>
                    </a:p>
                    <a:p>
                      <a:pPr rtl="1"/>
                      <a:r>
                        <a:rPr lang="he-IL" sz="1800" b="0" i="0" u="none" strike="noStrike" kern="1200" dirty="0">
                          <a:solidFill>
                            <a:schemeClr val="dk1"/>
                          </a:solidFill>
                          <a:effectLst/>
                          <a:latin typeface="FbHachaluzim Medium" panose="02020603050405020304" pitchFamily="18" charset="-79"/>
                          <a:ea typeface="+mn-ea"/>
                          <a:cs typeface="FbHachaluzim Medium" panose="02020603050405020304" pitchFamily="18" charset="-79"/>
                        </a:rPr>
                        <a:t>*מסירת כדור במעגל (בלי למסור למי שלצדדי) ולדאוג שהכדור מגיע לכל אחד מהעומדים בלי לפספס אף אחד ובלי למסור פעמיים</a:t>
                      </a:r>
                      <a:endParaRPr lang="he-IL" b="0" dirty="0">
                        <a:effectLst/>
                        <a:latin typeface="FbHachaluzim Medium" panose="02020603050405020304" pitchFamily="18" charset="-79"/>
                        <a:cs typeface="FbHachaluzim Medium" panose="02020603050405020304" pitchFamily="18" charset="-79"/>
                      </a:endParaRPr>
                    </a:p>
                    <a:p>
                      <a:pPr rtl="1"/>
                      <a:r>
                        <a:rPr lang="he-IL" sz="1800" b="0" i="0" u="none" strike="noStrike" kern="1200" dirty="0">
                          <a:solidFill>
                            <a:schemeClr val="dk1"/>
                          </a:solidFill>
                          <a:effectLst/>
                          <a:latin typeface="FbHachaluzim Medium" panose="02020603050405020304" pitchFamily="18" charset="-79"/>
                          <a:ea typeface="+mn-ea"/>
                          <a:cs typeface="FbHachaluzim Medium" panose="02020603050405020304" pitchFamily="18" charset="-79"/>
                        </a:rPr>
                        <a:t>*כל ילד אומר באיזה חודש הוא נולד, ואחר כך בוחרים ילד מהכיתה, וכולם צריכים להצליח לומר באיזה חודש הוא נולד</a:t>
                      </a:r>
                      <a:endParaRPr lang="he-IL" b="0" dirty="0">
                        <a:effectLst/>
                        <a:latin typeface="FbHachaluzim Medium" panose="02020603050405020304" pitchFamily="18" charset="-79"/>
                        <a:cs typeface="FbHachaluzim Medium" panose="02020603050405020304" pitchFamily="18" charset="-79"/>
                      </a:endParaRPr>
                    </a:p>
                  </a:txBody>
                  <a:tcPr marL="63500" marR="63500" marT="63500" marB="63500"/>
                </a:tc>
                <a:tc>
                  <a:txBody>
                    <a:bodyPr/>
                    <a:lstStyle/>
                    <a:p>
                      <a:pPr algn="r" rtl="1" fontAlgn="t">
                        <a:spcBef>
                          <a:spcPts val="0"/>
                        </a:spcBef>
                        <a:spcAft>
                          <a:spcPts val="0"/>
                        </a:spcAft>
                      </a:pP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הגרלה בה כל ילד מקבל שם של ילד אחר  בכיתה לו הוא מכין פתק של יחס אישי (אפשר להוסיף גם משהו מתוק)</a:t>
                      </a:r>
                      <a:endParaRPr lang="he-IL" sz="1800" dirty="0">
                        <a:effectLst/>
                        <a:latin typeface="FbHachaluzim Medium" panose="02020603050405020304" pitchFamily="18" charset="-79"/>
                        <a:cs typeface="FbHachaluzim Medium" panose="02020603050405020304" pitchFamily="18" charset="-79"/>
                      </a:endParaRPr>
                    </a:p>
                  </a:txBody>
                  <a:tcPr marL="63500" marR="63500" marT="63500" marB="63500"/>
                </a:tc>
                <a:tc>
                  <a:txBody>
                    <a:bodyPr/>
                    <a:lstStyle/>
                    <a:p>
                      <a:pPr algn="r" rtl="1" fontAlgn="t">
                        <a:spcBef>
                          <a:spcPts val="0"/>
                        </a:spcBef>
                        <a:spcAft>
                          <a:spcPts val="0"/>
                        </a:spcAft>
                      </a:pP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לרשום ילד שעוד אין לו אות בספר תורה</a:t>
                      </a:r>
                      <a:endParaRPr lang="he-IL" sz="1800" dirty="0">
                        <a:effectLst/>
                        <a:latin typeface="FbHachaluzim Medium" panose="02020603050405020304" pitchFamily="18" charset="-79"/>
                        <a:cs typeface="FbHachaluzim Medium" panose="02020603050405020304" pitchFamily="18" charset="-79"/>
                      </a:endParaRPr>
                    </a:p>
                    <a:p>
                      <a:pPr rtl="0" fontAlgn="t"/>
                      <a:br>
                        <a:rPr lang="he-IL" sz="1800" dirty="0">
                          <a:effectLst/>
                          <a:latin typeface="FbHachaluzim Medium" panose="02020603050405020304" pitchFamily="18" charset="-79"/>
                          <a:cs typeface="FbHachaluzim Medium" panose="02020603050405020304" pitchFamily="18" charset="-79"/>
                        </a:rPr>
                      </a:br>
                      <a:endParaRPr lang="he-IL" sz="1800" dirty="0">
                        <a:effectLst/>
                        <a:latin typeface="FbHachaluzim Medium" panose="02020603050405020304" pitchFamily="18" charset="-79"/>
                        <a:cs typeface="FbHachaluzim Medium" panose="02020603050405020304" pitchFamily="18" charset="-79"/>
                      </a:endParaRPr>
                    </a:p>
                  </a:txBody>
                  <a:tcPr marL="63500" marR="63500" marT="63500" marB="63500"/>
                </a:tc>
                <a:extLst>
                  <a:ext uri="{0D108BD9-81ED-4DB2-BD59-A6C34878D82A}">
                    <a16:rowId xmlns:a16="http://schemas.microsoft.com/office/drawing/2014/main" val="365452627"/>
                  </a:ext>
                </a:extLst>
              </a:tr>
            </a:tbl>
          </a:graphicData>
        </a:graphic>
      </p:graphicFrame>
    </p:spTree>
    <p:extLst>
      <p:ext uri="{BB962C8B-B14F-4D97-AF65-F5344CB8AC3E}">
        <p14:creationId xmlns:p14="http://schemas.microsoft.com/office/powerpoint/2010/main" val="3999926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0"/>
            <a:ext cx="12192000" cy="6875962"/>
          </a:xfrm>
          <a:prstGeom prst="rect">
            <a:avLst/>
          </a:prstGeom>
        </p:spPr>
      </p:pic>
      <p:sp>
        <p:nvSpPr>
          <p:cNvPr id="3" name="Rectangle 1">
            <a:extLst>
              <a:ext uri="{FF2B5EF4-FFF2-40B4-BE49-F238E27FC236}">
                <a16:creationId xmlns:a16="http://schemas.microsoft.com/office/drawing/2014/main" id="{9C14A0AB-E085-4560-BE30-F78A29C97A45}"/>
              </a:ext>
            </a:extLst>
          </p:cNvPr>
          <p:cNvSpPr>
            <a:spLocks noChangeArrowheads="1"/>
          </p:cNvSpPr>
          <p:nvPr/>
        </p:nvSpPr>
        <p:spPr bwMode="auto">
          <a:xfrm>
            <a:off x="5146675" y="14970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a:ln>
                <a:noFill/>
              </a:ln>
              <a:solidFill>
                <a:schemeClr val="tx1"/>
              </a:solidFill>
              <a:effectLst/>
              <a:latin typeface="Arial" panose="020B0604020202020204" pitchFamily="34" charset="0"/>
            </a:endParaRPr>
          </a:p>
        </p:txBody>
      </p:sp>
      <p:graphicFrame>
        <p:nvGraphicFramePr>
          <p:cNvPr id="5" name="טבלה 4">
            <a:extLst>
              <a:ext uri="{FF2B5EF4-FFF2-40B4-BE49-F238E27FC236}">
                <a16:creationId xmlns:a16="http://schemas.microsoft.com/office/drawing/2014/main" id="{CF0ED62D-3A9D-4F0A-91EA-5C9078EF33B0}"/>
              </a:ext>
            </a:extLst>
          </p:cNvPr>
          <p:cNvGraphicFramePr>
            <a:graphicFrameLocks noGrp="1"/>
          </p:cNvGraphicFramePr>
          <p:nvPr>
            <p:extLst>
              <p:ext uri="{D42A27DB-BD31-4B8C-83A1-F6EECF244321}">
                <p14:modId xmlns:p14="http://schemas.microsoft.com/office/powerpoint/2010/main" val="276653151"/>
              </p:ext>
            </p:extLst>
          </p:nvPr>
        </p:nvGraphicFramePr>
        <p:xfrm>
          <a:off x="3147461" y="1725613"/>
          <a:ext cx="8754711" cy="3881120"/>
        </p:xfrm>
        <a:graphic>
          <a:graphicData uri="http://schemas.openxmlformats.org/drawingml/2006/table">
            <a:tbl>
              <a:tblPr rtl="1" firstRow="1" bandRow="1">
                <a:tableStyleId>{5C22544A-7EE6-4342-B048-85BDC9FD1C3A}</a:tableStyleId>
              </a:tblPr>
              <a:tblGrid>
                <a:gridCol w="775368">
                  <a:extLst>
                    <a:ext uri="{9D8B030D-6E8A-4147-A177-3AD203B41FA5}">
                      <a16:colId xmlns:a16="http://schemas.microsoft.com/office/drawing/2014/main" val="4046250950"/>
                    </a:ext>
                  </a:extLst>
                </a:gridCol>
                <a:gridCol w="4119613">
                  <a:extLst>
                    <a:ext uri="{9D8B030D-6E8A-4147-A177-3AD203B41FA5}">
                      <a16:colId xmlns:a16="http://schemas.microsoft.com/office/drawing/2014/main" val="3759838087"/>
                    </a:ext>
                  </a:extLst>
                </a:gridCol>
                <a:gridCol w="2336870">
                  <a:extLst>
                    <a:ext uri="{9D8B030D-6E8A-4147-A177-3AD203B41FA5}">
                      <a16:colId xmlns:a16="http://schemas.microsoft.com/office/drawing/2014/main" val="1861627320"/>
                    </a:ext>
                  </a:extLst>
                </a:gridCol>
                <a:gridCol w="1522860">
                  <a:extLst>
                    <a:ext uri="{9D8B030D-6E8A-4147-A177-3AD203B41FA5}">
                      <a16:colId xmlns:a16="http://schemas.microsoft.com/office/drawing/2014/main" val="3249822445"/>
                    </a:ext>
                  </a:extLst>
                </a:gridCol>
              </a:tblGrid>
              <a:tr h="370840">
                <a:tc>
                  <a:txBody>
                    <a:bodyPr/>
                    <a:lstStyle/>
                    <a:p>
                      <a:pPr rtl="1"/>
                      <a:r>
                        <a:rPr lang="he-IL" sz="1800" dirty="0">
                          <a:latin typeface="FbHachaluzim Medium" panose="02020603050405020304" pitchFamily="18" charset="-79"/>
                          <a:cs typeface="FbHachaluzim Medium" panose="02020603050405020304" pitchFamily="18" charset="-79"/>
                        </a:rPr>
                        <a:t>נושא</a:t>
                      </a:r>
                    </a:p>
                  </a:txBody>
                  <a:tcPr/>
                </a:tc>
                <a:tc>
                  <a:txBody>
                    <a:bodyPr/>
                    <a:lstStyle/>
                    <a:p>
                      <a:pPr rtl="1"/>
                      <a:r>
                        <a:rPr lang="he-IL" sz="1800" dirty="0">
                          <a:latin typeface="FbHachaluzim Medium" panose="02020603050405020304" pitchFamily="18" charset="-79"/>
                          <a:cs typeface="FbHachaluzim Medium" panose="02020603050405020304" pitchFamily="18" charset="-79"/>
                        </a:rPr>
                        <a:t>משחק שטח</a:t>
                      </a:r>
                    </a:p>
                  </a:txBody>
                  <a:tcPr/>
                </a:tc>
                <a:tc>
                  <a:txBody>
                    <a:bodyPr/>
                    <a:lstStyle/>
                    <a:p>
                      <a:pPr rtl="1"/>
                      <a:r>
                        <a:rPr lang="he-IL" sz="1800" dirty="0">
                          <a:latin typeface="FbHachaluzim Medium" panose="02020603050405020304" pitchFamily="18" charset="-79"/>
                          <a:cs typeface="FbHachaluzim Medium" panose="02020603050405020304" pitchFamily="18" charset="-79"/>
                        </a:rPr>
                        <a:t>משימה יצירתית לסיכום</a:t>
                      </a:r>
                    </a:p>
                  </a:txBody>
                  <a:tcPr/>
                </a:tc>
                <a:tc>
                  <a:txBody>
                    <a:bodyPr/>
                    <a:lstStyle/>
                    <a:p>
                      <a:pPr rtl="1"/>
                      <a:r>
                        <a:rPr lang="he-IL" sz="1800" dirty="0">
                          <a:latin typeface="FbHachaluzim Medium" panose="02020603050405020304" pitchFamily="18" charset="-79"/>
                          <a:cs typeface="FbHachaluzim Medium" panose="02020603050405020304" pitchFamily="18" charset="-79"/>
                        </a:rPr>
                        <a:t>משימה יומית</a:t>
                      </a:r>
                    </a:p>
                  </a:txBody>
                  <a:tcPr/>
                </a:tc>
                <a:extLst>
                  <a:ext uri="{0D108BD9-81ED-4DB2-BD59-A6C34878D82A}">
                    <a16:rowId xmlns:a16="http://schemas.microsoft.com/office/drawing/2014/main" val="958743383"/>
                  </a:ext>
                </a:extLst>
              </a:tr>
              <a:tr h="370840">
                <a:tc>
                  <a:txBody>
                    <a:bodyPr/>
                    <a:lstStyle/>
                    <a:p>
                      <a:pPr rtl="1"/>
                      <a:r>
                        <a:rPr lang="he-IL" sz="1800" dirty="0">
                          <a:latin typeface="FbHachaluzim Medium" panose="02020603050405020304" pitchFamily="18" charset="-79"/>
                          <a:cs typeface="FbHachaluzim Medium" panose="02020603050405020304" pitchFamily="18" charset="-79"/>
                        </a:rPr>
                        <a:t>חלוקת צדקה</a:t>
                      </a:r>
                    </a:p>
                  </a:txBody>
                  <a:tcPr/>
                </a:tc>
                <a:tc>
                  <a:txBody>
                    <a:bodyPr/>
                    <a:lstStyle/>
                    <a:p>
                      <a:pPr algn="r" rtl="1" fontAlgn="t">
                        <a:spcBef>
                          <a:spcPts val="0"/>
                        </a:spcBef>
                        <a:spcAft>
                          <a:spcPts val="0"/>
                        </a:spcAft>
                      </a:pP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מחלקים את הכיתה למספר קבוצות, כל קבוצה צריכה לתרום מטבעות לצדקה בקופות שונות בבית הספר לפי מסלול שניתן לה, בסוף המסלול היא מקבלת חלק מהפאזל.</a:t>
                      </a:r>
                      <a:endParaRPr lang="he-IL" sz="1800" dirty="0">
                        <a:effectLst/>
                        <a:latin typeface="FbHachaluzim Medium" panose="02020603050405020304" pitchFamily="18" charset="-79"/>
                        <a:cs typeface="FbHachaluzim Medium" panose="02020603050405020304" pitchFamily="18" charset="-79"/>
                      </a:endParaRPr>
                    </a:p>
                    <a:p>
                      <a:pPr rtl="0" fontAlgn="t"/>
                      <a:endParaRPr lang="he-IL" sz="1800" dirty="0">
                        <a:effectLst/>
                        <a:latin typeface="FbHachaluzim Medium" panose="02020603050405020304" pitchFamily="18" charset="-79"/>
                        <a:cs typeface="FbHachaluzim Medium" panose="02020603050405020304" pitchFamily="18" charset="-79"/>
                      </a:endParaRPr>
                    </a:p>
                  </a:txBody>
                  <a:tcPr marL="63500" marR="63500" marT="63500" marB="63500"/>
                </a:tc>
                <a:tc>
                  <a:txBody>
                    <a:bodyPr/>
                    <a:lstStyle/>
                    <a:p>
                      <a:pPr algn="r" rtl="1" fontAlgn="t">
                        <a:spcBef>
                          <a:spcPts val="0"/>
                        </a:spcBef>
                        <a:spcAft>
                          <a:spcPts val="0"/>
                        </a:spcAft>
                      </a:pP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תזכורת לשים צדקה בבוקר לפני שיוצאים מהבית להכין ולתלות עם מגנט על הדלת</a:t>
                      </a:r>
                      <a:endParaRPr lang="he-IL" sz="1800" dirty="0">
                        <a:effectLst/>
                        <a:latin typeface="FbHachaluzim Medium" panose="02020603050405020304" pitchFamily="18" charset="-79"/>
                        <a:cs typeface="FbHachaluzim Medium" panose="02020603050405020304" pitchFamily="18" charset="-79"/>
                      </a:endParaRPr>
                    </a:p>
                    <a:p>
                      <a:pPr algn="r" rtl="1" fontAlgn="t">
                        <a:spcBef>
                          <a:spcPts val="0"/>
                        </a:spcBef>
                        <a:spcAft>
                          <a:spcPts val="0"/>
                        </a:spcAft>
                      </a:pP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קערית </a:t>
                      </a:r>
                      <a:r>
                        <a:rPr lang="he-IL" sz="1800" b="0" i="0" u="none" strike="noStrike" dirty="0" err="1">
                          <a:solidFill>
                            <a:srgbClr val="000000"/>
                          </a:solidFill>
                          <a:effectLst/>
                          <a:latin typeface="FbHachaluzim Medium" panose="02020603050405020304" pitchFamily="18" charset="-79"/>
                          <a:cs typeface="FbHachaluzim Medium" panose="02020603050405020304" pitchFamily="18" charset="-79"/>
                        </a:rPr>
                        <a:t>מדאס</a:t>
                      </a: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 או חומר אחר למטבעות צדקה</a:t>
                      </a:r>
                      <a:endParaRPr lang="he-IL" sz="1800" dirty="0">
                        <a:effectLst/>
                        <a:latin typeface="FbHachaluzim Medium" panose="02020603050405020304" pitchFamily="18" charset="-79"/>
                        <a:cs typeface="FbHachaluzim Medium" panose="02020603050405020304" pitchFamily="18" charset="-79"/>
                      </a:endParaRPr>
                    </a:p>
                  </a:txBody>
                  <a:tcPr marL="63500" marR="63500" marT="63500" marB="63500"/>
                </a:tc>
                <a:tc>
                  <a:txBody>
                    <a:bodyPr/>
                    <a:lstStyle/>
                    <a:p>
                      <a:pPr algn="r" rtl="1" fontAlgn="t">
                        <a:spcBef>
                          <a:spcPts val="0"/>
                        </a:spcBef>
                        <a:spcAft>
                          <a:spcPts val="0"/>
                        </a:spcAft>
                      </a:pP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לוודא שיש בבית מספיק מטבעות צדקה פרוטות לבני הבית עד סוף השבוע</a:t>
                      </a:r>
                      <a:endParaRPr lang="he-IL" sz="1800" dirty="0">
                        <a:effectLst/>
                        <a:latin typeface="FbHachaluzim Medium" panose="02020603050405020304" pitchFamily="18" charset="-79"/>
                        <a:cs typeface="FbHachaluzim Medium" panose="02020603050405020304" pitchFamily="18" charset="-79"/>
                      </a:endParaRPr>
                    </a:p>
                  </a:txBody>
                  <a:tcPr marL="63500" marR="63500" marT="63500" marB="63500"/>
                </a:tc>
                <a:extLst>
                  <a:ext uri="{0D108BD9-81ED-4DB2-BD59-A6C34878D82A}">
                    <a16:rowId xmlns:a16="http://schemas.microsoft.com/office/drawing/2014/main" val="1934082170"/>
                  </a:ext>
                </a:extLst>
              </a:tr>
              <a:tr h="370840">
                <a:tc>
                  <a:txBody>
                    <a:bodyPr/>
                    <a:lstStyle/>
                    <a:p>
                      <a:pPr rtl="1"/>
                      <a:r>
                        <a:rPr lang="he-IL" sz="1800" dirty="0">
                          <a:latin typeface="FbHachaluzim Medium" panose="02020603050405020304" pitchFamily="18" charset="-79"/>
                          <a:cs typeface="FbHachaluzim Medium" panose="02020603050405020304" pitchFamily="18" charset="-79"/>
                        </a:rPr>
                        <a:t>מפגן יהדות ואחדות</a:t>
                      </a:r>
                    </a:p>
                  </a:txBody>
                  <a:tcPr/>
                </a:tc>
                <a:tc>
                  <a:txBody>
                    <a:bodyPr/>
                    <a:lstStyle/>
                    <a:p>
                      <a:pPr rtl="1"/>
                      <a:r>
                        <a:rPr lang="he-IL" sz="1800" b="0" i="0" u="none" strike="noStrike" kern="1200" dirty="0">
                          <a:solidFill>
                            <a:schemeClr val="dk1"/>
                          </a:solidFill>
                          <a:effectLst/>
                          <a:latin typeface="FbHachaluzim Medium" panose="02020603050405020304" pitchFamily="18" charset="-79"/>
                          <a:ea typeface="+mn-ea"/>
                          <a:cs typeface="FbHachaluzim Medium" panose="02020603050405020304" pitchFamily="18" charset="-79"/>
                        </a:rPr>
                        <a:t>במסגרת זמן של </a:t>
                      </a:r>
                      <a:r>
                        <a:rPr lang="en-US" sz="1800" b="0" i="0" u="none" strike="noStrike" kern="1200" dirty="0">
                          <a:solidFill>
                            <a:schemeClr val="dk1"/>
                          </a:solidFill>
                          <a:effectLst/>
                          <a:latin typeface="FbHachaluzim Medium" panose="02020603050405020304" pitchFamily="18" charset="-79"/>
                          <a:ea typeface="+mn-ea"/>
                          <a:cs typeface="FbHachaluzim Medium" panose="02020603050405020304" pitchFamily="18" charset="-79"/>
                        </a:rPr>
                        <a:t>X </a:t>
                      </a:r>
                      <a:r>
                        <a:rPr lang="he-IL" sz="1800" b="0" i="0" u="none" strike="noStrike" kern="1200" dirty="0">
                          <a:solidFill>
                            <a:schemeClr val="dk1"/>
                          </a:solidFill>
                          <a:effectLst/>
                          <a:latin typeface="FbHachaluzim Medium" panose="02020603050405020304" pitchFamily="18" charset="-79"/>
                          <a:ea typeface="+mn-ea"/>
                          <a:cs typeface="FbHachaluzim Medium" panose="02020603050405020304" pitchFamily="18" charset="-79"/>
                        </a:rPr>
                        <a:t>דקות הבנות צריכות להחתים מספר מסוים של אנשי צוות ותלמידות מכיתות אחרות על כרזה של אני אוהב כל יהודי.</a:t>
                      </a:r>
                      <a:endParaRPr lang="he-IL" sz="1800" b="0" dirty="0">
                        <a:effectLst/>
                        <a:latin typeface="FbHachaluzim Medium" panose="02020603050405020304" pitchFamily="18" charset="-79"/>
                        <a:cs typeface="FbHachaluzim Medium" panose="02020603050405020304" pitchFamily="18" charset="-79"/>
                      </a:endParaRPr>
                    </a:p>
                    <a:p>
                      <a:pPr rtl="1"/>
                      <a:r>
                        <a:rPr lang="he-IL" sz="1800" b="0" i="0" u="none" strike="noStrike" kern="1200" dirty="0">
                          <a:solidFill>
                            <a:schemeClr val="dk1"/>
                          </a:solidFill>
                          <a:effectLst/>
                          <a:latin typeface="FbHachaluzim Medium" panose="02020603050405020304" pitchFamily="18" charset="-79"/>
                          <a:ea typeface="+mn-ea"/>
                          <a:cs typeface="FbHachaluzim Medium" panose="02020603050405020304" pitchFamily="18" charset="-79"/>
                        </a:rPr>
                        <a:t>גם כאן ניתן לחלק לקבוצות שונות ושכל קבוצה תחתים על משפט אחר.</a:t>
                      </a:r>
                      <a:endParaRPr lang="he-IL" sz="1800" b="0" dirty="0">
                        <a:effectLst/>
                        <a:latin typeface="FbHachaluzim Medium" panose="02020603050405020304" pitchFamily="18" charset="-79"/>
                        <a:cs typeface="FbHachaluzim Medium" panose="02020603050405020304" pitchFamily="18" charset="-79"/>
                      </a:endParaRPr>
                    </a:p>
                    <a:p>
                      <a:br>
                        <a:rPr lang="he-IL" sz="1800" dirty="0">
                          <a:latin typeface="FbHachaluzim Medium" panose="02020603050405020304" pitchFamily="18" charset="-79"/>
                          <a:cs typeface="FbHachaluzim Medium" panose="02020603050405020304" pitchFamily="18" charset="-79"/>
                        </a:rPr>
                      </a:br>
                      <a:endParaRPr lang="he-IL" sz="1800" dirty="0">
                        <a:latin typeface="FbHachaluzim Medium" panose="02020603050405020304" pitchFamily="18" charset="-79"/>
                        <a:cs typeface="FbHachaluzim Medium" panose="02020603050405020304" pitchFamily="18" charset="-79"/>
                      </a:endParaRPr>
                    </a:p>
                  </a:txBody>
                  <a:tcPr/>
                </a:tc>
                <a:tc>
                  <a:txBody>
                    <a:bodyPr/>
                    <a:lstStyle/>
                    <a:p>
                      <a:pPr algn="r" rtl="1" fontAlgn="t">
                        <a:spcBef>
                          <a:spcPts val="0"/>
                        </a:spcBef>
                        <a:spcAft>
                          <a:spcPts val="0"/>
                        </a:spcAft>
                      </a:pP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הדפסת כרזה בית ספרית לפי מספר הכיתות בבית הספר, כל כיתה צובעת את החלק שלה, ואחר כך תולים את הכרזה השלמה בבית הספר</a:t>
                      </a:r>
                      <a:endParaRPr lang="he-IL" sz="1800" dirty="0">
                        <a:effectLst/>
                        <a:latin typeface="FbHachaluzim Medium" panose="02020603050405020304" pitchFamily="18" charset="-79"/>
                        <a:cs typeface="FbHachaluzim Medium" panose="02020603050405020304" pitchFamily="18" charset="-79"/>
                      </a:endParaRPr>
                    </a:p>
                  </a:txBody>
                  <a:tcPr marL="63500" marR="63500" marT="63500" marB="63500"/>
                </a:tc>
                <a:tc>
                  <a:txBody>
                    <a:bodyPr/>
                    <a:lstStyle/>
                    <a:p>
                      <a:pPr algn="r" rtl="1" fontAlgn="t">
                        <a:spcBef>
                          <a:spcPts val="0"/>
                        </a:spcBef>
                        <a:spcAft>
                          <a:spcPts val="0"/>
                        </a:spcAft>
                      </a:pPr>
                      <a:r>
                        <a:rPr lang="he-IL" sz="1800" b="0" i="0" u="none" strike="noStrike" dirty="0">
                          <a:solidFill>
                            <a:srgbClr val="000000"/>
                          </a:solidFill>
                          <a:effectLst/>
                          <a:latin typeface="FbHachaluzim Medium" panose="02020603050405020304" pitchFamily="18" charset="-79"/>
                          <a:cs typeface="FbHachaluzim Medium" panose="02020603050405020304" pitchFamily="18" charset="-79"/>
                        </a:rPr>
                        <a:t>תליית שלט על דלת הכניסה לבית או בחלון - גם משפחת ___ רוצה משיח עכשיו</a:t>
                      </a:r>
                      <a:endParaRPr lang="he-IL" sz="1800" dirty="0">
                        <a:effectLst/>
                        <a:latin typeface="FbHachaluzim Medium" panose="02020603050405020304" pitchFamily="18" charset="-79"/>
                        <a:cs typeface="FbHachaluzim Medium" panose="02020603050405020304" pitchFamily="18" charset="-79"/>
                      </a:endParaRPr>
                    </a:p>
                  </a:txBody>
                  <a:tcPr marL="63500" marR="63500" marT="63500" marB="63500"/>
                </a:tc>
                <a:extLst>
                  <a:ext uri="{0D108BD9-81ED-4DB2-BD59-A6C34878D82A}">
                    <a16:rowId xmlns:a16="http://schemas.microsoft.com/office/drawing/2014/main" val="579545663"/>
                  </a:ext>
                </a:extLst>
              </a:tr>
            </a:tbl>
          </a:graphicData>
        </a:graphic>
      </p:graphicFrame>
    </p:spTree>
    <p:extLst>
      <p:ext uri="{BB962C8B-B14F-4D97-AF65-F5344CB8AC3E}">
        <p14:creationId xmlns:p14="http://schemas.microsoft.com/office/powerpoint/2010/main" val="292936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28875"/>
            <a:ext cx="12192000" cy="6875962"/>
          </a:xfrm>
          <a:prstGeom prst="rect">
            <a:avLst/>
          </a:prstGeom>
        </p:spPr>
      </p:pic>
      <p:sp>
        <p:nvSpPr>
          <p:cNvPr id="5" name="מלבן 4">
            <a:extLst>
              <a:ext uri="{FF2B5EF4-FFF2-40B4-BE49-F238E27FC236}">
                <a16:creationId xmlns:a16="http://schemas.microsoft.com/office/drawing/2014/main" id="{DD84C485-015F-4FF6-ABB0-45905B3F56C9}"/>
              </a:ext>
            </a:extLst>
          </p:cNvPr>
          <p:cNvSpPr/>
          <p:nvPr/>
        </p:nvSpPr>
        <p:spPr>
          <a:xfrm>
            <a:off x="7525371" y="1177391"/>
            <a:ext cx="4272001" cy="923330"/>
          </a:xfrm>
          <a:prstGeom prst="rect">
            <a:avLst/>
          </a:prstGeom>
          <a:noFill/>
        </p:spPr>
        <p:txBody>
          <a:bodyPr wrap="square" lIns="91440" tIns="45720" rIns="91440" bIns="45720">
            <a:spAutoFit/>
          </a:bodyPr>
          <a:lstStyle/>
          <a:p>
            <a:pPr algn="ctr"/>
            <a:r>
              <a:rPr lang="he-IL" sz="5400" b="0" cap="none" spc="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שינון באתי לגני</a:t>
            </a:r>
          </a:p>
        </p:txBody>
      </p:sp>
      <p:sp>
        <p:nvSpPr>
          <p:cNvPr id="7" name="TextBox 6">
            <a:extLst>
              <a:ext uri="{FF2B5EF4-FFF2-40B4-BE49-F238E27FC236}">
                <a16:creationId xmlns:a16="http://schemas.microsoft.com/office/drawing/2014/main" id="{74B0D1C1-5344-441B-8C5F-F2C9CE8901F4}"/>
              </a:ext>
            </a:extLst>
          </p:cNvPr>
          <p:cNvSpPr txBox="1"/>
          <p:nvPr/>
        </p:nvSpPr>
        <p:spPr>
          <a:xfrm>
            <a:off x="760388" y="2314597"/>
            <a:ext cx="11036984" cy="1384995"/>
          </a:xfrm>
          <a:prstGeom prst="rect">
            <a:avLst/>
          </a:prstGeom>
          <a:noFill/>
        </p:spPr>
        <p:txBody>
          <a:bodyPr wrap="square" rtlCol="1">
            <a:spAutoFit/>
          </a:bodyPr>
          <a:lstStyle/>
          <a:p>
            <a:r>
              <a:rPr lang="he-IL" sz="2800" dirty="0">
                <a:solidFill>
                  <a:srgbClr val="214198"/>
                </a:solidFill>
                <a:latin typeface="FbHachaluzim Medium" panose="02020603050405020304" pitchFamily="18" charset="-79"/>
                <a:cs typeface="FbHachaluzim Medium" panose="02020603050405020304" pitchFamily="18" charset="-79"/>
              </a:rPr>
              <a:t>כמו בכל שנה, התלמידים ישננו את מאמר באתי לגני כהכנה לי' שבט.</a:t>
            </a:r>
          </a:p>
          <a:p>
            <a:endParaRPr lang="he-IL" sz="2800" dirty="0">
              <a:solidFill>
                <a:srgbClr val="214198"/>
              </a:solidFill>
              <a:latin typeface="FbHachaluzim Medium" panose="02020603050405020304" pitchFamily="18" charset="-79"/>
              <a:cs typeface="FbHachaluzim Medium" panose="02020603050405020304" pitchFamily="18" charset="-79"/>
            </a:endParaRPr>
          </a:p>
          <a:p>
            <a:r>
              <a:rPr lang="he-IL" sz="2800" dirty="0">
                <a:solidFill>
                  <a:srgbClr val="214198"/>
                </a:solidFill>
                <a:latin typeface="FbHachaluzim Medium" panose="02020603050405020304" pitchFamily="18" charset="-79"/>
                <a:cs typeface="FbHachaluzim Medium" panose="02020603050405020304" pitchFamily="18" charset="-79"/>
              </a:rPr>
              <a:t>תוכלו להדפיס מהאתר לבחירתכם את מאמר באתי לגני תש"י או </a:t>
            </a:r>
            <a:r>
              <a:rPr lang="he-IL" sz="2800" dirty="0" err="1">
                <a:solidFill>
                  <a:srgbClr val="214198"/>
                </a:solidFill>
                <a:latin typeface="FbHachaluzim Medium" panose="02020603050405020304" pitchFamily="18" charset="-79"/>
                <a:cs typeface="FbHachaluzim Medium" panose="02020603050405020304" pitchFamily="18" charset="-79"/>
              </a:rPr>
              <a:t>תשי</a:t>
            </a:r>
            <a:r>
              <a:rPr lang="he-IL" sz="2800" dirty="0">
                <a:solidFill>
                  <a:srgbClr val="214198"/>
                </a:solidFill>
                <a:latin typeface="FbHachaluzim Medium" panose="02020603050405020304" pitchFamily="18" charset="-79"/>
                <a:cs typeface="FbHachaluzim Medium" panose="02020603050405020304" pitchFamily="18" charset="-79"/>
              </a:rPr>
              <a:t>""א.</a:t>
            </a:r>
          </a:p>
        </p:txBody>
      </p:sp>
    </p:spTree>
    <p:extLst>
      <p:ext uri="{BB962C8B-B14F-4D97-AF65-F5344CB8AC3E}">
        <p14:creationId xmlns:p14="http://schemas.microsoft.com/office/powerpoint/2010/main" val="332822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28875"/>
            <a:ext cx="12192000" cy="6875962"/>
          </a:xfrm>
          <a:prstGeom prst="rect">
            <a:avLst/>
          </a:prstGeom>
        </p:spPr>
      </p:pic>
      <p:sp>
        <p:nvSpPr>
          <p:cNvPr id="5" name="מלבן 4">
            <a:extLst>
              <a:ext uri="{FF2B5EF4-FFF2-40B4-BE49-F238E27FC236}">
                <a16:creationId xmlns:a16="http://schemas.microsoft.com/office/drawing/2014/main" id="{DD84C485-015F-4FF6-ABB0-45905B3F56C9}"/>
              </a:ext>
            </a:extLst>
          </p:cNvPr>
          <p:cNvSpPr/>
          <p:nvPr/>
        </p:nvSpPr>
        <p:spPr>
          <a:xfrm>
            <a:off x="4649002" y="1177391"/>
            <a:ext cx="7148371" cy="923330"/>
          </a:xfrm>
          <a:prstGeom prst="rect">
            <a:avLst/>
          </a:prstGeom>
          <a:noFill/>
        </p:spPr>
        <p:txBody>
          <a:bodyPr wrap="square" lIns="91440" tIns="45720" rIns="91440" bIns="45720">
            <a:spAutoFit/>
          </a:bodyPr>
          <a:lstStyle/>
          <a:p>
            <a:pPr algn="ctr"/>
            <a:r>
              <a:rPr lang="he-IL" sz="5400" b="0" cap="none" spc="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ערכה להתוועדות משפחתית</a:t>
            </a:r>
          </a:p>
        </p:txBody>
      </p:sp>
      <p:sp>
        <p:nvSpPr>
          <p:cNvPr id="7" name="TextBox 6">
            <a:extLst>
              <a:ext uri="{FF2B5EF4-FFF2-40B4-BE49-F238E27FC236}">
                <a16:creationId xmlns:a16="http://schemas.microsoft.com/office/drawing/2014/main" id="{74B0D1C1-5344-441B-8C5F-F2C9CE8901F4}"/>
              </a:ext>
            </a:extLst>
          </p:cNvPr>
          <p:cNvSpPr txBox="1"/>
          <p:nvPr/>
        </p:nvSpPr>
        <p:spPr>
          <a:xfrm>
            <a:off x="7796462" y="2314597"/>
            <a:ext cx="4000909" cy="2677656"/>
          </a:xfrm>
          <a:prstGeom prst="rect">
            <a:avLst/>
          </a:prstGeom>
          <a:noFill/>
        </p:spPr>
        <p:txBody>
          <a:bodyPr wrap="square" rtlCol="1">
            <a:spAutoFit/>
          </a:bodyPr>
          <a:lstStyle/>
          <a:p>
            <a:r>
              <a:rPr lang="he-IL" sz="2800" dirty="0">
                <a:solidFill>
                  <a:srgbClr val="214198"/>
                </a:solidFill>
                <a:latin typeface="FbHachaluzim Medium" panose="02020603050405020304" pitchFamily="18" charset="-79"/>
                <a:cs typeface="FbHachaluzim Medium" panose="02020603050405020304" pitchFamily="18" charset="-79"/>
              </a:rPr>
              <a:t>ערכת תמונות המבטאות שביבים מתוך היחס המיוחד של הרבי </a:t>
            </a:r>
            <a:r>
              <a:rPr lang="he-IL" sz="2800" dirty="0" err="1">
                <a:solidFill>
                  <a:srgbClr val="214198"/>
                </a:solidFill>
                <a:latin typeface="FbHachaluzim Medium" panose="02020603050405020304" pitchFamily="18" charset="-79"/>
                <a:cs typeface="FbHachaluzim Medium" panose="02020603050405020304" pitchFamily="18" charset="-79"/>
              </a:rPr>
              <a:t>לילדים.מאחורי</a:t>
            </a:r>
            <a:r>
              <a:rPr lang="he-IL" sz="2800" dirty="0">
                <a:solidFill>
                  <a:srgbClr val="214198"/>
                </a:solidFill>
                <a:latin typeface="FbHachaluzim Medium" panose="02020603050405020304" pitchFamily="18" charset="-79"/>
                <a:cs typeface="FbHachaluzim Medium" panose="02020603050405020304" pitchFamily="18" charset="-79"/>
              </a:rPr>
              <a:t> כל תמונה מסתתר סיפור! </a:t>
            </a:r>
          </a:p>
          <a:p>
            <a:r>
              <a:rPr lang="he-IL" sz="2800" dirty="0">
                <a:solidFill>
                  <a:srgbClr val="214198"/>
                </a:solidFill>
                <a:latin typeface="FbHachaluzim Medium" panose="02020603050405020304" pitchFamily="18" charset="-79"/>
                <a:cs typeface="FbHachaluzim Medium" panose="02020603050405020304" pitchFamily="18" charset="-79"/>
              </a:rPr>
              <a:t>יש להתאים את הסיפור לתמונה.</a:t>
            </a:r>
          </a:p>
        </p:txBody>
      </p:sp>
      <p:pic>
        <p:nvPicPr>
          <p:cNvPr id="3" name="תמונה 2">
            <a:extLst>
              <a:ext uri="{FF2B5EF4-FFF2-40B4-BE49-F238E27FC236}">
                <a16:creationId xmlns:a16="http://schemas.microsoft.com/office/drawing/2014/main" id="{D1A2BA9F-0EEE-47C5-8BAE-5AF7CB340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76675">
            <a:off x="928739" y="2389088"/>
            <a:ext cx="6242083" cy="3738945"/>
          </a:xfrm>
          <a:prstGeom prst="rect">
            <a:avLst/>
          </a:prstGeom>
        </p:spPr>
      </p:pic>
    </p:spTree>
    <p:extLst>
      <p:ext uri="{BB962C8B-B14F-4D97-AF65-F5344CB8AC3E}">
        <p14:creationId xmlns:p14="http://schemas.microsoft.com/office/powerpoint/2010/main" val="238192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0"/>
            <a:ext cx="12192000" cy="6875962"/>
          </a:xfrm>
          <a:prstGeom prst="rect">
            <a:avLst/>
          </a:prstGeom>
        </p:spPr>
      </p:pic>
      <p:pic>
        <p:nvPicPr>
          <p:cNvPr id="2" name="תמונה 1">
            <a:extLst>
              <a:ext uri="{FF2B5EF4-FFF2-40B4-BE49-F238E27FC236}">
                <a16:creationId xmlns:a16="http://schemas.microsoft.com/office/drawing/2014/main" id="{699782E7-0564-4616-B478-110527FC1FCF}"/>
              </a:ext>
            </a:extLst>
          </p:cNvPr>
          <p:cNvPicPr>
            <a:picLocks noChangeAspect="1"/>
          </p:cNvPicPr>
          <p:nvPr/>
        </p:nvPicPr>
        <p:blipFill>
          <a:blip r:embed="rId3"/>
          <a:stretch>
            <a:fillRect/>
          </a:stretch>
        </p:blipFill>
        <p:spPr>
          <a:xfrm>
            <a:off x="6525930" y="623300"/>
            <a:ext cx="4235115" cy="5857808"/>
          </a:xfrm>
          <a:prstGeom prst="rect">
            <a:avLst/>
          </a:prstGeom>
          <a:ln>
            <a:noFill/>
          </a:ln>
          <a:effectLst>
            <a:outerShdw blurRad="292100" dist="139700" dir="2700000" algn="tl" rotWithShape="0">
              <a:srgbClr val="333333">
                <a:alpha val="65000"/>
              </a:srgbClr>
            </a:outerShdw>
          </a:effectLst>
        </p:spPr>
      </p:pic>
      <p:pic>
        <p:nvPicPr>
          <p:cNvPr id="3" name="תמונה 2">
            <a:extLst>
              <a:ext uri="{FF2B5EF4-FFF2-40B4-BE49-F238E27FC236}">
                <a16:creationId xmlns:a16="http://schemas.microsoft.com/office/drawing/2014/main" id="{6F527C0E-9885-425E-B4C2-425DF90B35A1}"/>
              </a:ext>
            </a:extLst>
          </p:cNvPr>
          <p:cNvPicPr>
            <a:picLocks noChangeAspect="1"/>
          </p:cNvPicPr>
          <p:nvPr/>
        </p:nvPicPr>
        <p:blipFill>
          <a:blip r:embed="rId4"/>
          <a:stretch>
            <a:fillRect/>
          </a:stretch>
        </p:blipFill>
        <p:spPr>
          <a:xfrm>
            <a:off x="2202364" y="623300"/>
            <a:ext cx="4179187" cy="5857808"/>
          </a:xfrm>
          <a:prstGeom prst="rect">
            <a:avLst/>
          </a:prstGeom>
        </p:spPr>
      </p:pic>
    </p:spTree>
    <p:extLst>
      <p:ext uri="{BB962C8B-B14F-4D97-AF65-F5344CB8AC3E}">
        <p14:creationId xmlns:p14="http://schemas.microsoft.com/office/powerpoint/2010/main" val="2453929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9625"/>
            <a:ext cx="12192000" cy="6875962"/>
          </a:xfrm>
          <a:prstGeom prst="rect">
            <a:avLst/>
          </a:prstGeom>
        </p:spPr>
      </p:pic>
      <p:pic>
        <p:nvPicPr>
          <p:cNvPr id="5" name="תמונה 4">
            <a:extLst>
              <a:ext uri="{FF2B5EF4-FFF2-40B4-BE49-F238E27FC236}">
                <a16:creationId xmlns:a16="http://schemas.microsoft.com/office/drawing/2014/main" id="{E6A24AB6-1D8D-466B-A7FE-D9A249EB7D78}"/>
              </a:ext>
            </a:extLst>
          </p:cNvPr>
          <p:cNvPicPr>
            <a:picLocks noChangeAspect="1"/>
          </p:cNvPicPr>
          <p:nvPr/>
        </p:nvPicPr>
        <p:blipFill rotWithShape="1">
          <a:blip r:embed="rId3"/>
          <a:srcRect t="21313"/>
          <a:stretch/>
        </p:blipFill>
        <p:spPr>
          <a:xfrm>
            <a:off x="4092843" y="165853"/>
            <a:ext cx="4675772" cy="6525006"/>
          </a:xfrm>
          <a:prstGeom prst="rect">
            <a:avLst/>
          </a:prstGeom>
        </p:spPr>
      </p:pic>
    </p:spTree>
    <p:extLst>
      <p:ext uri="{BB962C8B-B14F-4D97-AF65-F5344CB8AC3E}">
        <p14:creationId xmlns:p14="http://schemas.microsoft.com/office/powerpoint/2010/main" val="3844187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76358"/>
            <a:ext cx="12192000" cy="6875962"/>
          </a:xfrm>
          <a:prstGeom prst="rect">
            <a:avLst/>
          </a:prstGeom>
        </p:spPr>
      </p:pic>
      <p:sp>
        <p:nvSpPr>
          <p:cNvPr id="5" name="מלבן 4">
            <a:extLst>
              <a:ext uri="{FF2B5EF4-FFF2-40B4-BE49-F238E27FC236}">
                <a16:creationId xmlns:a16="http://schemas.microsoft.com/office/drawing/2014/main" id="{DD84C485-015F-4FF6-ABB0-45905B3F56C9}"/>
              </a:ext>
            </a:extLst>
          </p:cNvPr>
          <p:cNvSpPr/>
          <p:nvPr/>
        </p:nvSpPr>
        <p:spPr>
          <a:xfrm>
            <a:off x="4649002" y="1177391"/>
            <a:ext cx="7148371" cy="923330"/>
          </a:xfrm>
          <a:prstGeom prst="rect">
            <a:avLst/>
          </a:prstGeom>
          <a:noFill/>
        </p:spPr>
        <p:txBody>
          <a:bodyPr wrap="square" lIns="91440" tIns="45720" rIns="91440" bIns="45720">
            <a:spAutoFit/>
          </a:bodyPr>
          <a:lstStyle/>
          <a:p>
            <a:pPr algn="ctr"/>
            <a:r>
              <a:rPr lang="he-IL" sz="540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משלוחים ואיסוף</a:t>
            </a:r>
            <a:endParaRPr lang="he-IL" sz="5400" b="0" cap="none" spc="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endParaRPr>
          </a:p>
        </p:txBody>
      </p:sp>
      <p:sp>
        <p:nvSpPr>
          <p:cNvPr id="7" name="TextBox 6">
            <a:extLst>
              <a:ext uri="{FF2B5EF4-FFF2-40B4-BE49-F238E27FC236}">
                <a16:creationId xmlns:a16="http://schemas.microsoft.com/office/drawing/2014/main" id="{74B0D1C1-5344-441B-8C5F-F2C9CE8901F4}"/>
              </a:ext>
            </a:extLst>
          </p:cNvPr>
          <p:cNvSpPr txBox="1"/>
          <p:nvPr/>
        </p:nvSpPr>
        <p:spPr>
          <a:xfrm>
            <a:off x="7113070" y="2305615"/>
            <a:ext cx="4684302" cy="2246769"/>
          </a:xfrm>
          <a:prstGeom prst="rect">
            <a:avLst/>
          </a:prstGeom>
          <a:noFill/>
        </p:spPr>
        <p:txBody>
          <a:bodyPr wrap="square" rtlCol="1">
            <a:spAutoFit/>
          </a:bodyPr>
          <a:lstStyle/>
          <a:p>
            <a:r>
              <a:rPr lang="he-IL" sz="2800" dirty="0">
                <a:solidFill>
                  <a:srgbClr val="214198"/>
                </a:solidFill>
                <a:latin typeface="FbHachaluzim Medium" panose="02020603050405020304" pitchFamily="18" charset="-79"/>
                <a:cs typeface="FbHachaluzim Medium" panose="02020603050405020304" pitchFamily="18" charset="-79"/>
              </a:rPr>
              <a:t>משלוחים - בעזרת ה מחר, יום רביעי יוצאים המשלוחים לבתי הספר שביקשו זאת בתחילת שנה.</a:t>
            </a:r>
          </a:p>
          <a:p>
            <a:endParaRPr lang="he-IL" sz="2800" dirty="0">
              <a:solidFill>
                <a:srgbClr val="214198"/>
              </a:solidFill>
              <a:latin typeface="FbHachaluzim Medium" panose="02020603050405020304" pitchFamily="18" charset="-79"/>
              <a:cs typeface="FbHachaluzim Medium" panose="02020603050405020304" pitchFamily="18" charset="-79"/>
            </a:endParaRPr>
          </a:p>
          <a:p>
            <a:r>
              <a:rPr lang="he-IL" sz="2800" dirty="0">
                <a:solidFill>
                  <a:srgbClr val="214198"/>
                </a:solidFill>
                <a:latin typeface="FbHachaluzim Medium" panose="02020603050405020304" pitchFamily="18" charset="-79"/>
                <a:cs typeface="FbHachaluzim Medium" panose="02020603050405020304" pitchFamily="18" charset="-79"/>
              </a:rPr>
              <a:t>איסוף עצמי – החל מיום חמישי.</a:t>
            </a:r>
          </a:p>
        </p:txBody>
      </p:sp>
      <p:pic>
        <p:nvPicPr>
          <p:cNvPr id="6" name="תמונה 5">
            <a:extLst>
              <a:ext uri="{FF2B5EF4-FFF2-40B4-BE49-F238E27FC236}">
                <a16:creationId xmlns:a16="http://schemas.microsoft.com/office/drawing/2014/main" id="{D2591D99-E043-4DE6-B941-A4F9B1B38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3127">
            <a:off x="854142" y="2534055"/>
            <a:ext cx="6412931" cy="2687500"/>
          </a:xfrm>
          <a:prstGeom prst="rect">
            <a:avLst/>
          </a:prstGeom>
        </p:spPr>
      </p:pic>
    </p:spTree>
    <p:extLst>
      <p:ext uri="{BB962C8B-B14F-4D97-AF65-F5344CB8AC3E}">
        <p14:creationId xmlns:p14="http://schemas.microsoft.com/office/powerpoint/2010/main" val="4274536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76358"/>
            <a:ext cx="12192000" cy="6875962"/>
          </a:xfrm>
          <a:prstGeom prst="rect">
            <a:avLst/>
          </a:prstGeom>
        </p:spPr>
      </p:pic>
      <p:sp>
        <p:nvSpPr>
          <p:cNvPr id="5" name="מלבן 4">
            <a:extLst>
              <a:ext uri="{FF2B5EF4-FFF2-40B4-BE49-F238E27FC236}">
                <a16:creationId xmlns:a16="http://schemas.microsoft.com/office/drawing/2014/main" id="{DD84C485-015F-4FF6-ABB0-45905B3F56C9}"/>
              </a:ext>
            </a:extLst>
          </p:cNvPr>
          <p:cNvSpPr/>
          <p:nvPr/>
        </p:nvSpPr>
        <p:spPr>
          <a:xfrm>
            <a:off x="4649002" y="1177391"/>
            <a:ext cx="7148371" cy="923330"/>
          </a:xfrm>
          <a:prstGeom prst="rect">
            <a:avLst/>
          </a:prstGeom>
          <a:noFill/>
        </p:spPr>
        <p:txBody>
          <a:bodyPr wrap="square" lIns="91440" tIns="45720" rIns="91440" bIns="45720">
            <a:spAutoFit/>
          </a:bodyPr>
          <a:lstStyle/>
          <a:p>
            <a:pPr algn="ctr"/>
            <a:r>
              <a:rPr lang="he-IL" sz="540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משלוחים ואיסוף</a:t>
            </a:r>
            <a:endParaRPr lang="he-IL" sz="5400" b="0" cap="none" spc="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endParaRPr>
          </a:p>
        </p:txBody>
      </p:sp>
      <p:sp>
        <p:nvSpPr>
          <p:cNvPr id="7" name="TextBox 6">
            <a:extLst>
              <a:ext uri="{FF2B5EF4-FFF2-40B4-BE49-F238E27FC236}">
                <a16:creationId xmlns:a16="http://schemas.microsoft.com/office/drawing/2014/main" id="{74B0D1C1-5344-441B-8C5F-F2C9CE8901F4}"/>
              </a:ext>
            </a:extLst>
          </p:cNvPr>
          <p:cNvSpPr txBox="1"/>
          <p:nvPr/>
        </p:nvSpPr>
        <p:spPr>
          <a:xfrm>
            <a:off x="7113070" y="2305615"/>
            <a:ext cx="4684302" cy="2246769"/>
          </a:xfrm>
          <a:prstGeom prst="rect">
            <a:avLst/>
          </a:prstGeom>
          <a:noFill/>
        </p:spPr>
        <p:txBody>
          <a:bodyPr wrap="square" rtlCol="1">
            <a:spAutoFit/>
          </a:bodyPr>
          <a:lstStyle/>
          <a:p>
            <a:r>
              <a:rPr lang="he-IL" sz="2800" dirty="0">
                <a:solidFill>
                  <a:srgbClr val="214198"/>
                </a:solidFill>
                <a:latin typeface="FbHachaluzim Medium" panose="02020603050405020304" pitchFamily="18" charset="-79"/>
                <a:cs typeface="FbHachaluzim Medium" panose="02020603050405020304" pitchFamily="18" charset="-79"/>
              </a:rPr>
              <a:t>משלוחים - בעזרת ה מחר, יום רביעי יוצאים המשלוחים לבתי הספר שביקשו זאת בתחילת שנה.</a:t>
            </a:r>
          </a:p>
          <a:p>
            <a:endParaRPr lang="he-IL" sz="2800" dirty="0">
              <a:solidFill>
                <a:srgbClr val="214198"/>
              </a:solidFill>
              <a:latin typeface="FbHachaluzim Medium" panose="02020603050405020304" pitchFamily="18" charset="-79"/>
              <a:cs typeface="FbHachaluzim Medium" panose="02020603050405020304" pitchFamily="18" charset="-79"/>
            </a:endParaRPr>
          </a:p>
          <a:p>
            <a:r>
              <a:rPr lang="he-IL" sz="2800" dirty="0">
                <a:solidFill>
                  <a:srgbClr val="214198"/>
                </a:solidFill>
                <a:latin typeface="FbHachaluzim Medium" panose="02020603050405020304" pitchFamily="18" charset="-79"/>
                <a:cs typeface="FbHachaluzim Medium" panose="02020603050405020304" pitchFamily="18" charset="-79"/>
              </a:rPr>
              <a:t>איסוף עצמי – החל מיום חמישי.</a:t>
            </a:r>
          </a:p>
        </p:txBody>
      </p:sp>
      <p:pic>
        <p:nvPicPr>
          <p:cNvPr id="6" name="תמונה 5">
            <a:extLst>
              <a:ext uri="{FF2B5EF4-FFF2-40B4-BE49-F238E27FC236}">
                <a16:creationId xmlns:a16="http://schemas.microsoft.com/office/drawing/2014/main" id="{D2591D99-E043-4DE6-B941-A4F9B1B38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3127">
            <a:off x="854142" y="2534055"/>
            <a:ext cx="6412931" cy="2687500"/>
          </a:xfrm>
          <a:prstGeom prst="rect">
            <a:avLst/>
          </a:prstGeom>
        </p:spPr>
      </p:pic>
      <p:pic>
        <p:nvPicPr>
          <p:cNvPr id="8" name="תמונה 7">
            <a:extLst>
              <a:ext uri="{FF2B5EF4-FFF2-40B4-BE49-F238E27FC236}">
                <a16:creationId xmlns:a16="http://schemas.microsoft.com/office/drawing/2014/main" id="{2049982E-33E5-4B0A-8E4E-B745DAA4E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3127">
            <a:off x="1006542" y="2686455"/>
            <a:ext cx="6412931" cy="2687500"/>
          </a:xfrm>
          <a:prstGeom prst="rect">
            <a:avLst/>
          </a:prstGeom>
        </p:spPr>
      </p:pic>
    </p:spTree>
    <p:extLst>
      <p:ext uri="{BB962C8B-B14F-4D97-AF65-F5344CB8AC3E}">
        <p14:creationId xmlns:p14="http://schemas.microsoft.com/office/powerpoint/2010/main" val="10587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9625"/>
            <a:ext cx="12192000" cy="6875962"/>
          </a:xfrm>
          <a:prstGeom prst="rect">
            <a:avLst/>
          </a:prstGeom>
        </p:spPr>
      </p:pic>
      <p:sp>
        <p:nvSpPr>
          <p:cNvPr id="2" name="TextBox 1">
            <a:extLst>
              <a:ext uri="{FF2B5EF4-FFF2-40B4-BE49-F238E27FC236}">
                <a16:creationId xmlns:a16="http://schemas.microsoft.com/office/drawing/2014/main" id="{111CE646-C3B5-4FCA-87EF-9F3FD98E5A24}"/>
              </a:ext>
            </a:extLst>
          </p:cNvPr>
          <p:cNvSpPr txBox="1"/>
          <p:nvPr/>
        </p:nvSpPr>
        <p:spPr>
          <a:xfrm>
            <a:off x="378594" y="3037814"/>
            <a:ext cx="11434811" cy="2677656"/>
          </a:xfrm>
          <a:prstGeom prst="rect">
            <a:avLst/>
          </a:prstGeom>
          <a:noFill/>
        </p:spPr>
        <p:txBody>
          <a:bodyPr wrap="square" rtlCol="1">
            <a:spAutoFit/>
          </a:bodyPr>
          <a:lstStyle/>
          <a:p>
            <a:r>
              <a:rPr lang="he-IL" sz="2800" u="sng" dirty="0">
                <a:solidFill>
                  <a:srgbClr val="214198"/>
                </a:solidFill>
                <a:latin typeface="FbHachaluzim Medium" panose="02020603050405020304" pitchFamily="18" charset="-79"/>
                <a:cs typeface="FbHachaluzim Medium" panose="02020603050405020304" pitchFamily="18" charset="-79"/>
              </a:rPr>
              <a:t>במאמר באתי לגני מציג הרבי את תפקיד דורנו זה - הדור השביעי: </a:t>
            </a:r>
            <a:br>
              <a:rPr lang="en-US" sz="2800" dirty="0">
                <a:solidFill>
                  <a:srgbClr val="214198"/>
                </a:solidFill>
                <a:latin typeface="FbHachaluzim Medium" panose="02020603050405020304" pitchFamily="18" charset="-79"/>
                <a:cs typeface="FbHachaluzim Medium" panose="02020603050405020304" pitchFamily="18" charset="-79"/>
              </a:rPr>
            </a:br>
            <a:r>
              <a:rPr lang="he-IL" sz="2800" dirty="0">
                <a:solidFill>
                  <a:srgbClr val="214198"/>
                </a:solidFill>
                <a:latin typeface="FbHachaluzim Medium" panose="02020603050405020304" pitchFamily="18" charset="-79"/>
                <a:cs typeface="FbHachaluzim Medium" panose="02020603050405020304" pitchFamily="18" charset="-79"/>
              </a:rPr>
              <a:t>"והנה זה תובעים מכל אחד ואחד </a:t>
            </a:r>
            <a:r>
              <a:rPr lang="he-IL" sz="2800" dirty="0" err="1">
                <a:solidFill>
                  <a:srgbClr val="214198"/>
                </a:solidFill>
                <a:latin typeface="FbHachaluzim Medium" panose="02020603050405020304" pitchFamily="18" charset="-79"/>
                <a:cs typeface="FbHachaluzim Medium" panose="02020603050405020304" pitchFamily="18" charset="-79"/>
              </a:rPr>
              <a:t>מאיתנו</a:t>
            </a:r>
            <a:r>
              <a:rPr lang="he-IL" sz="2800" dirty="0">
                <a:solidFill>
                  <a:srgbClr val="214198"/>
                </a:solidFill>
                <a:latin typeface="FbHachaluzim Medium" panose="02020603050405020304" pitchFamily="18" charset="-79"/>
                <a:cs typeface="FbHachaluzim Medium" panose="02020603050405020304" pitchFamily="18" charset="-79"/>
              </a:rPr>
              <a:t>, דור השביעי, </a:t>
            </a:r>
            <a:r>
              <a:rPr lang="he-IL" sz="2800" dirty="0" err="1">
                <a:solidFill>
                  <a:srgbClr val="214198"/>
                </a:solidFill>
                <a:latin typeface="FbHachaluzim Medium" panose="02020603050405020304" pitchFamily="18" charset="-79"/>
                <a:cs typeface="FbHachaluzim Medium" panose="02020603050405020304" pitchFamily="18" charset="-79"/>
              </a:rPr>
              <a:t>דכל</a:t>
            </a:r>
            <a:r>
              <a:rPr lang="he-IL" sz="2800" dirty="0">
                <a:solidFill>
                  <a:srgbClr val="214198"/>
                </a:solidFill>
                <a:latin typeface="FbHachaluzim Medium" panose="02020603050405020304" pitchFamily="18" charset="-79"/>
                <a:cs typeface="FbHachaluzim Medium" panose="02020603050405020304" pitchFamily="18" charset="-79"/>
              </a:rPr>
              <a:t> השביעין </a:t>
            </a:r>
            <a:r>
              <a:rPr lang="he-IL" sz="2800" dirty="0" err="1">
                <a:solidFill>
                  <a:srgbClr val="214198"/>
                </a:solidFill>
                <a:latin typeface="FbHachaluzim Medium" panose="02020603050405020304" pitchFamily="18" charset="-79"/>
                <a:cs typeface="FbHachaluzim Medium" panose="02020603050405020304" pitchFamily="18" charset="-79"/>
              </a:rPr>
              <a:t>חביבין</a:t>
            </a:r>
            <a:r>
              <a:rPr lang="he-IL" sz="2800" dirty="0">
                <a:solidFill>
                  <a:srgbClr val="214198"/>
                </a:solidFill>
                <a:latin typeface="FbHachaluzim Medium" panose="02020603050405020304" pitchFamily="18" charset="-79"/>
                <a:cs typeface="FbHachaluzim Medium" panose="02020603050405020304" pitchFamily="18" charset="-79"/>
              </a:rPr>
              <a:t>. </a:t>
            </a:r>
            <a:r>
              <a:rPr lang="he-IL" sz="2800" dirty="0" err="1">
                <a:solidFill>
                  <a:srgbClr val="214198"/>
                </a:solidFill>
                <a:latin typeface="FbHachaluzim Medium" panose="02020603050405020304" pitchFamily="18" charset="-79"/>
                <a:cs typeface="FbHachaluzim Medium" panose="02020603050405020304" pitchFamily="18" charset="-79"/>
              </a:rPr>
              <a:t>דעם</a:t>
            </a:r>
            <a:r>
              <a:rPr lang="he-IL" sz="2800" dirty="0">
                <a:solidFill>
                  <a:srgbClr val="214198"/>
                </a:solidFill>
                <a:latin typeface="FbHachaluzim Medium" panose="02020603050405020304" pitchFamily="18" charset="-79"/>
                <a:cs typeface="FbHachaluzim Medium" panose="02020603050405020304" pitchFamily="18" charset="-79"/>
              </a:rPr>
              <a:t> היות שזה שאנחנו בדור השביעי הוא לא על-פי בחירתנו ולא על ידי עבודתנו ובכמה עניינים אפשר שלא כפי רצוננו, מכל-מקום, הנה כל השביעין </a:t>
            </a:r>
            <a:r>
              <a:rPr lang="he-IL" sz="2800" dirty="0" err="1">
                <a:solidFill>
                  <a:srgbClr val="214198"/>
                </a:solidFill>
                <a:latin typeface="FbHachaluzim Medium" panose="02020603050405020304" pitchFamily="18" charset="-79"/>
                <a:cs typeface="FbHachaluzim Medium" panose="02020603050405020304" pitchFamily="18" charset="-79"/>
              </a:rPr>
              <a:t>חביבין</a:t>
            </a:r>
            <a:r>
              <a:rPr lang="he-IL" sz="2800" dirty="0">
                <a:solidFill>
                  <a:srgbClr val="214198"/>
                </a:solidFill>
                <a:latin typeface="FbHachaluzim Medium" panose="02020603050405020304" pitchFamily="18" charset="-79"/>
                <a:cs typeface="FbHachaluzim Medium" panose="02020603050405020304" pitchFamily="18" charset="-79"/>
              </a:rPr>
              <a:t>, שנמצאים אנחנו </a:t>
            </a:r>
            <a:r>
              <a:rPr lang="he-IL" sz="2800" dirty="0" err="1">
                <a:solidFill>
                  <a:srgbClr val="214198"/>
                </a:solidFill>
                <a:latin typeface="FbHachaluzim Medium" panose="02020603050405020304" pitchFamily="18" charset="-79"/>
                <a:cs typeface="FbHachaluzim Medium" panose="02020603050405020304" pitchFamily="18" charset="-79"/>
              </a:rPr>
              <a:t>בעקבתא</a:t>
            </a:r>
            <a:r>
              <a:rPr lang="he-IL" sz="2800" dirty="0">
                <a:solidFill>
                  <a:srgbClr val="214198"/>
                </a:solidFill>
                <a:latin typeface="FbHachaluzim Medium" panose="02020603050405020304" pitchFamily="18" charset="-79"/>
                <a:cs typeface="FbHachaluzim Medium" panose="02020603050405020304" pitchFamily="18" charset="-79"/>
              </a:rPr>
              <a:t> </a:t>
            </a:r>
            <a:r>
              <a:rPr lang="he-IL" sz="2800" dirty="0" err="1">
                <a:solidFill>
                  <a:srgbClr val="214198"/>
                </a:solidFill>
                <a:latin typeface="FbHachaluzim Medium" panose="02020603050405020304" pitchFamily="18" charset="-79"/>
                <a:cs typeface="FbHachaluzim Medium" panose="02020603050405020304" pitchFamily="18" charset="-79"/>
              </a:rPr>
              <a:t>דמשיחא</a:t>
            </a:r>
            <a:r>
              <a:rPr lang="he-IL" sz="2800" dirty="0">
                <a:solidFill>
                  <a:srgbClr val="214198"/>
                </a:solidFill>
                <a:latin typeface="FbHachaluzim Medium" panose="02020603050405020304" pitchFamily="18" charset="-79"/>
                <a:cs typeface="FbHachaluzim Medium" panose="02020603050405020304" pitchFamily="18" charset="-79"/>
              </a:rPr>
              <a:t>, </a:t>
            </a:r>
            <a:r>
              <a:rPr lang="he-IL" sz="2800" dirty="0" err="1">
                <a:solidFill>
                  <a:srgbClr val="214198"/>
                </a:solidFill>
                <a:latin typeface="FbHachaluzim Medium" panose="02020603050405020304" pitchFamily="18" charset="-79"/>
                <a:cs typeface="FbHachaluzim Medium" panose="02020603050405020304" pitchFamily="18" charset="-79"/>
              </a:rPr>
              <a:t>בסיומא</a:t>
            </a:r>
            <a:r>
              <a:rPr lang="he-IL" sz="2800" dirty="0">
                <a:solidFill>
                  <a:srgbClr val="214198"/>
                </a:solidFill>
                <a:latin typeface="FbHachaluzim Medium" panose="02020603050405020304" pitchFamily="18" charset="-79"/>
                <a:cs typeface="FbHachaluzim Medium" panose="02020603050405020304" pitchFamily="18" charset="-79"/>
              </a:rPr>
              <a:t> </a:t>
            </a:r>
            <a:r>
              <a:rPr lang="he-IL" sz="2800" dirty="0" err="1">
                <a:solidFill>
                  <a:srgbClr val="214198"/>
                </a:solidFill>
                <a:latin typeface="FbHachaluzim Medium" panose="02020603050405020304" pitchFamily="18" charset="-79"/>
                <a:cs typeface="FbHachaluzim Medium" panose="02020603050405020304" pitchFamily="18" charset="-79"/>
              </a:rPr>
              <a:t>דעקבתא</a:t>
            </a:r>
            <a:r>
              <a:rPr lang="he-IL" sz="2800" dirty="0">
                <a:solidFill>
                  <a:srgbClr val="214198"/>
                </a:solidFill>
                <a:latin typeface="FbHachaluzim Medium" panose="02020603050405020304" pitchFamily="18" charset="-79"/>
                <a:cs typeface="FbHachaluzim Medium" panose="02020603050405020304" pitchFamily="18" charset="-79"/>
              </a:rPr>
              <a:t>, והעבודה - לגמור המשכת השכינה, ולא רק שכינה כי-אם עיקר שכינה, ובתחתונים דווקא".</a:t>
            </a:r>
            <a:endParaRPr lang="he-IL" sz="4000" dirty="0">
              <a:solidFill>
                <a:srgbClr val="214198"/>
              </a:solidFill>
              <a:latin typeface="FbHachaluzim Medium" panose="02020603050405020304" pitchFamily="18" charset="-79"/>
              <a:cs typeface="FbHachaluzim Medium" panose="02020603050405020304" pitchFamily="18" charset="-79"/>
            </a:endParaRPr>
          </a:p>
        </p:txBody>
      </p:sp>
      <p:sp>
        <p:nvSpPr>
          <p:cNvPr id="5" name="מלבן 4">
            <a:extLst>
              <a:ext uri="{FF2B5EF4-FFF2-40B4-BE49-F238E27FC236}">
                <a16:creationId xmlns:a16="http://schemas.microsoft.com/office/drawing/2014/main" id="{DD84C485-015F-4FF6-ABB0-45905B3F56C9}"/>
              </a:ext>
            </a:extLst>
          </p:cNvPr>
          <p:cNvSpPr/>
          <p:nvPr/>
        </p:nvSpPr>
        <p:spPr>
          <a:xfrm>
            <a:off x="5401206" y="1004137"/>
            <a:ext cx="6534120" cy="1938992"/>
          </a:xfrm>
          <a:prstGeom prst="rect">
            <a:avLst/>
          </a:prstGeom>
          <a:noFill/>
        </p:spPr>
        <p:txBody>
          <a:bodyPr wrap="square" lIns="91440" tIns="45720" rIns="91440" bIns="45720">
            <a:spAutoFit/>
          </a:bodyPr>
          <a:lstStyle/>
          <a:p>
            <a:pPr algn="ctr"/>
            <a:r>
              <a:rPr lang="he-IL" sz="54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שבוע הכנה לקראת י' שבט</a:t>
            </a:r>
          </a:p>
          <a:p>
            <a:pPr algn="ctr"/>
            <a:r>
              <a:rPr lang="he-IL" sz="54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		</a:t>
            </a:r>
            <a:r>
              <a:rPr lang="he-IL" sz="66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השביעין </a:t>
            </a:r>
            <a:r>
              <a:rPr lang="he-IL" sz="6600" b="0" cap="none" spc="0" dirty="0" err="1">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חביבין</a:t>
            </a:r>
            <a:endParaRPr lang="he-IL" sz="54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endParaRPr>
          </a:p>
        </p:txBody>
      </p:sp>
    </p:spTree>
    <p:extLst>
      <p:ext uri="{BB962C8B-B14F-4D97-AF65-F5344CB8AC3E}">
        <p14:creationId xmlns:p14="http://schemas.microsoft.com/office/powerpoint/2010/main" val="358707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76358"/>
            <a:ext cx="12192000" cy="6875962"/>
          </a:xfrm>
          <a:prstGeom prst="rect">
            <a:avLst/>
          </a:prstGeom>
        </p:spPr>
      </p:pic>
      <p:sp>
        <p:nvSpPr>
          <p:cNvPr id="5" name="מלבן 4">
            <a:extLst>
              <a:ext uri="{FF2B5EF4-FFF2-40B4-BE49-F238E27FC236}">
                <a16:creationId xmlns:a16="http://schemas.microsoft.com/office/drawing/2014/main" id="{DD84C485-015F-4FF6-ABB0-45905B3F56C9}"/>
              </a:ext>
            </a:extLst>
          </p:cNvPr>
          <p:cNvSpPr/>
          <p:nvPr/>
        </p:nvSpPr>
        <p:spPr>
          <a:xfrm>
            <a:off x="4649002" y="1177391"/>
            <a:ext cx="7148371" cy="923330"/>
          </a:xfrm>
          <a:prstGeom prst="rect">
            <a:avLst/>
          </a:prstGeom>
          <a:noFill/>
        </p:spPr>
        <p:txBody>
          <a:bodyPr wrap="square" lIns="91440" tIns="45720" rIns="91440" bIns="45720">
            <a:spAutoFit/>
          </a:bodyPr>
          <a:lstStyle/>
          <a:p>
            <a:pPr algn="ctr"/>
            <a:r>
              <a:rPr lang="he-IL" sz="540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שילוט ואוירה</a:t>
            </a:r>
            <a:endParaRPr lang="he-IL" sz="5400" b="0" cap="none" spc="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endParaRPr>
          </a:p>
        </p:txBody>
      </p:sp>
      <p:sp>
        <p:nvSpPr>
          <p:cNvPr id="9" name="TextBox 8">
            <a:extLst>
              <a:ext uri="{FF2B5EF4-FFF2-40B4-BE49-F238E27FC236}">
                <a16:creationId xmlns:a16="http://schemas.microsoft.com/office/drawing/2014/main" id="{1D2DE0CC-9849-42FC-9991-555F5A020D37}"/>
              </a:ext>
            </a:extLst>
          </p:cNvPr>
          <p:cNvSpPr txBox="1"/>
          <p:nvPr/>
        </p:nvSpPr>
        <p:spPr>
          <a:xfrm>
            <a:off x="7113070" y="2305615"/>
            <a:ext cx="4684302" cy="3539430"/>
          </a:xfrm>
          <a:prstGeom prst="rect">
            <a:avLst/>
          </a:prstGeom>
          <a:noFill/>
        </p:spPr>
        <p:txBody>
          <a:bodyPr wrap="square" rtlCol="1">
            <a:spAutoFit/>
          </a:bodyPr>
          <a:lstStyle/>
          <a:p>
            <a:pPr marL="457200" indent="-457200">
              <a:buFont typeface="Arial" panose="020B0604020202020204" pitchFamily="34" charset="0"/>
              <a:buChar char="•"/>
            </a:pPr>
            <a:r>
              <a:rPr lang="he-IL" sz="2800" dirty="0">
                <a:solidFill>
                  <a:srgbClr val="214198"/>
                </a:solidFill>
                <a:latin typeface="FbHachaluzim Medium" panose="02020603050405020304" pitchFamily="18" charset="-79"/>
                <a:cs typeface="FbHachaluzim Medium" panose="02020603050405020304" pitchFamily="18" charset="-79"/>
              </a:rPr>
              <a:t>לוח ניקוד בעיצוב של היומן – גם אישי וגם כיתתי</a:t>
            </a:r>
          </a:p>
          <a:p>
            <a:pPr marL="457200" indent="-457200">
              <a:buFont typeface="Arial" panose="020B0604020202020204" pitchFamily="34" charset="0"/>
              <a:buChar char="•"/>
            </a:pPr>
            <a:r>
              <a:rPr lang="he-IL" sz="2800" dirty="0">
                <a:solidFill>
                  <a:srgbClr val="214198"/>
                </a:solidFill>
                <a:latin typeface="FbHachaluzim Medium" panose="02020603050405020304" pitchFamily="18" charset="-79"/>
                <a:cs typeface="FbHachaluzim Medium" panose="02020603050405020304" pitchFamily="18" charset="-79"/>
              </a:rPr>
              <a:t>שאלות מסקרנות שרומזות לכרטיסי התמונות של ההתוועדות</a:t>
            </a:r>
          </a:p>
          <a:p>
            <a:pPr marL="457200" indent="-457200">
              <a:buFont typeface="Arial" panose="020B0604020202020204" pitchFamily="34" charset="0"/>
              <a:buChar char="•"/>
            </a:pPr>
            <a:r>
              <a:rPr lang="he-IL" sz="2800" dirty="0">
                <a:solidFill>
                  <a:srgbClr val="214198"/>
                </a:solidFill>
                <a:latin typeface="FbHachaluzim Medium" panose="02020603050405020304" pitchFamily="18" charset="-79"/>
                <a:cs typeface="FbHachaluzim Medium" panose="02020603050405020304" pitchFamily="18" charset="-79"/>
              </a:rPr>
              <a:t>משפט לכל יום (אמרתי פסוק! קיבלתי מטבע...)</a:t>
            </a:r>
          </a:p>
          <a:p>
            <a:pPr marL="457200" indent="-457200">
              <a:buFont typeface="Arial" panose="020B0604020202020204" pitchFamily="34" charset="0"/>
              <a:buChar char="•"/>
            </a:pPr>
            <a:endParaRPr lang="he-IL" sz="2800" dirty="0">
              <a:solidFill>
                <a:srgbClr val="214198"/>
              </a:solidFill>
              <a:latin typeface="FbHachaluzim Medium" panose="02020603050405020304" pitchFamily="18" charset="-79"/>
              <a:cs typeface="FbHachaluzim Medium" panose="02020603050405020304" pitchFamily="18" charset="-79"/>
            </a:endParaRPr>
          </a:p>
        </p:txBody>
      </p:sp>
    </p:spTree>
    <p:extLst>
      <p:ext uri="{BB962C8B-B14F-4D97-AF65-F5344CB8AC3E}">
        <p14:creationId xmlns:p14="http://schemas.microsoft.com/office/powerpoint/2010/main" val="73290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64" b="99823" l="1135" r="99622">
                        <a14:foregroundMark x1="29130" y1="4787" x2="49937" y2="0"/>
                        <a14:foregroundMark x1="49937" y1="0" x2="64817" y2="1241"/>
                        <a14:foregroundMark x1="64817" y1="1241" x2="65826" y2="2837"/>
                        <a14:foregroundMark x1="39470" y1="10461" x2="66078" y2="1241"/>
                        <a14:foregroundMark x1="66078" y1="1241" x2="83102" y2="2128"/>
                        <a14:foregroundMark x1="83102" y1="2128" x2="83354" y2="9752"/>
                        <a14:foregroundMark x1="83354" y1="9752" x2="92434" y2="3369"/>
                        <a14:foregroundMark x1="92434" y1="3369" x2="96721" y2="3723"/>
                        <a14:foregroundMark x1="95586" y1="4965" x2="99622" y2="5142"/>
                        <a14:foregroundMark x1="8194" y1="3901" x2="5296" y2="3901"/>
                        <a14:foregroundMark x1="8693" y1="3901" x2="8276" y2="3901"/>
                        <a14:foregroundMark x1="24716" y1="3901" x2="20307" y2="3901"/>
                        <a14:foregroundMark x1="5296" y1="3901" x2="1892" y2="7270"/>
                        <a14:foregroundMark x1="1892" y1="7270" x2="1201" y2="21181"/>
                        <a14:foregroundMark x1="17859" y1="97218" x2="21942" y2="99645"/>
                        <a14:foregroundMark x1="6431" y1="90426" x2="11221" y2="93273"/>
                        <a14:foregroundMark x1="21942" y1="99645" x2="42875" y2="93440"/>
                        <a14:foregroundMark x1="42875" y1="93440" x2="48172" y2="94681"/>
                        <a14:foregroundMark x1="62245" y1="90075" x2="62799" y2="89894"/>
                        <a14:foregroundMark x1="48172" y1="94681" x2="60159" y2="90758"/>
                        <a14:foregroundMark x1="76081" y1="92356" x2="90542" y2="95035"/>
                        <a14:foregroundMark x1="62799" y1="89894" x2="63392" y2="90004"/>
                        <a14:foregroundMark x1="90542" y1="95035" x2="94578" y2="91135"/>
                        <a14:foregroundMark x1="62421" y1="97695" x2="65251" y2="95057"/>
                        <a14:foregroundMark x1="88209" y1="86082" x2="94578" y2="87234"/>
                        <a14:foregroundMark x1="94578" y1="87234" x2="96847" y2="93262"/>
                        <a14:foregroundMark x1="96847" y1="93262" x2="96217" y2="94504"/>
                        <a14:foregroundMark x1="17288" y1="98604" x2="19798" y2="99645"/>
                        <a14:foregroundMark x1="14553" y1="97470" x2="14844" y2="97591"/>
                        <a14:foregroundMark x1="2270" y1="92376" x2="9699" y2="95457"/>
                        <a14:foregroundMark x1="19798" y1="99645" x2="49559" y2="93440"/>
                        <a14:foregroundMark x1="49559" y1="93440" x2="65700" y2="99291"/>
                        <a14:foregroundMark x1="78542" y1="90733" x2="78744" y2="90599"/>
                        <a14:foregroundMark x1="76086" y1="92369" x2="76316" y2="92216"/>
                        <a14:foregroundMark x1="72079" y1="95040" x2="75346" y2="92863"/>
                        <a14:foregroundMark x1="65700" y1="99291" x2="71008" y2="95754"/>
                        <a14:foregroundMark x1="88815" y1="85117" x2="98865" y2="87943"/>
                        <a14:foregroundMark x1="98865" y1="87943" x2="98865" y2="99823"/>
                        <a14:foregroundMark x1="98865" y1="99823" x2="98361" y2="99823"/>
                        <a14:backgroundMark x1="31652" y1="57092" x2="47667" y2="38830"/>
                        <a14:backgroundMark x1="47667" y1="38830" x2="60530" y2="34929"/>
                        <a14:backgroundMark x1="60530" y1="34929" x2="72888" y2="36879"/>
                        <a14:backgroundMark x1="71753" y1="91135" x2="75410" y2="88830"/>
                        <a14:backgroundMark x1="75410" y1="88830" x2="79697" y2="87943"/>
                        <a14:backgroundMark x1="79697" y1="87943" x2="87264" y2="83333"/>
                        <a14:backgroundMark x1="87264" y1="83333" x2="89155" y2="84574"/>
                        <a14:backgroundMark x1="63178" y1="90426" x2="72005" y2="92553"/>
                        <a14:backgroundMark x1="72005" y1="92553" x2="74779" y2="89184"/>
                        <a14:backgroundMark x1="74779" y1="89184" x2="67844" y2="87589"/>
                        <a14:backgroundMark x1="62673" y1="91135" x2="60025" y2="90426"/>
                        <a14:backgroundMark x1="11475" y1="92908" x2="15385" y2="96277"/>
                        <a14:backgroundMark x1="15385" y1="96277" x2="18537" y2="95567"/>
                        <a14:backgroundMark x1="5927" y1="28901" x2="17781" y2="25887"/>
                        <a14:backgroundMark x1="17781" y1="25887" x2="26986" y2="28191"/>
                        <a14:backgroundMark x1="26734" y1="25709" x2="18663" y2="18085"/>
                        <a14:backgroundMark x1="18663" y1="18085" x2="7062" y2="21099"/>
                        <a14:backgroundMark x1="28878" y1="17553" x2="25347" y2="12943"/>
                        <a14:backgroundMark x1="25347" y1="12943" x2="21311" y2="10638"/>
                        <a14:backgroundMark x1="21311" y1="10638" x2="12484" y2="12589"/>
                        <a14:backgroundMark x1="12484" y1="12589" x2="6305" y2="18972"/>
                        <a14:backgroundMark x1="26103" y1="10993" x2="22194" y2="9220"/>
                        <a14:backgroundMark x1="22194" y1="9220" x2="8953" y2="8688"/>
                        <a14:backgroundMark x1="8953" y1="8688" x2="7566" y2="17553"/>
                        <a14:backgroundMark x1="5801" y1="12589" x2="7818" y2="5674"/>
                        <a14:backgroundMark x1="7818" y1="5674" x2="24338" y2="8688"/>
                        <a14:backgroundMark x1="24338" y1="8688" x2="26482" y2="12766"/>
                        <a14:backgroundMark x1="13367" y1="5674" x2="10467" y2="5496"/>
                        <a14:backgroundMark x1="1387" y1="22518" x2="883" y2="22695"/>
                        <a14:backgroundMark x1="5296" y1="27128" x2="3909" y2="27128"/>
                        <a14:backgroundMark x1="757" y1="22163" x2="2144" y2="22163"/>
                      </a14:backgroundRemoval>
                    </a14:imgEffect>
                  </a14:imgLayer>
                </a14:imgProps>
              </a:ext>
            </a:extLst>
          </a:blip>
          <a:srcRect t="1650"/>
          <a:stretch/>
        </p:blipFill>
        <p:spPr>
          <a:xfrm>
            <a:off x="0" y="0"/>
            <a:ext cx="12192000" cy="6858000"/>
          </a:xfrm>
          <a:prstGeom prst="rect">
            <a:avLst/>
          </a:prstGeom>
        </p:spPr>
      </p:pic>
      <p:sp>
        <p:nvSpPr>
          <p:cNvPr id="2" name="צורה חופשית: צורה 1">
            <a:extLst>
              <a:ext uri="{FF2B5EF4-FFF2-40B4-BE49-F238E27FC236}">
                <a16:creationId xmlns:a16="http://schemas.microsoft.com/office/drawing/2014/main" id="{FF1725DD-FDEF-4B68-A085-DACC847C319D}"/>
              </a:ext>
            </a:extLst>
          </p:cNvPr>
          <p:cNvSpPr/>
          <p:nvPr/>
        </p:nvSpPr>
        <p:spPr>
          <a:xfrm>
            <a:off x="-245096" y="-160255"/>
            <a:ext cx="3987538" cy="1602556"/>
          </a:xfrm>
          <a:custGeom>
            <a:avLst/>
            <a:gdLst>
              <a:gd name="connsiteX0" fmla="*/ 3106299 w 3436237"/>
              <a:gd name="connsiteY0" fmla="*/ 904973 h 1602556"/>
              <a:gd name="connsiteX1" fmla="*/ 3021457 w 3436237"/>
              <a:gd name="connsiteY1" fmla="*/ 886119 h 1602556"/>
              <a:gd name="connsiteX2" fmla="*/ 2993177 w 3436237"/>
              <a:gd name="connsiteY2" fmla="*/ 876693 h 1602556"/>
              <a:gd name="connsiteX3" fmla="*/ 2880055 w 3436237"/>
              <a:gd name="connsiteY3" fmla="*/ 857839 h 1602556"/>
              <a:gd name="connsiteX4" fmla="*/ 2804641 w 3436237"/>
              <a:gd name="connsiteY4" fmla="*/ 848412 h 1602556"/>
              <a:gd name="connsiteX5" fmla="*/ 2418142 w 3436237"/>
              <a:gd name="connsiteY5" fmla="*/ 857839 h 1602556"/>
              <a:gd name="connsiteX6" fmla="*/ 2352154 w 3436237"/>
              <a:gd name="connsiteY6" fmla="*/ 867266 h 1602556"/>
              <a:gd name="connsiteX7" fmla="*/ 2229606 w 3436237"/>
              <a:gd name="connsiteY7" fmla="*/ 876693 h 1602556"/>
              <a:gd name="connsiteX8" fmla="*/ 2144765 w 3436237"/>
              <a:gd name="connsiteY8" fmla="*/ 895546 h 1602556"/>
              <a:gd name="connsiteX9" fmla="*/ 2116484 w 3436237"/>
              <a:gd name="connsiteY9" fmla="*/ 904973 h 1602556"/>
              <a:gd name="connsiteX10" fmla="*/ 2059923 w 3436237"/>
              <a:gd name="connsiteY10" fmla="*/ 914400 h 1602556"/>
              <a:gd name="connsiteX11" fmla="*/ 1984509 w 3436237"/>
              <a:gd name="connsiteY11" fmla="*/ 933253 h 1602556"/>
              <a:gd name="connsiteX12" fmla="*/ 1909095 w 3436237"/>
              <a:gd name="connsiteY12" fmla="*/ 952107 h 1602556"/>
              <a:gd name="connsiteX13" fmla="*/ 1777119 w 3436237"/>
              <a:gd name="connsiteY13" fmla="*/ 970961 h 1602556"/>
              <a:gd name="connsiteX14" fmla="*/ 1663998 w 3436237"/>
              <a:gd name="connsiteY14" fmla="*/ 1008668 h 1602556"/>
              <a:gd name="connsiteX15" fmla="*/ 1635717 w 3436237"/>
              <a:gd name="connsiteY15" fmla="*/ 1018095 h 1602556"/>
              <a:gd name="connsiteX16" fmla="*/ 1598010 w 3436237"/>
              <a:gd name="connsiteY16" fmla="*/ 1036948 h 1602556"/>
              <a:gd name="connsiteX17" fmla="*/ 1532022 w 3436237"/>
              <a:gd name="connsiteY17" fmla="*/ 1055802 h 1602556"/>
              <a:gd name="connsiteX18" fmla="*/ 1503742 w 3436237"/>
              <a:gd name="connsiteY18" fmla="*/ 1074655 h 1602556"/>
              <a:gd name="connsiteX19" fmla="*/ 1437754 w 3436237"/>
              <a:gd name="connsiteY19" fmla="*/ 1102936 h 1602556"/>
              <a:gd name="connsiteX20" fmla="*/ 1409474 w 3436237"/>
              <a:gd name="connsiteY20" fmla="*/ 1121789 h 1602556"/>
              <a:gd name="connsiteX21" fmla="*/ 1296352 w 3436237"/>
              <a:gd name="connsiteY21" fmla="*/ 1140643 h 1602556"/>
              <a:gd name="connsiteX22" fmla="*/ 1268072 w 3436237"/>
              <a:gd name="connsiteY22" fmla="*/ 1159497 h 1602556"/>
              <a:gd name="connsiteX23" fmla="*/ 1230365 w 3436237"/>
              <a:gd name="connsiteY23" fmla="*/ 1168923 h 1602556"/>
              <a:gd name="connsiteX24" fmla="*/ 1173804 w 3436237"/>
              <a:gd name="connsiteY24" fmla="*/ 1187777 h 1602556"/>
              <a:gd name="connsiteX25" fmla="*/ 1136097 w 3436237"/>
              <a:gd name="connsiteY25" fmla="*/ 1197204 h 1602556"/>
              <a:gd name="connsiteX26" fmla="*/ 1032402 w 3436237"/>
              <a:gd name="connsiteY26" fmla="*/ 1225484 h 1602556"/>
              <a:gd name="connsiteX27" fmla="*/ 1004121 w 3436237"/>
              <a:gd name="connsiteY27" fmla="*/ 1244338 h 1602556"/>
              <a:gd name="connsiteX28" fmla="*/ 947561 w 3436237"/>
              <a:gd name="connsiteY28" fmla="*/ 1263192 h 1602556"/>
              <a:gd name="connsiteX29" fmla="*/ 853292 w 3436237"/>
              <a:gd name="connsiteY29" fmla="*/ 1310326 h 1602556"/>
              <a:gd name="connsiteX30" fmla="*/ 787305 w 3436237"/>
              <a:gd name="connsiteY30" fmla="*/ 1357460 h 1602556"/>
              <a:gd name="connsiteX31" fmla="*/ 749598 w 3436237"/>
              <a:gd name="connsiteY31" fmla="*/ 1366886 h 1602556"/>
              <a:gd name="connsiteX32" fmla="*/ 693037 w 3436237"/>
              <a:gd name="connsiteY32" fmla="*/ 1404594 h 1602556"/>
              <a:gd name="connsiteX33" fmla="*/ 636476 w 3436237"/>
              <a:gd name="connsiteY33" fmla="*/ 1423447 h 1602556"/>
              <a:gd name="connsiteX34" fmla="*/ 598769 w 3436237"/>
              <a:gd name="connsiteY34" fmla="*/ 1451728 h 1602556"/>
              <a:gd name="connsiteX35" fmla="*/ 570488 w 3436237"/>
              <a:gd name="connsiteY35" fmla="*/ 1480008 h 1602556"/>
              <a:gd name="connsiteX36" fmla="*/ 495074 w 3436237"/>
              <a:gd name="connsiteY36" fmla="*/ 1517715 h 1602556"/>
              <a:gd name="connsiteX37" fmla="*/ 457367 w 3436237"/>
              <a:gd name="connsiteY37" fmla="*/ 1536569 h 1602556"/>
              <a:gd name="connsiteX38" fmla="*/ 429086 w 3436237"/>
              <a:gd name="connsiteY38" fmla="*/ 1555422 h 1602556"/>
              <a:gd name="connsiteX39" fmla="*/ 372525 w 3436237"/>
              <a:gd name="connsiteY39" fmla="*/ 1564849 h 1602556"/>
              <a:gd name="connsiteX40" fmla="*/ 240550 w 3436237"/>
              <a:gd name="connsiteY40" fmla="*/ 1602556 h 1602556"/>
              <a:gd name="connsiteX41" fmla="*/ 99148 w 3436237"/>
              <a:gd name="connsiteY41" fmla="*/ 1593130 h 1602556"/>
              <a:gd name="connsiteX42" fmla="*/ 89721 w 3436237"/>
              <a:gd name="connsiteY42" fmla="*/ 1564849 h 1602556"/>
              <a:gd name="connsiteX43" fmla="*/ 61441 w 3436237"/>
              <a:gd name="connsiteY43" fmla="*/ 1555422 h 1602556"/>
              <a:gd name="connsiteX44" fmla="*/ 33161 w 3436237"/>
              <a:gd name="connsiteY44" fmla="*/ 1527142 h 1602556"/>
              <a:gd name="connsiteX45" fmla="*/ 23734 w 3436237"/>
              <a:gd name="connsiteY45" fmla="*/ 1253765 h 1602556"/>
              <a:gd name="connsiteX46" fmla="*/ 52014 w 3436237"/>
              <a:gd name="connsiteY46" fmla="*/ 1121789 h 1602556"/>
              <a:gd name="connsiteX47" fmla="*/ 89721 w 3436237"/>
              <a:gd name="connsiteY47" fmla="*/ 980387 h 1602556"/>
              <a:gd name="connsiteX48" fmla="*/ 127429 w 3436237"/>
              <a:gd name="connsiteY48" fmla="*/ 876693 h 1602556"/>
              <a:gd name="connsiteX49" fmla="*/ 202843 w 3436237"/>
              <a:gd name="connsiteY49" fmla="*/ 782425 h 1602556"/>
              <a:gd name="connsiteX50" fmla="*/ 259404 w 3436237"/>
              <a:gd name="connsiteY50" fmla="*/ 707010 h 1602556"/>
              <a:gd name="connsiteX51" fmla="*/ 297111 w 3436237"/>
              <a:gd name="connsiteY51" fmla="*/ 650449 h 1602556"/>
              <a:gd name="connsiteX52" fmla="*/ 447940 w 3436237"/>
              <a:gd name="connsiteY52" fmla="*/ 480767 h 1602556"/>
              <a:gd name="connsiteX53" fmla="*/ 504501 w 3436237"/>
              <a:gd name="connsiteY53" fmla="*/ 433633 h 1602556"/>
              <a:gd name="connsiteX54" fmla="*/ 561062 w 3436237"/>
              <a:gd name="connsiteY54" fmla="*/ 367645 h 1602556"/>
              <a:gd name="connsiteX55" fmla="*/ 608196 w 3436237"/>
              <a:gd name="connsiteY55" fmla="*/ 311084 h 1602556"/>
              <a:gd name="connsiteX56" fmla="*/ 636476 w 3436237"/>
              <a:gd name="connsiteY56" fmla="*/ 282804 h 1602556"/>
              <a:gd name="connsiteX57" fmla="*/ 683610 w 3436237"/>
              <a:gd name="connsiteY57" fmla="*/ 216816 h 1602556"/>
              <a:gd name="connsiteX58" fmla="*/ 693037 w 3436237"/>
              <a:gd name="connsiteY58" fmla="*/ 179109 h 1602556"/>
              <a:gd name="connsiteX59" fmla="*/ 759024 w 3436237"/>
              <a:gd name="connsiteY59" fmla="*/ 122548 h 1602556"/>
              <a:gd name="connsiteX60" fmla="*/ 806158 w 3436237"/>
              <a:gd name="connsiteY60" fmla="*/ 75414 h 1602556"/>
              <a:gd name="connsiteX61" fmla="*/ 834439 w 3436237"/>
              <a:gd name="connsiteY61" fmla="*/ 47134 h 1602556"/>
              <a:gd name="connsiteX62" fmla="*/ 881573 w 3436237"/>
              <a:gd name="connsiteY62" fmla="*/ 37707 h 1602556"/>
              <a:gd name="connsiteX63" fmla="*/ 919280 w 3436237"/>
              <a:gd name="connsiteY63" fmla="*/ 28280 h 1602556"/>
              <a:gd name="connsiteX64" fmla="*/ 966414 w 3436237"/>
              <a:gd name="connsiteY64" fmla="*/ 18853 h 1602556"/>
              <a:gd name="connsiteX65" fmla="*/ 1022975 w 3436237"/>
              <a:gd name="connsiteY65" fmla="*/ 0 h 1602556"/>
              <a:gd name="connsiteX66" fmla="*/ 1154950 w 3436237"/>
              <a:gd name="connsiteY66" fmla="*/ 9427 h 1602556"/>
              <a:gd name="connsiteX67" fmla="*/ 1211511 w 3436237"/>
              <a:gd name="connsiteY67" fmla="*/ 37707 h 1602556"/>
              <a:gd name="connsiteX68" fmla="*/ 1305779 w 3436237"/>
              <a:gd name="connsiteY68" fmla="*/ 65987 h 1602556"/>
              <a:gd name="connsiteX69" fmla="*/ 1334059 w 3436237"/>
              <a:gd name="connsiteY69" fmla="*/ 84841 h 1602556"/>
              <a:gd name="connsiteX70" fmla="*/ 1371767 w 3436237"/>
              <a:gd name="connsiteY70" fmla="*/ 94268 h 1602556"/>
              <a:gd name="connsiteX71" fmla="*/ 1484888 w 3436237"/>
              <a:gd name="connsiteY71" fmla="*/ 113121 h 1602556"/>
              <a:gd name="connsiteX72" fmla="*/ 1663998 w 3436237"/>
              <a:gd name="connsiteY72" fmla="*/ 122548 h 1602556"/>
              <a:gd name="connsiteX73" fmla="*/ 1786546 w 3436237"/>
              <a:gd name="connsiteY73" fmla="*/ 131975 h 1602556"/>
              <a:gd name="connsiteX74" fmla="*/ 2229606 w 3436237"/>
              <a:gd name="connsiteY74" fmla="*/ 160255 h 1602556"/>
              <a:gd name="connsiteX75" fmla="*/ 2314447 w 3436237"/>
              <a:gd name="connsiteY75" fmla="*/ 169682 h 1602556"/>
              <a:gd name="connsiteX76" fmla="*/ 2380435 w 3436237"/>
              <a:gd name="connsiteY76" fmla="*/ 179109 h 1602556"/>
              <a:gd name="connsiteX77" fmla="*/ 2578398 w 3436237"/>
              <a:gd name="connsiteY77" fmla="*/ 197963 h 1602556"/>
              <a:gd name="connsiteX78" fmla="*/ 2644385 w 3436237"/>
              <a:gd name="connsiteY78" fmla="*/ 216816 h 1602556"/>
              <a:gd name="connsiteX79" fmla="*/ 2691519 w 3436237"/>
              <a:gd name="connsiteY79" fmla="*/ 226243 h 1602556"/>
              <a:gd name="connsiteX80" fmla="*/ 2719800 w 3436237"/>
              <a:gd name="connsiteY80" fmla="*/ 235670 h 1602556"/>
              <a:gd name="connsiteX81" fmla="*/ 2785787 w 3436237"/>
              <a:gd name="connsiteY81" fmla="*/ 245097 h 1602556"/>
              <a:gd name="connsiteX82" fmla="*/ 2861202 w 3436237"/>
              <a:gd name="connsiteY82" fmla="*/ 263950 h 1602556"/>
              <a:gd name="connsiteX83" fmla="*/ 2946043 w 3436237"/>
              <a:gd name="connsiteY83" fmla="*/ 282804 h 1602556"/>
              <a:gd name="connsiteX84" fmla="*/ 3068591 w 3436237"/>
              <a:gd name="connsiteY84" fmla="*/ 339365 h 1602556"/>
              <a:gd name="connsiteX85" fmla="*/ 3106299 w 3436237"/>
              <a:gd name="connsiteY85" fmla="*/ 348792 h 1602556"/>
              <a:gd name="connsiteX86" fmla="*/ 3200567 w 3436237"/>
              <a:gd name="connsiteY86" fmla="*/ 386499 h 1602556"/>
              <a:gd name="connsiteX87" fmla="*/ 3304262 w 3436237"/>
              <a:gd name="connsiteY87" fmla="*/ 443060 h 1602556"/>
              <a:gd name="connsiteX88" fmla="*/ 3323115 w 3436237"/>
              <a:gd name="connsiteY88" fmla="*/ 471340 h 1602556"/>
              <a:gd name="connsiteX89" fmla="*/ 3351396 w 3436237"/>
              <a:gd name="connsiteY89" fmla="*/ 490194 h 1602556"/>
              <a:gd name="connsiteX90" fmla="*/ 3398530 w 3436237"/>
              <a:gd name="connsiteY90" fmla="*/ 546754 h 1602556"/>
              <a:gd name="connsiteX91" fmla="*/ 3417383 w 3436237"/>
              <a:gd name="connsiteY91" fmla="*/ 575035 h 1602556"/>
              <a:gd name="connsiteX92" fmla="*/ 3436237 w 3436237"/>
              <a:gd name="connsiteY92" fmla="*/ 631596 h 1602556"/>
              <a:gd name="connsiteX93" fmla="*/ 3426810 w 3436237"/>
              <a:gd name="connsiteY93" fmla="*/ 707010 h 1602556"/>
              <a:gd name="connsiteX94" fmla="*/ 3370249 w 3436237"/>
              <a:gd name="connsiteY94" fmla="*/ 744717 h 1602556"/>
              <a:gd name="connsiteX95" fmla="*/ 3341969 w 3436237"/>
              <a:gd name="connsiteY95" fmla="*/ 763571 h 1602556"/>
              <a:gd name="connsiteX96" fmla="*/ 3285408 w 3436237"/>
              <a:gd name="connsiteY96" fmla="*/ 791851 h 1602556"/>
              <a:gd name="connsiteX97" fmla="*/ 3153433 w 3436237"/>
              <a:gd name="connsiteY97" fmla="*/ 782425 h 1602556"/>
              <a:gd name="connsiteX98" fmla="*/ 3125152 w 3436237"/>
              <a:gd name="connsiteY98" fmla="*/ 791851 h 1602556"/>
              <a:gd name="connsiteX99" fmla="*/ 3106299 w 3436237"/>
              <a:gd name="connsiteY99" fmla="*/ 904973 h 16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36237" h="1602556">
                <a:moveTo>
                  <a:pt x="3106299" y="904973"/>
                </a:moveTo>
                <a:cubicBezTo>
                  <a:pt x="3089017" y="920684"/>
                  <a:pt x="3052524" y="894995"/>
                  <a:pt x="3021457" y="886119"/>
                </a:cubicBezTo>
                <a:cubicBezTo>
                  <a:pt x="3011903" y="883389"/>
                  <a:pt x="3002817" y="879103"/>
                  <a:pt x="2993177" y="876693"/>
                </a:cubicBezTo>
                <a:cubicBezTo>
                  <a:pt x="2958607" y="868051"/>
                  <a:pt x="2914266" y="862401"/>
                  <a:pt x="2880055" y="857839"/>
                </a:cubicBezTo>
                <a:lnTo>
                  <a:pt x="2804641" y="848412"/>
                </a:lnTo>
                <a:lnTo>
                  <a:pt x="2418142" y="857839"/>
                </a:lnTo>
                <a:cubicBezTo>
                  <a:pt x="2395942" y="858764"/>
                  <a:pt x="2374263" y="865055"/>
                  <a:pt x="2352154" y="867266"/>
                </a:cubicBezTo>
                <a:cubicBezTo>
                  <a:pt x="2311387" y="871343"/>
                  <a:pt x="2270455" y="873551"/>
                  <a:pt x="2229606" y="876693"/>
                </a:cubicBezTo>
                <a:cubicBezTo>
                  <a:pt x="2197199" y="883174"/>
                  <a:pt x="2175835" y="886669"/>
                  <a:pt x="2144765" y="895546"/>
                </a:cubicBezTo>
                <a:cubicBezTo>
                  <a:pt x="2135210" y="898276"/>
                  <a:pt x="2126184" y="902817"/>
                  <a:pt x="2116484" y="904973"/>
                </a:cubicBezTo>
                <a:cubicBezTo>
                  <a:pt x="2097825" y="909119"/>
                  <a:pt x="2078777" y="911258"/>
                  <a:pt x="2059923" y="914400"/>
                </a:cubicBezTo>
                <a:cubicBezTo>
                  <a:pt x="2005857" y="932423"/>
                  <a:pt x="2058456" y="916189"/>
                  <a:pt x="1984509" y="933253"/>
                </a:cubicBezTo>
                <a:cubicBezTo>
                  <a:pt x="1959261" y="939079"/>
                  <a:pt x="1934807" y="948893"/>
                  <a:pt x="1909095" y="952107"/>
                </a:cubicBezTo>
                <a:cubicBezTo>
                  <a:pt x="1814714" y="963905"/>
                  <a:pt x="1858669" y="957369"/>
                  <a:pt x="1777119" y="970961"/>
                </a:cubicBezTo>
                <a:cubicBezTo>
                  <a:pt x="1692090" y="1013475"/>
                  <a:pt x="1797568" y="964145"/>
                  <a:pt x="1663998" y="1008668"/>
                </a:cubicBezTo>
                <a:cubicBezTo>
                  <a:pt x="1654571" y="1011810"/>
                  <a:pt x="1644851" y="1014181"/>
                  <a:pt x="1635717" y="1018095"/>
                </a:cubicBezTo>
                <a:cubicBezTo>
                  <a:pt x="1622801" y="1023630"/>
                  <a:pt x="1611168" y="1032014"/>
                  <a:pt x="1598010" y="1036948"/>
                </a:cubicBezTo>
                <a:cubicBezTo>
                  <a:pt x="1573847" y="1046009"/>
                  <a:pt x="1554812" y="1044407"/>
                  <a:pt x="1532022" y="1055802"/>
                </a:cubicBezTo>
                <a:cubicBezTo>
                  <a:pt x="1521889" y="1060869"/>
                  <a:pt x="1513875" y="1069588"/>
                  <a:pt x="1503742" y="1074655"/>
                </a:cubicBezTo>
                <a:cubicBezTo>
                  <a:pt x="1397981" y="1127535"/>
                  <a:pt x="1575073" y="1024469"/>
                  <a:pt x="1437754" y="1102936"/>
                </a:cubicBezTo>
                <a:cubicBezTo>
                  <a:pt x="1427917" y="1108557"/>
                  <a:pt x="1419887" y="1117326"/>
                  <a:pt x="1409474" y="1121789"/>
                </a:cubicBezTo>
                <a:cubicBezTo>
                  <a:pt x="1383826" y="1132781"/>
                  <a:pt x="1312983" y="1138564"/>
                  <a:pt x="1296352" y="1140643"/>
                </a:cubicBezTo>
                <a:cubicBezTo>
                  <a:pt x="1286925" y="1146928"/>
                  <a:pt x="1278486" y="1155034"/>
                  <a:pt x="1268072" y="1159497"/>
                </a:cubicBezTo>
                <a:cubicBezTo>
                  <a:pt x="1256164" y="1164601"/>
                  <a:pt x="1242774" y="1165200"/>
                  <a:pt x="1230365" y="1168923"/>
                </a:cubicBezTo>
                <a:cubicBezTo>
                  <a:pt x="1211330" y="1174634"/>
                  <a:pt x="1193084" y="1182957"/>
                  <a:pt x="1173804" y="1187777"/>
                </a:cubicBezTo>
                <a:cubicBezTo>
                  <a:pt x="1161235" y="1190919"/>
                  <a:pt x="1148506" y="1193481"/>
                  <a:pt x="1136097" y="1197204"/>
                </a:cubicBezTo>
                <a:cubicBezTo>
                  <a:pt x="1040419" y="1225907"/>
                  <a:pt x="1118306" y="1208303"/>
                  <a:pt x="1032402" y="1225484"/>
                </a:cubicBezTo>
                <a:cubicBezTo>
                  <a:pt x="1022975" y="1231769"/>
                  <a:pt x="1014474" y="1239736"/>
                  <a:pt x="1004121" y="1244338"/>
                </a:cubicBezTo>
                <a:cubicBezTo>
                  <a:pt x="985961" y="1252409"/>
                  <a:pt x="964097" y="1252168"/>
                  <a:pt x="947561" y="1263192"/>
                </a:cubicBezTo>
                <a:cubicBezTo>
                  <a:pt x="880220" y="1308086"/>
                  <a:pt x="912983" y="1295403"/>
                  <a:pt x="853292" y="1310326"/>
                </a:cubicBezTo>
                <a:cubicBezTo>
                  <a:pt x="849004" y="1313542"/>
                  <a:pt x="798022" y="1352867"/>
                  <a:pt x="787305" y="1357460"/>
                </a:cubicBezTo>
                <a:cubicBezTo>
                  <a:pt x="775397" y="1362564"/>
                  <a:pt x="762167" y="1363744"/>
                  <a:pt x="749598" y="1366886"/>
                </a:cubicBezTo>
                <a:cubicBezTo>
                  <a:pt x="730744" y="1379455"/>
                  <a:pt x="714534" y="1397429"/>
                  <a:pt x="693037" y="1404594"/>
                </a:cubicBezTo>
                <a:lnTo>
                  <a:pt x="636476" y="1423447"/>
                </a:lnTo>
                <a:cubicBezTo>
                  <a:pt x="623907" y="1432874"/>
                  <a:pt x="610698" y="1441503"/>
                  <a:pt x="598769" y="1451728"/>
                </a:cubicBezTo>
                <a:cubicBezTo>
                  <a:pt x="588647" y="1460404"/>
                  <a:pt x="581153" y="1472009"/>
                  <a:pt x="570488" y="1480008"/>
                </a:cubicBezTo>
                <a:cubicBezTo>
                  <a:pt x="515857" y="1520981"/>
                  <a:pt x="540181" y="1498383"/>
                  <a:pt x="495074" y="1517715"/>
                </a:cubicBezTo>
                <a:cubicBezTo>
                  <a:pt x="482158" y="1523251"/>
                  <a:pt x="469568" y="1529597"/>
                  <a:pt x="457367" y="1536569"/>
                </a:cubicBezTo>
                <a:cubicBezTo>
                  <a:pt x="447530" y="1542190"/>
                  <a:pt x="439834" y="1551839"/>
                  <a:pt x="429086" y="1555422"/>
                </a:cubicBezTo>
                <a:cubicBezTo>
                  <a:pt x="410953" y="1561466"/>
                  <a:pt x="391379" y="1561707"/>
                  <a:pt x="372525" y="1564849"/>
                </a:cubicBezTo>
                <a:cubicBezTo>
                  <a:pt x="272484" y="1598197"/>
                  <a:pt x="316915" y="1587284"/>
                  <a:pt x="240550" y="1602556"/>
                </a:cubicBezTo>
                <a:cubicBezTo>
                  <a:pt x="193416" y="1599414"/>
                  <a:pt x="144976" y="1604587"/>
                  <a:pt x="99148" y="1593130"/>
                </a:cubicBezTo>
                <a:cubicBezTo>
                  <a:pt x="89508" y="1590720"/>
                  <a:pt x="96747" y="1571876"/>
                  <a:pt x="89721" y="1564849"/>
                </a:cubicBezTo>
                <a:cubicBezTo>
                  <a:pt x="82695" y="1557823"/>
                  <a:pt x="70868" y="1558564"/>
                  <a:pt x="61441" y="1555422"/>
                </a:cubicBezTo>
                <a:cubicBezTo>
                  <a:pt x="52014" y="1545995"/>
                  <a:pt x="41696" y="1537383"/>
                  <a:pt x="33161" y="1527142"/>
                </a:cubicBezTo>
                <a:cubicBezTo>
                  <a:pt x="-31503" y="1449546"/>
                  <a:pt x="17172" y="1375156"/>
                  <a:pt x="23734" y="1253765"/>
                </a:cubicBezTo>
                <a:cubicBezTo>
                  <a:pt x="29575" y="1145705"/>
                  <a:pt x="15415" y="1176691"/>
                  <a:pt x="52014" y="1121789"/>
                </a:cubicBezTo>
                <a:cubicBezTo>
                  <a:pt x="67123" y="985809"/>
                  <a:pt x="46231" y="1084762"/>
                  <a:pt x="89721" y="980387"/>
                </a:cubicBezTo>
                <a:cubicBezTo>
                  <a:pt x="95828" y="965731"/>
                  <a:pt x="116605" y="892930"/>
                  <a:pt x="127429" y="876693"/>
                </a:cubicBezTo>
                <a:cubicBezTo>
                  <a:pt x="149750" y="843211"/>
                  <a:pt x="180522" y="815907"/>
                  <a:pt x="202843" y="782425"/>
                </a:cubicBezTo>
                <a:cubicBezTo>
                  <a:pt x="258079" y="699571"/>
                  <a:pt x="169830" y="830175"/>
                  <a:pt x="259404" y="707010"/>
                </a:cubicBezTo>
                <a:cubicBezTo>
                  <a:pt x="272731" y="688685"/>
                  <a:pt x="283516" y="668576"/>
                  <a:pt x="297111" y="650449"/>
                </a:cubicBezTo>
                <a:cubicBezTo>
                  <a:pt x="370332" y="552820"/>
                  <a:pt x="365628" y="563079"/>
                  <a:pt x="447940" y="480767"/>
                </a:cubicBezTo>
                <a:cubicBezTo>
                  <a:pt x="484235" y="444472"/>
                  <a:pt x="465124" y="459883"/>
                  <a:pt x="504501" y="433633"/>
                </a:cubicBezTo>
                <a:cubicBezTo>
                  <a:pt x="568632" y="348125"/>
                  <a:pt x="498038" y="438547"/>
                  <a:pt x="561062" y="367645"/>
                </a:cubicBezTo>
                <a:cubicBezTo>
                  <a:pt x="577367" y="349302"/>
                  <a:pt x="591891" y="329427"/>
                  <a:pt x="608196" y="311084"/>
                </a:cubicBezTo>
                <a:cubicBezTo>
                  <a:pt x="617053" y="301120"/>
                  <a:pt x="627800" y="292926"/>
                  <a:pt x="636476" y="282804"/>
                </a:cubicBezTo>
                <a:cubicBezTo>
                  <a:pt x="654014" y="262343"/>
                  <a:pt x="668690" y="239197"/>
                  <a:pt x="683610" y="216816"/>
                </a:cubicBezTo>
                <a:cubicBezTo>
                  <a:pt x="686752" y="204247"/>
                  <a:pt x="686170" y="190096"/>
                  <a:pt x="693037" y="179109"/>
                </a:cubicBezTo>
                <a:cubicBezTo>
                  <a:pt x="709364" y="152985"/>
                  <a:pt x="734687" y="138773"/>
                  <a:pt x="759024" y="122548"/>
                </a:cubicBezTo>
                <a:cubicBezTo>
                  <a:pt x="793589" y="70703"/>
                  <a:pt x="759025" y="114691"/>
                  <a:pt x="806158" y="75414"/>
                </a:cubicBezTo>
                <a:cubicBezTo>
                  <a:pt x="816400" y="66879"/>
                  <a:pt x="822515" y="53096"/>
                  <a:pt x="834439" y="47134"/>
                </a:cubicBezTo>
                <a:cubicBezTo>
                  <a:pt x="848770" y="39969"/>
                  <a:pt x="865932" y="41183"/>
                  <a:pt x="881573" y="37707"/>
                </a:cubicBezTo>
                <a:cubicBezTo>
                  <a:pt x="894220" y="34896"/>
                  <a:pt x="906633" y="31091"/>
                  <a:pt x="919280" y="28280"/>
                </a:cubicBezTo>
                <a:cubicBezTo>
                  <a:pt x="934921" y="24804"/>
                  <a:pt x="950956" y="23069"/>
                  <a:pt x="966414" y="18853"/>
                </a:cubicBezTo>
                <a:cubicBezTo>
                  <a:pt x="985587" y="13624"/>
                  <a:pt x="1004121" y="6284"/>
                  <a:pt x="1022975" y="0"/>
                </a:cubicBezTo>
                <a:cubicBezTo>
                  <a:pt x="1066967" y="3142"/>
                  <a:pt x="1111148" y="4274"/>
                  <a:pt x="1154950" y="9427"/>
                </a:cubicBezTo>
                <a:cubicBezTo>
                  <a:pt x="1190023" y="13553"/>
                  <a:pt x="1179474" y="23468"/>
                  <a:pt x="1211511" y="37707"/>
                </a:cubicBezTo>
                <a:cubicBezTo>
                  <a:pt x="1241023" y="50824"/>
                  <a:pt x="1274438" y="58152"/>
                  <a:pt x="1305779" y="65987"/>
                </a:cubicBezTo>
                <a:cubicBezTo>
                  <a:pt x="1315206" y="72272"/>
                  <a:pt x="1323646" y="80378"/>
                  <a:pt x="1334059" y="84841"/>
                </a:cubicBezTo>
                <a:cubicBezTo>
                  <a:pt x="1345968" y="89945"/>
                  <a:pt x="1359309" y="90709"/>
                  <a:pt x="1371767" y="94268"/>
                </a:cubicBezTo>
                <a:cubicBezTo>
                  <a:pt x="1433202" y="111821"/>
                  <a:pt x="1372530" y="105096"/>
                  <a:pt x="1484888" y="113121"/>
                </a:cubicBezTo>
                <a:cubicBezTo>
                  <a:pt x="1544522" y="117380"/>
                  <a:pt x="1604328" y="118819"/>
                  <a:pt x="1663998" y="122548"/>
                </a:cubicBezTo>
                <a:cubicBezTo>
                  <a:pt x="1704888" y="125104"/>
                  <a:pt x="1745680" y="129056"/>
                  <a:pt x="1786546" y="131975"/>
                </a:cubicBezTo>
                <a:lnTo>
                  <a:pt x="2229606" y="160255"/>
                </a:lnTo>
                <a:lnTo>
                  <a:pt x="2314447" y="169682"/>
                </a:lnTo>
                <a:cubicBezTo>
                  <a:pt x="2336495" y="172438"/>
                  <a:pt x="2358342" y="176742"/>
                  <a:pt x="2380435" y="179109"/>
                </a:cubicBezTo>
                <a:cubicBezTo>
                  <a:pt x="2446344" y="186171"/>
                  <a:pt x="2578398" y="197963"/>
                  <a:pt x="2578398" y="197963"/>
                </a:cubicBezTo>
                <a:cubicBezTo>
                  <a:pt x="2600394" y="204247"/>
                  <a:pt x="2622192" y="211268"/>
                  <a:pt x="2644385" y="216816"/>
                </a:cubicBezTo>
                <a:cubicBezTo>
                  <a:pt x="2659929" y="220702"/>
                  <a:pt x="2675975" y="222357"/>
                  <a:pt x="2691519" y="226243"/>
                </a:cubicBezTo>
                <a:cubicBezTo>
                  <a:pt x="2701159" y="228653"/>
                  <a:pt x="2710056" y="233721"/>
                  <a:pt x="2719800" y="235670"/>
                </a:cubicBezTo>
                <a:cubicBezTo>
                  <a:pt x="2741587" y="240028"/>
                  <a:pt x="2763999" y="240740"/>
                  <a:pt x="2785787" y="245097"/>
                </a:cubicBezTo>
                <a:cubicBezTo>
                  <a:pt x="2811196" y="250179"/>
                  <a:pt x="2836064" y="257666"/>
                  <a:pt x="2861202" y="263950"/>
                </a:cubicBezTo>
                <a:cubicBezTo>
                  <a:pt x="2914465" y="277265"/>
                  <a:pt x="2886190" y="270833"/>
                  <a:pt x="2946043" y="282804"/>
                </a:cubicBezTo>
                <a:cubicBezTo>
                  <a:pt x="2987938" y="303751"/>
                  <a:pt x="3024656" y="324720"/>
                  <a:pt x="3068591" y="339365"/>
                </a:cubicBezTo>
                <a:cubicBezTo>
                  <a:pt x="3080882" y="343462"/>
                  <a:pt x="3093730" y="345650"/>
                  <a:pt x="3106299" y="348792"/>
                </a:cubicBezTo>
                <a:cubicBezTo>
                  <a:pt x="3230984" y="423602"/>
                  <a:pt x="3079664" y="339998"/>
                  <a:pt x="3200567" y="386499"/>
                </a:cubicBezTo>
                <a:cubicBezTo>
                  <a:pt x="3251118" y="405942"/>
                  <a:pt x="3266704" y="418021"/>
                  <a:pt x="3304262" y="443060"/>
                </a:cubicBezTo>
                <a:cubicBezTo>
                  <a:pt x="3310546" y="452487"/>
                  <a:pt x="3315104" y="463329"/>
                  <a:pt x="3323115" y="471340"/>
                </a:cubicBezTo>
                <a:cubicBezTo>
                  <a:pt x="3331126" y="479351"/>
                  <a:pt x="3344143" y="481490"/>
                  <a:pt x="3351396" y="490194"/>
                </a:cubicBezTo>
                <a:cubicBezTo>
                  <a:pt x="3411195" y="561953"/>
                  <a:pt x="3329629" y="500823"/>
                  <a:pt x="3398530" y="546754"/>
                </a:cubicBezTo>
                <a:cubicBezTo>
                  <a:pt x="3404814" y="556181"/>
                  <a:pt x="3412782" y="564682"/>
                  <a:pt x="3417383" y="575035"/>
                </a:cubicBezTo>
                <a:cubicBezTo>
                  <a:pt x="3425454" y="593196"/>
                  <a:pt x="3436237" y="631596"/>
                  <a:pt x="3436237" y="631596"/>
                </a:cubicBezTo>
                <a:cubicBezTo>
                  <a:pt x="3433095" y="656734"/>
                  <a:pt x="3439575" y="685127"/>
                  <a:pt x="3426810" y="707010"/>
                </a:cubicBezTo>
                <a:cubicBezTo>
                  <a:pt x="3415393" y="726583"/>
                  <a:pt x="3389103" y="732148"/>
                  <a:pt x="3370249" y="744717"/>
                </a:cubicBezTo>
                <a:cubicBezTo>
                  <a:pt x="3360822" y="751002"/>
                  <a:pt x="3352717" y="759988"/>
                  <a:pt x="3341969" y="763571"/>
                </a:cubicBezTo>
                <a:cubicBezTo>
                  <a:pt x="3302940" y="776581"/>
                  <a:pt x="3321956" y="767486"/>
                  <a:pt x="3285408" y="791851"/>
                </a:cubicBezTo>
                <a:cubicBezTo>
                  <a:pt x="3241416" y="788709"/>
                  <a:pt x="3197537" y="782425"/>
                  <a:pt x="3153433" y="782425"/>
                </a:cubicBezTo>
                <a:cubicBezTo>
                  <a:pt x="3143496" y="782425"/>
                  <a:pt x="3128843" y="782625"/>
                  <a:pt x="3125152" y="791851"/>
                </a:cubicBezTo>
                <a:cubicBezTo>
                  <a:pt x="3072256" y="924087"/>
                  <a:pt x="3123581" y="889262"/>
                  <a:pt x="3106299" y="904973"/>
                </a:cubicBezTo>
                <a:close/>
              </a:path>
            </a:pathLst>
          </a:custGeom>
          <a:solidFill>
            <a:srgbClr val="F3C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a:extLst>
              <a:ext uri="{FF2B5EF4-FFF2-40B4-BE49-F238E27FC236}">
                <a16:creationId xmlns:a16="http://schemas.microsoft.com/office/drawing/2014/main" id="{AE6BE32E-CE07-4FDD-B57D-333C1354C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6123" y="2737611"/>
            <a:ext cx="3139753" cy="3139753"/>
          </a:xfrm>
          <a:prstGeom prst="rect">
            <a:avLst/>
          </a:prstGeom>
        </p:spPr>
      </p:pic>
      <p:sp>
        <p:nvSpPr>
          <p:cNvPr id="3" name="מלבן 2">
            <a:extLst>
              <a:ext uri="{FF2B5EF4-FFF2-40B4-BE49-F238E27FC236}">
                <a16:creationId xmlns:a16="http://schemas.microsoft.com/office/drawing/2014/main" id="{31831CB4-96AD-464D-A5E9-DA2CEB6FEC68}"/>
              </a:ext>
            </a:extLst>
          </p:cNvPr>
          <p:cNvSpPr/>
          <p:nvPr/>
        </p:nvSpPr>
        <p:spPr>
          <a:xfrm>
            <a:off x="3209939" y="903158"/>
            <a:ext cx="5772120" cy="1754326"/>
          </a:xfrm>
          <a:prstGeom prst="rect">
            <a:avLst/>
          </a:prstGeom>
          <a:noFill/>
        </p:spPr>
        <p:txBody>
          <a:bodyPr wrap="square" lIns="91440" tIns="45720" rIns="91440" bIns="45720">
            <a:spAutoFit/>
          </a:bodyPr>
          <a:lstStyle/>
          <a:p>
            <a:pPr algn="ctr"/>
            <a:r>
              <a:rPr lang="he-IL" sz="54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י' שבט – כינוס ארצי</a:t>
            </a:r>
          </a:p>
          <a:p>
            <a:pPr algn="ctr"/>
            <a:r>
              <a:rPr lang="he-IL" sz="540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בסימן 70 שנה לרשת</a:t>
            </a:r>
            <a:endParaRPr lang="he-IL" sz="54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endParaRPr>
          </a:p>
        </p:txBody>
      </p:sp>
    </p:spTree>
    <p:extLst>
      <p:ext uri="{BB962C8B-B14F-4D97-AF65-F5344CB8AC3E}">
        <p14:creationId xmlns:p14="http://schemas.microsoft.com/office/powerpoint/2010/main" val="3136661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64" b="99823" l="1135" r="99622">
                        <a14:foregroundMark x1="29130" y1="4787" x2="49937" y2="0"/>
                        <a14:foregroundMark x1="49937" y1="0" x2="64817" y2="1241"/>
                        <a14:foregroundMark x1="64817" y1="1241" x2="65826" y2="2837"/>
                        <a14:foregroundMark x1="39470" y1="10461" x2="66078" y2="1241"/>
                        <a14:foregroundMark x1="66078" y1="1241" x2="83102" y2="2128"/>
                        <a14:foregroundMark x1="83102" y1="2128" x2="83354" y2="9752"/>
                        <a14:foregroundMark x1="83354" y1="9752" x2="92434" y2="3369"/>
                        <a14:foregroundMark x1="92434" y1="3369" x2="96721" y2="3723"/>
                        <a14:foregroundMark x1="95586" y1="4965" x2="99622" y2="5142"/>
                        <a14:foregroundMark x1="8194" y1="3901" x2="5296" y2="3901"/>
                        <a14:foregroundMark x1="8693" y1="3901" x2="8276" y2="3901"/>
                        <a14:foregroundMark x1="24716" y1="3901" x2="20307" y2="3901"/>
                        <a14:foregroundMark x1="5296" y1="3901" x2="1892" y2="7270"/>
                        <a14:foregroundMark x1="1892" y1="7270" x2="1201" y2="21181"/>
                        <a14:foregroundMark x1="17859" y1="97218" x2="21942" y2="99645"/>
                        <a14:foregroundMark x1="6431" y1="90426" x2="11221" y2="93273"/>
                        <a14:foregroundMark x1="21942" y1="99645" x2="42875" y2="93440"/>
                        <a14:foregroundMark x1="42875" y1="93440" x2="48172" y2="94681"/>
                        <a14:foregroundMark x1="62245" y1="90075" x2="62799" y2="89894"/>
                        <a14:foregroundMark x1="48172" y1="94681" x2="60159" y2="90758"/>
                        <a14:foregroundMark x1="76081" y1="92356" x2="90542" y2="95035"/>
                        <a14:foregroundMark x1="62799" y1="89894" x2="63392" y2="90004"/>
                        <a14:foregroundMark x1="90542" y1="95035" x2="94578" y2="91135"/>
                        <a14:foregroundMark x1="62421" y1="97695" x2="65251" y2="95057"/>
                        <a14:foregroundMark x1="88209" y1="86082" x2="94578" y2="87234"/>
                        <a14:foregroundMark x1="94578" y1="87234" x2="96847" y2="93262"/>
                        <a14:foregroundMark x1="96847" y1="93262" x2="96217" y2="94504"/>
                        <a14:foregroundMark x1="17288" y1="98604" x2="19798" y2="99645"/>
                        <a14:foregroundMark x1="14553" y1="97470" x2="14844" y2="97591"/>
                        <a14:foregroundMark x1="2270" y1="92376" x2="9699" y2="95457"/>
                        <a14:foregroundMark x1="19798" y1="99645" x2="49559" y2="93440"/>
                        <a14:foregroundMark x1="49559" y1="93440" x2="65700" y2="99291"/>
                        <a14:foregroundMark x1="78542" y1="90733" x2="78744" y2="90599"/>
                        <a14:foregroundMark x1="76086" y1="92369" x2="76316" y2="92216"/>
                        <a14:foregroundMark x1="72079" y1="95040" x2="75346" y2="92863"/>
                        <a14:foregroundMark x1="65700" y1="99291" x2="71008" y2="95754"/>
                        <a14:foregroundMark x1="88815" y1="85117" x2="98865" y2="87943"/>
                        <a14:foregroundMark x1="98865" y1="87943" x2="98865" y2="99823"/>
                        <a14:foregroundMark x1="98865" y1="99823" x2="98361" y2="99823"/>
                        <a14:backgroundMark x1="31652" y1="57092" x2="47667" y2="38830"/>
                        <a14:backgroundMark x1="47667" y1="38830" x2="60530" y2="34929"/>
                        <a14:backgroundMark x1="60530" y1="34929" x2="72888" y2="36879"/>
                        <a14:backgroundMark x1="71753" y1="91135" x2="75410" y2="88830"/>
                        <a14:backgroundMark x1="75410" y1="88830" x2="79697" y2="87943"/>
                        <a14:backgroundMark x1="79697" y1="87943" x2="87264" y2="83333"/>
                        <a14:backgroundMark x1="87264" y1="83333" x2="89155" y2="84574"/>
                        <a14:backgroundMark x1="63178" y1="90426" x2="72005" y2="92553"/>
                        <a14:backgroundMark x1="72005" y1="92553" x2="74779" y2="89184"/>
                        <a14:backgroundMark x1="74779" y1="89184" x2="67844" y2="87589"/>
                        <a14:backgroundMark x1="62673" y1="91135" x2="60025" y2="90426"/>
                        <a14:backgroundMark x1="11475" y1="92908" x2="15385" y2="96277"/>
                        <a14:backgroundMark x1="15385" y1="96277" x2="18537" y2="95567"/>
                        <a14:backgroundMark x1="5927" y1="28901" x2="17781" y2="25887"/>
                        <a14:backgroundMark x1="17781" y1="25887" x2="26986" y2="28191"/>
                        <a14:backgroundMark x1="26734" y1="25709" x2="18663" y2="18085"/>
                        <a14:backgroundMark x1="18663" y1="18085" x2="7062" y2="21099"/>
                        <a14:backgroundMark x1="28878" y1="17553" x2="25347" y2="12943"/>
                        <a14:backgroundMark x1="25347" y1="12943" x2="21311" y2="10638"/>
                        <a14:backgroundMark x1="21311" y1="10638" x2="12484" y2="12589"/>
                        <a14:backgroundMark x1="12484" y1="12589" x2="6305" y2="18972"/>
                        <a14:backgroundMark x1="26103" y1="10993" x2="22194" y2="9220"/>
                        <a14:backgroundMark x1="22194" y1="9220" x2="8953" y2="8688"/>
                        <a14:backgroundMark x1="8953" y1="8688" x2="7566" y2="17553"/>
                        <a14:backgroundMark x1="5801" y1="12589" x2="7818" y2="5674"/>
                        <a14:backgroundMark x1="7818" y1="5674" x2="24338" y2="8688"/>
                        <a14:backgroundMark x1="24338" y1="8688" x2="26482" y2="12766"/>
                        <a14:backgroundMark x1="13367" y1="5674" x2="10467" y2="5496"/>
                        <a14:backgroundMark x1="1387" y1="22518" x2="883" y2="22695"/>
                        <a14:backgroundMark x1="5296" y1="27128" x2="3909" y2="27128"/>
                        <a14:backgroundMark x1="757" y1="22163" x2="2144" y2="22163"/>
                      </a14:backgroundRemoval>
                    </a14:imgEffect>
                  </a14:imgLayer>
                </a14:imgProps>
              </a:ext>
            </a:extLst>
          </a:blip>
          <a:srcRect t="1650"/>
          <a:stretch/>
        </p:blipFill>
        <p:spPr>
          <a:xfrm>
            <a:off x="0" y="0"/>
            <a:ext cx="12192000" cy="6858000"/>
          </a:xfrm>
          <a:prstGeom prst="rect">
            <a:avLst/>
          </a:prstGeom>
        </p:spPr>
      </p:pic>
      <p:sp>
        <p:nvSpPr>
          <p:cNvPr id="2" name="צורה חופשית: צורה 1">
            <a:extLst>
              <a:ext uri="{FF2B5EF4-FFF2-40B4-BE49-F238E27FC236}">
                <a16:creationId xmlns:a16="http://schemas.microsoft.com/office/drawing/2014/main" id="{FF1725DD-FDEF-4B68-A085-DACC847C319D}"/>
              </a:ext>
            </a:extLst>
          </p:cNvPr>
          <p:cNvSpPr/>
          <p:nvPr/>
        </p:nvSpPr>
        <p:spPr>
          <a:xfrm>
            <a:off x="-245096" y="-160255"/>
            <a:ext cx="3987538" cy="1602556"/>
          </a:xfrm>
          <a:custGeom>
            <a:avLst/>
            <a:gdLst>
              <a:gd name="connsiteX0" fmla="*/ 3106299 w 3436237"/>
              <a:gd name="connsiteY0" fmla="*/ 904973 h 1602556"/>
              <a:gd name="connsiteX1" fmla="*/ 3021457 w 3436237"/>
              <a:gd name="connsiteY1" fmla="*/ 886119 h 1602556"/>
              <a:gd name="connsiteX2" fmla="*/ 2993177 w 3436237"/>
              <a:gd name="connsiteY2" fmla="*/ 876693 h 1602556"/>
              <a:gd name="connsiteX3" fmla="*/ 2880055 w 3436237"/>
              <a:gd name="connsiteY3" fmla="*/ 857839 h 1602556"/>
              <a:gd name="connsiteX4" fmla="*/ 2804641 w 3436237"/>
              <a:gd name="connsiteY4" fmla="*/ 848412 h 1602556"/>
              <a:gd name="connsiteX5" fmla="*/ 2418142 w 3436237"/>
              <a:gd name="connsiteY5" fmla="*/ 857839 h 1602556"/>
              <a:gd name="connsiteX6" fmla="*/ 2352154 w 3436237"/>
              <a:gd name="connsiteY6" fmla="*/ 867266 h 1602556"/>
              <a:gd name="connsiteX7" fmla="*/ 2229606 w 3436237"/>
              <a:gd name="connsiteY7" fmla="*/ 876693 h 1602556"/>
              <a:gd name="connsiteX8" fmla="*/ 2144765 w 3436237"/>
              <a:gd name="connsiteY8" fmla="*/ 895546 h 1602556"/>
              <a:gd name="connsiteX9" fmla="*/ 2116484 w 3436237"/>
              <a:gd name="connsiteY9" fmla="*/ 904973 h 1602556"/>
              <a:gd name="connsiteX10" fmla="*/ 2059923 w 3436237"/>
              <a:gd name="connsiteY10" fmla="*/ 914400 h 1602556"/>
              <a:gd name="connsiteX11" fmla="*/ 1984509 w 3436237"/>
              <a:gd name="connsiteY11" fmla="*/ 933253 h 1602556"/>
              <a:gd name="connsiteX12" fmla="*/ 1909095 w 3436237"/>
              <a:gd name="connsiteY12" fmla="*/ 952107 h 1602556"/>
              <a:gd name="connsiteX13" fmla="*/ 1777119 w 3436237"/>
              <a:gd name="connsiteY13" fmla="*/ 970961 h 1602556"/>
              <a:gd name="connsiteX14" fmla="*/ 1663998 w 3436237"/>
              <a:gd name="connsiteY14" fmla="*/ 1008668 h 1602556"/>
              <a:gd name="connsiteX15" fmla="*/ 1635717 w 3436237"/>
              <a:gd name="connsiteY15" fmla="*/ 1018095 h 1602556"/>
              <a:gd name="connsiteX16" fmla="*/ 1598010 w 3436237"/>
              <a:gd name="connsiteY16" fmla="*/ 1036948 h 1602556"/>
              <a:gd name="connsiteX17" fmla="*/ 1532022 w 3436237"/>
              <a:gd name="connsiteY17" fmla="*/ 1055802 h 1602556"/>
              <a:gd name="connsiteX18" fmla="*/ 1503742 w 3436237"/>
              <a:gd name="connsiteY18" fmla="*/ 1074655 h 1602556"/>
              <a:gd name="connsiteX19" fmla="*/ 1437754 w 3436237"/>
              <a:gd name="connsiteY19" fmla="*/ 1102936 h 1602556"/>
              <a:gd name="connsiteX20" fmla="*/ 1409474 w 3436237"/>
              <a:gd name="connsiteY20" fmla="*/ 1121789 h 1602556"/>
              <a:gd name="connsiteX21" fmla="*/ 1296352 w 3436237"/>
              <a:gd name="connsiteY21" fmla="*/ 1140643 h 1602556"/>
              <a:gd name="connsiteX22" fmla="*/ 1268072 w 3436237"/>
              <a:gd name="connsiteY22" fmla="*/ 1159497 h 1602556"/>
              <a:gd name="connsiteX23" fmla="*/ 1230365 w 3436237"/>
              <a:gd name="connsiteY23" fmla="*/ 1168923 h 1602556"/>
              <a:gd name="connsiteX24" fmla="*/ 1173804 w 3436237"/>
              <a:gd name="connsiteY24" fmla="*/ 1187777 h 1602556"/>
              <a:gd name="connsiteX25" fmla="*/ 1136097 w 3436237"/>
              <a:gd name="connsiteY25" fmla="*/ 1197204 h 1602556"/>
              <a:gd name="connsiteX26" fmla="*/ 1032402 w 3436237"/>
              <a:gd name="connsiteY26" fmla="*/ 1225484 h 1602556"/>
              <a:gd name="connsiteX27" fmla="*/ 1004121 w 3436237"/>
              <a:gd name="connsiteY27" fmla="*/ 1244338 h 1602556"/>
              <a:gd name="connsiteX28" fmla="*/ 947561 w 3436237"/>
              <a:gd name="connsiteY28" fmla="*/ 1263192 h 1602556"/>
              <a:gd name="connsiteX29" fmla="*/ 853292 w 3436237"/>
              <a:gd name="connsiteY29" fmla="*/ 1310326 h 1602556"/>
              <a:gd name="connsiteX30" fmla="*/ 787305 w 3436237"/>
              <a:gd name="connsiteY30" fmla="*/ 1357460 h 1602556"/>
              <a:gd name="connsiteX31" fmla="*/ 749598 w 3436237"/>
              <a:gd name="connsiteY31" fmla="*/ 1366886 h 1602556"/>
              <a:gd name="connsiteX32" fmla="*/ 693037 w 3436237"/>
              <a:gd name="connsiteY32" fmla="*/ 1404594 h 1602556"/>
              <a:gd name="connsiteX33" fmla="*/ 636476 w 3436237"/>
              <a:gd name="connsiteY33" fmla="*/ 1423447 h 1602556"/>
              <a:gd name="connsiteX34" fmla="*/ 598769 w 3436237"/>
              <a:gd name="connsiteY34" fmla="*/ 1451728 h 1602556"/>
              <a:gd name="connsiteX35" fmla="*/ 570488 w 3436237"/>
              <a:gd name="connsiteY35" fmla="*/ 1480008 h 1602556"/>
              <a:gd name="connsiteX36" fmla="*/ 495074 w 3436237"/>
              <a:gd name="connsiteY36" fmla="*/ 1517715 h 1602556"/>
              <a:gd name="connsiteX37" fmla="*/ 457367 w 3436237"/>
              <a:gd name="connsiteY37" fmla="*/ 1536569 h 1602556"/>
              <a:gd name="connsiteX38" fmla="*/ 429086 w 3436237"/>
              <a:gd name="connsiteY38" fmla="*/ 1555422 h 1602556"/>
              <a:gd name="connsiteX39" fmla="*/ 372525 w 3436237"/>
              <a:gd name="connsiteY39" fmla="*/ 1564849 h 1602556"/>
              <a:gd name="connsiteX40" fmla="*/ 240550 w 3436237"/>
              <a:gd name="connsiteY40" fmla="*/ 1602556 h 1602556"/>
              <a:gd name="connsiteX41" fmla="*/ 99148 w 3436237"/>
              <a:gd name="connsiteY41" fmla="*/ 1593130 h 1602556"/>
              <a:gd name="connsiteX42" fmla="*/ 89721 w 3436237"/>
              <a:gd name="connsiteY42" fmla="*/ 1564849 h 1602556"/>
              <a:gd name="connsiteX43" fmla="*/ 61441 w 3436237"/>
              <a:gd name="connsiteY43" fmla="*/ 1555422 h 1602556"/>
              <a:gd name="connsiteX44" fmla="*/ 33161 w 3436237"/>
              <a:gd name="connsiteY44" fmla="*/ 1527142 h 1602556"/>
              <a:gd name="connsiteX45" fmla="*/ 23734 w 3436237"/>
              <a:gd name="connsiteY45" fmla="*/ 1253765 h 1602556"/>
              <a:gd name="connsiteX46" fmla="*/ 52014 w 3436237"/>
              <a:gd name="connsiteY46" fmla="*/ 1121789 h 1602556"/>
              <a:gd name="connsiteX47" fmla="*/ 89721 w 3436237"/>
              <a:gd name="connsiteY47" fmla="*/ 980387 h 1602556"/>
              <a:gd name="connsiteX48" fmla="*/ 127429 w 3436237"/>
              <a:gd name="connsiteY48" fmla="*/ 876693 h 1602556"/>
              <a:gd name="connsiteX49" fmla="*/ 202843 w 3436237"/>
              <a:gd name="connsiteY49" fmla="*/ 782425 h 1602556"/>
              <a:gd name="connsiteX50" fmla="*/ 259404 w 3436237"/>
              <a:gd name="connsiteY50" fmla="*/ 707010 h 1602556"/>
              <a:gd name="connsiteX51" fmla="*/ 297111 w 3436237"/>
              <a:gd name="connsiteY51" fmla="*/ 650449 h 1602556"/>
              <a:gd name="connsiteX52" fmla="*/ 447940 w 3436237"/>
              <a:gd name="connsiteY52" fmla="*/ 480767 h 1602556"/>
              <a:gd name="connsiteX53" fmla="*/ 504501 w 3436237"/>
              <a:gd name="connsiteY53" fmla="*/ 433633 h 1602556"/>
              <a:gd name="connsiteX54" fmla="*/ 561062 w 3436237"/>
              <a:gd name="connsiteY54" fmla="*/ 367645 h 1602556"/>
              <a:gd name="connsiteX55" fmla="*/ 608196 w 3436237"/>
              <a:gd name="connsiteY55" fmla="*/ 311084 h 1602556"/>
              <a:gd name="connsiteX56" fmla="*/ 636476 w 3436237"/>
              <a:gd name="connsiteY56" fmla="*/ 282804 h 1602556"/>
              <a:gd name="connsiteX57" fmla="*/ 683610 w 3436237"/>
              <a:gd name="connsiteY57" fmla="*/ 216816 h 1602556"/>
              <a:gd name="connsiteX58" fmla="*/ 693037 w 3436237"/>
              <a:gd name="connsiteY58" fmla="*/ 179109 h 1602556"/>
              <a:gd name="connsiteX59" fmla="*/ 759024 w 3436237"/>
              <a:gd name="connsiteY59" fmla="*/ 122548 h 1602556"/>
              <a:gd name="connsiteX60" fmla="*/ 806158 w 3436237"/>
              <a:gd name="connsiteY60" fmla="*/ 75414 h 1602556"/>
              <a:gd name="connsiteX61" fmla="*/ 834439 w 3436237"/>
              <a:gd name="connsiteY61" fmla="*/ 47134 h 1602556"/>
              <a:gd name="connsiteX62" fmla="*/ 881573 w 3436237"/>
              <a:gd name="connsiteY62" fmla="*/ 37707 h 1602556"/>
              <a:gd name="connsiteX63" fmla="*/ 919280 w 3436237"/>
              <a:gd name="connsiteY63" fmla="*/ 28280 h 1602556"/>
              <a:gd name="connsiteX64" fmla="*/ 966414 w 3436237"/>
              <a:gd name="connsiteY64" fmla="*/ 18853 h 1602556"/>
              <a:gd name="connsiteX65" fmla="*/ 1022975 w 3436237"/>
              <a:gd name="connsiteY65" fmla="*/ 0 h 1602556"/>
              <a:gd name="connsiteX66" fmla="*/ 1154950 w 3436237"/>
              <a:gd name="connsiteY66" fmla="*/ 9427 h 1602556"/>
              <a:gd name="connsiteX67" fmla="*/ 1211511 w 3436237"/>
              <a:gd name="connsiteY67" fmla="*/ 37707 h 1602556"/>
              <a:gd name="connsiteX68" fmla="*/ 1305779 w 3436237"/>
              <a:gd name="connsiteY68" fmla="*/ 65987 h 1602556"/>
              <a:gd name="connsiteX69" fmla="*/ 1334059 w 3436237"/>
              <a:gd name="connsiteY69" fmla="*/ 84841 h 1602556"/>
              <a:gd name="connsiteX70" fmla="*/ 1371767 w 3436237"/>
              <a:gd name="connsiteY70" fmla="*/ 94268 h 1602556"/>
              <a:gd name="connsiteX71" fmla="*/ 1484888 w 3436237"/>
              <a:gd name="connsiteY71" fmla="*/ 113121 h 1602556"/>
              <a:gd name="connsiteX72" fmla="*/ 1663998 w 3436237"/>
              <a:gd name="connsiteY72" fmla="*/ 122548 h 1602556"/>
              <a:gd name="connsiteX73" fmla="*/ 1786546 w 3436237"/>
              <a:gd name="connsiteY73" fmla="*/ 131975 h 1602556"/>
              <a:gd name="connsiteX74" fmla="*/ 2229606 w 3436237"/>
              <a:gd name="connsiteY74" fmla="*/ 160255 h 1602556"/>
              <a:gd name="connsiteX75" fmla="*/ 2314447 w 3436237"/>
              <a:gd name="connsiteY75" fmla="*/ 169682 h 1602556"/>
              <a:gd name="connsiteX76" fmla="*/ 2380435 w 3436237"/>
              <a:gd name="connsiteY76" fmla="*/ 179109 h 1602556"/>
              <a:gd name="connsiteX77" fmla="*/ 2578398 w 3436237"/>
              <a:gd name="connsiteY77" fmla="*/ 197963 h 1602556"/>
              <a:gd name="connsiteX78" fmla="*/ 2644385 w 3436237"/>
              <a:gd name="connsiteY78" fmla="*/ 216816 h 1602556"/>
              <a:gd name="connsiteX79" fmla="*/ 2691519 w 3436237"/>
              <a:gd name="connsiteY79" fmla="*/ 226243 h 1602556"/>
              <a:gd name="connsiteX80" fmla="*/ 2719800 w 3436237"/>
              <a:gd name="connsiteY80" fmla="*/ 235670 h 1602556"/>
              <a:gd name="connsiteX81" fmla="*/ 2785787 w 3436237"/>
              <a:gd name="connsiteY81" fmla="*/ 245097 h 1602556"/>
              <a:gd name="connsiteX82" fmla="*/ 2861202 w 3436237"/>
              <a:gd name="connsiteY82" fmla="*/ 263950 h 1602556"/>
              <a:gd name="connsiteX83" fmla="*/ 2946043 w 3436237"/>
              <a:gd name="connsiteY83" fmla="*/ 282804 h 1602556"/>
              <a:gd name="connsiteX84" fmla="*/ 3068591 w 3436237"/>
              <a:gd name="connsiteY84" fmla="*/ 339365 h 1602556"/>
              <a:gd name="connsiteX85" fmla="*/ 3106299 w 3436237"/>
              <a:gd name="connsiteY85" fmla="*/ 348792 h 1602556"/>
              <a:gd name="connsiteX86" fmla="*/ 3200567 w 3436237"/>
              <a:gd name="connsiteY86" fmla="*/ 386499 h 1602556"/>
              <a:gd name="connsiteX87" fmla="*/ 3304262 w 3436237"/>
              <a:gd name="connsiteY87" fmla="*/ 443060 h 1602556"/>
              <a:gd name="connsiteX88" fmla="*/ 3323115 w 3436237"/>
              <a:gd name="connsiteY88" fmla="*/ 471340 h 1602556"/>
              <a:gd name="connsiteX89" fmla="*/ 3351396 w 3436237"/>
              <a:gd name="connsiteY89" fmla="*/ 490194 h 1602556"/>
              <a:gd name="connsiteX90" fmla="*/ 3398530 w 3436237"/>
              <a:gd name="connsiteY90" fmla="*/ 546754 h 1602556"/>
              <a:gd name="connsiteX91" fmla="*/ 3417383 w 3436237"/>
              <a:gd name="connsiteY91" fmla="*/ 575035 h 1602556"/>
              <a:gd name="connsiteX92" fmla="*/ 3436237 w 3436237"/>
              <a:gd name="connsiteY92" fmla="*/ 631596 h 1602556"/>
              <a:gd name="connsiteX93" fmla="*/ 3426810 w 3436237"/>
              <a:gd name="connsiteY93" fmla="*/ 707010 h 1602556"/>
              <a:gd name="connsiteX94" fmla="*/ 3370249 w 3436237"/>
              <a:gd name="connsiteY94" fmla="*/ 744717 h 1602556"/>
              <a:gd name="connsiteX95" fmla="*/ 3341969 w 3436237"/>
              <a:gd name="connsiteY95" fmla="*/ 763571 h 1602556"/>
              <a:gd name="connsiteX96" fmla="*/ 3285408 w 3436237"/>
              <a:gd name="connsiteY96" fmla="*/ 791851 h 1602556"/>
              <a:gd name="connsiteX97" fmla="*/ 3153433 w 3436237"/>
              <a:gd name="connsiteY97" fmla="*/ 782425 h 1602556"/>
              <a:gd name="connsiteX98" fmla="*/ 3125152 w 3436237"/>
              <a:gd name="connsiteY98" fmla="*/ 791851 h 1602556"/>
              <a:gd name="connsiteX99" fmla="*/ 3106299 w 3436237"/>
              <a:gd name="connsiteY99" fmla="*/ 904973 h 16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36237" h="1602556">
                <a:moveTo>
                  <a:pt x="3106299" y="904973"/>
                </a:moveTo>
                <a:cubicBezTo>
                  <a:pt x="3089017" y="920684"/>
                  <a:pt x="3052524" y="894995"/>
                  <a:pt x="3021457" y="886119"/>
                </a:cubicBezTo>
                <a:cubicBezTo>
                  <a:pt x="3011903" y="883389"/>
                  <a:pt x="3002817" y="879103"/>
                  <a:pt x="2993177" y="876693"/>
                </a:cubicBezTo>
                <a:cubicBezTo>
                  <a:pt x="2958607" y="868051"/>
                  <a:pt x="2914266" y="862401"/>
                  <a:pt x="2880055" y="857839"/>
                </a:cubicBezTo>
                <a:lnTo>
                  <a:pt x="2804641" y="848412"/>
                </a:lnTo>
                <a:lnTo>
                  <a:pt x="2418142" y="857839"/>
                </a:lnTo>
                <a:cubicBezTo>
                  <a:pt x="2395942" y="858764"/>
                  <a:pt x="2374263" y="865055"/>
                  <a:pt x="2352154" y="867266"/>
                </a:cubicBezTo>
                <a:cubicBezTo>
                  <a:pt x="2311387" y="871343"/>
                  <a:pt x="2270455" y="873551"/>
                  <a:pt x="2229606" y="876693"/>
                </a:cubicBezTo>
                <a:cubicBezTo>
                  <a:pt x="2197199" y="883174"/>
                  <a:pt x="2175835" y="886669"/>
                  <a:pt x="2144765" y="895546"/>
                </a:cubicBezTo>
                <a:cubicBezTo>
                  <a:pt x="2135210" y="898276"/>
                  <a:pt x="2126184" y="902817"/>
                  <a:pt x="2116484" y="904973"/>
                </a:cubicBezTo>
                <a:cubicBezTo>
                  <a:pt x="2097825" y="909119"/>
                  <a:pt x="2078777" y="911258"/>
                  <a:pt x="2059923" y="914400"/>
                </a:cubicBezTo>
                <a:cubicBezTo>
                  <a:pt x="2005857" y="932423"/>
                  <a:pt x="2058456" y="916189"/>
                  <a:pt x="1984509" y="933253"/>
                </a:cubicBezTo>
                <a:cubicBezTo>
                  <a:pt x="1959261" y="939079"/>
                  <a:pt x="1934807" y="948893"/>
                  <a:pt x="1909095" y="952107"/>
                </a:cubicBezTo>
                <a:cubicBezTo>
                  <a:pt x="1814714" y="963905"/>
                  <a:pt x="1858669" y="957369"/>
                  <a:pt x="1777119" y="970961"/>
                </a:cubicBezTo>
                <a:cubicBezTo>
                  <a:pt x="1692090" y="1013475"/>
                  <a:pt x="1797568" y="964145"/>
                  <a:pt x="1663998" y="1008668"/>
                </a:cubicBezTo>
                <a:cubicBezTo>
                  <a:pt x="1654571" y="1011810"/>
                  <a:pt x="1644851" y="1014181"/>
                  <a:pt x="1635717" y="1018095"/>
                </a:cubicBezTo>
                <a:cubicBezTo>
                  <a:pt x="1622801" y="1023630"/>
                  <a:pt x="1611168" y="1032014"/>
                  <a:pt x="1598010" y="1036948"/>
                </a:cubicBezTo>
                <a:cubicBezTo>
                  <a:pt x="1573847" y="1046009"/>
                  <a:pt x="1554812" y="1044407"/>
                  <a:pt x="1532022" y="1055802"/>
                </a:cubicBezTo>
                <a:cubicBezTo>
                  <a:pt x="1521889" y="1060869"/>
                  <a:pt x="1513875" y="1069588"/>
                  <a:pt x="1503742" y="1074655"/>
                </a:cubicBezTo>
                <a:cubicBezTo>
                  <a:pt x="1397981" y="1127535"/>
                  <a:pt x="1575073" y="1024469"/>
                  <a:pt x="1437754" y="1102936"/>
                </a:cubicBezTo>
                <a:cubicBezTo>
                  <a:pt x="1427917" y="1108557"/>
                  <a:pt x="1419887" y="1117326"/>
                  <a:pt x="1409474" y="1121789"/>
                </a:cubicBezTo>
                <a:cubicBezTo>
                  <a:pt x="1383826" y="1132781"/>
                  <a:pt x="1312983" y="1138564"/>
                  <a:pt x="1296352" y="1140643"/>
                </a:cubicBezTo>
                <a:cubicBezTo>
                  <a:pt x="1286925" y="1146928"/>
                  <a:pt x="1278486" y="1155034"/>
                  <a:pt x="1268072" y="1159497"/>
                </a:cubicBezTo>
                <a:cubicBezTo>
                  <a:pt x="1256164" y="1164601"/>
                  <a:pt x="1242774" y="1165200"/>
                  <a:pt x="1230365" y="1168923"/>
                </a:cubicBezTo>
                <a:cubicBezTo>
                  <a:pt x="1211330" y="1174634"/>
                  <a:pt x="1193084" y="1182957"/>
                  <a:pt x="1173804" y="1187777"/>
                </a:cubicBezTo>
                <a:cubicBezTo>
                  <a:pt x="1161235" y="1190919"/>
                  <a:pt x="1148506" y="1193481"/>
                  <a:pt x="1136097" y="1197204"/>
                </a:cubicBezTo>
                <a:cubicBezTo>
                  <a:pt x="1040419" y="1225907"/>
                  <a:pt x="1118306" y="1208303"/>
                  <a:pt x="1032402" y="1225484"/>
                </a:cubicBezTo>
                <a:cubicBezTo>
                  <a:pt x="1022975" y="1231769"/>
                  <a:pt x="1014474" y="1239736"/>
                  <a:pt x="1004121" y="1244338"/>
                </a:cubicBezTo>
                <a:cubicBezTo>
                  <a:pt x="985961" y="1252409"/>
                  <a:pt x="964097" y="1252168"/>
                  <a:pt x="947561" y="1263192"/>
                </a:cubicBezTo>
                <a:cubicBezTo>
                  <a:pt x="880220" y="1308086"/>
                  <a:pt x="912983" y="1295403"/>
                  <a:pt x="853292" y="1310326"/>
                </a:cubicBezTo>
                <a:cubicBezTo>
                  <a:pt x="849004" y="1313542"/>
                  <a:pt x="798022" y="1352867"/>
                  <a:pt x="787305" y="1357460"/>
                </a:cubicBezTo>
                <a:cubicBezTo>
                  <a:pt x="775397" y="1362564"/>
                  <a:pt x="762167" y="1363744"/>
                  <a:pt x="749598" y="1366886"/>
                </a:cubicBezTo>
                <a:cubicBezTo>
                  <a:pt x="730744" y="1379455"/>
                  <a:pt x="714534" y="1397429"/>
                  <a:pt x="693037" y="1404594"/>
                </a:cubicBezTo>
                <a:lnTo>
                  <a:pt x="636476" y="1423447"/>
                </a:lnTo>
                <a:cubicBezTo>
                  <a:pt x="623907" y="1432874"/>
                  <a:pt x="610698" y="1441503"/>
                  <a:pt x="598769" y="1451728"/>
                </a:cubicBezTo>
                <a:cubicBezTo>
                  <a:pt x="588647" y="1460404"/>
                  <a:pt x="581153" y="1472009"/>
                  <a:pt x="570488" y="1480008"/>
                </a:cubicBezTo>
                <a:cubicBezTo>
                  <a:pt x="515857" y="1520981"/>
                  <a:pt x="540181" y="1498383"/>
                  <a:pt x="495074" y="1517715"/>
                </a:cubicBezTo>
                <a:cubicBezTo>
                  <a:pt x="482158" y="1523251"/>
                  <a:pt x="469568" y="1529597"/>
                  <a:pt x="457367" y="1536569"/>
                </a:cubicBezTo>
                <a:cubicBezTo>
                  <a:pt x="447530" y="1542190"/>
                  <a:pt x="439834" y="1551839"/>
                  <a:pt x="429086" y="1555422"/>
                </a:cubicBezTo>
                <a:cubicBezTo>
                  <a:pt x="410953" y="1561466"/>
                  <a:pt x="391379" y="1561707"/>
                  <a:pt x="372525" y="1564849"/>
                </a:cubicBezTo>
                <a:cubicBezTo>
                  <a:pt x="272484" y="1598197"/>
                  <a:pt x="316915" y="1587284"/>
                  <a:pt x="240550" y="1602556"/>
                </a:cubicBezTo>
                <a:cubicBezTo>
                  <a:pt x="193416" y="1599414"/>
                  <a:pt x="144976" y="1604587"/>
                  <a:pt x="99148" y="1593130"/>
                </a:cubicBezTo>
                <a:cubicBezTo>
                  <a:pt x="89508" y="1590720"/>
                  <a:pt x="96747" y="1571876"/>
                  <a:pt x="89721" y="1564849"/>
                </a:cubicBezTo>
                <a:cubicBezTo>
                  <a:pt x="82695" y="1557823"/>
                  <a:pt x="70868" y="1558564"/>
                  <a:pt x="61441" y="1555422"/>
                </a:cubicBezTo>
                <a:cubicBezTo>
                  <a:pt x="52014" y="1545995"/>
                  <a:pt x="41696" y="1537383"/>
                  <a:pt x="33161" y="1527142"/>
                </a:cubicBezTo>
                <a:cubicBezTo>
                  <a:pt x="-31503" y="1449546"/>
                  <a:pt x="17172" y="1375156"/>
                  <a:pt x="23734" y="1253765"/>
                </a:cubicBezTo>
                <a:cubicBezTo>
                  <a:pt x="29575" y="1145705"/>
                  <a:pt x="15415" y="1176691"/>
                  <a:pt x="52014" y="1121789"/>
                </a:cubicBezTo>
                <a:cubicBezTo>
                  <a:pt x="67123" y="985809"/>
                  <a:pt x="46231" y="1084762"/>
                  <a:pt x="89721" y="980387"/>
                </a:cubicBezTo>
                <a:cubicBezTo>
                  <a:pt x="95828" y="965731"/>
                  <a:pt x="116605" y="892930"/>
                  <a:pt x="127429" y="876693"/>
                </a:cubicBezTo>
                <a:cubicBezTo>
                  <a:pt x="149750" y="843211"/>
                  <a:pt x="180522" y="815907"/>
                  <a:pt x="202843" y="782425"/>
                </a:cubicBezTo>
                <a:cubicBezTo>
                  <a:pt x="258079" y="699571"/>
                  <a:pt x="169830" y="830175"/>
                  <a:pt x="259404" y="707010"/>
                </a:cubicBezTo>
                <a:cubicBezTo>
                  <a:pt x="272731" y="688685"/>
                  <a:pt x="283516" y="668576"/>
                  <a:pt x="297111" y="650449"/>
                </a:cubicBezTo>
                <a:cubicBezTo>
                  <a:pt x="370332" y="552820"/>
                  <a:pt x="365628" y="563079"/>
                  <a:pt x="447940" y="480767"/>
                </a:cubicBezTo>
                <a:cubicBezTo>
                  <a:pt x="484235" y="444472"/>
                  <a:pt x="465124" y="459883"/>
                  <a:pt x="504501" y="433633"/>
                </a:cubicBezTo>
                <a:cubicBezTo>
                  <a:pt x="568632" y="348125"/>
                  <a:pt x="498038" y="438547"/>
                  <a:pt x="561062" y="367645"/>
                </a:cubicBezTo>
                <a:cubicBezTo>
                  <a:pt x="577367" y="349302"/>
                  <a:pt x="591891" y="329427"/>
                  <a:pt x="608196" y="311084"/>
                </a:cubicBezTo>
                <a:cubicBezTo>
                  <a:pt x="617053" y="301120"/>
                  <a:pt x="627800" y="292926"/>
                  <a:pt x="636476" y="282804"/>
                </a:cubicBezTo>
                <a:cubicBezTo>
                  <a:pt x="654014" y="262343"/>
                  <a:pt x="668690" y="239197"/>
                  <a:pt x="683610" y="216816"/>
                </a:cubicBezTo>
                <a:cubicBezTo>
                  <a:pt x="686752" y="204247"/>
                  <a:pt x="686170" y="190096"/>
                  <a:pt x="693037" y="179109"/>
                </a:cubicBezTo>
                <a:cubicBezTo>
                  <a:pt x="709364" y="152985"/>
                  <a:pt x="734687" y="138773"/>
                  <a:pt x="759024" y="122548"/>
                </a:cubicBezTo>
                <a:cubicBezTo>
                  <a:pt x="793589" y="70703"/>
                  <a:pt x="759025" y="114691"/>
                  <a:pt x="806158" y="75414"/>
                </a:cubicBezTo>
                <a:cubicBezTo>
                  <a:pt x="816400" y="66879"/>
                  <a:pt x="822515" y="53096"/>
                  <a:pt x="834439" y="47134"/>
                </a:cubicBezTo>
                <a:cubicBezTo>
                  <a:pt x="848770" y="39969"/>
                  <a:pt x="865932" y="41183"/>
                  <a:pt x="881573" y="37707"/>
                </a:cubicBezTo>
                <a:cubicBezTo>
                  <a:pt x="894220" y="34896"/>
                  <a:pt x="906633" y="31091"/>
                  <a:pt x="919280" y="28280"/>
                </a:cubicBezTo>
                <a:cubicBezTo>
                  <a:pt x="934921" y="24804"/>
                  <a:pt x="950956" y="23069"/>
                  <a:pt x="966414" y="18853"/>
                </a:cubicBezTo>
                <a:cubicBezTo>
                  <a:pt x="985587" y="13624"/>
                  <a:pt x="1004121" y="6284"/>
                  <a:pt x="1022975" y="0"/>
                </a:cubicBezTo>
                <a:cubicBezTo>
                  <a:pt x="1066967" y="3142"/>
                  <a:pt x="1111148" y="4274"/>
                  <a:pt x="1154950" y="9427"/>
                </a:cubicBezTo>
                <a:cubicBezTo>
                  <a:pt x="1190023" y="13553"/>
                  <a:pt x="1179474" y="23468"/>
                  <a:pt x="1211511" y="37707"/>
                </a:cubicBezTo>
                <a:cubicBezTo>
                  <a:pt x="1241023" y="50824"/>
                  <a:pt x="1274438" y="58152"/>
                  <a:pt x="1305779" y="65987"/>
                </a:cubicBezTo>
                <a:cubicBezTo>
                  <a:pt x="1315206" y="72272"/>
                  <a:pt x="1323646" y="80378"/>
                  <a:pt x="1334059" y="84841"/>
                </a:cubicBezTo>
                <a:cubicBezTo>
                  <a:pt x="1345968" y="89945"/>
                  <a:pt x="1359309" y="90709"/>
                  <a:pt x="1371767" y="94268"/>
                </a:cubicBezTo>
                <a:cubicBezTo>
                  <a:pt x="1433202" y="111821"/>
                  <a:pt x="1372530" y="105096"/>
                  <a:pt x="1484888" y="113121"/>
                </a:cubicBezTo>
                <a:cubicBezTo>
                  <a:pt x="1544522" y="117380"/>
                  <a:pt x="1604328" y="118819"/>
                  <a:pt x="1663998" y="122548"/>
                </a:cubicBezTo>
                <a:cubicBezTo>
                  <a:pt x="1704888" y="125104"/>
                  <a:pt x="1745680" y="129056"/>
                  <a:pt x="1786546" y="131975"/>
                </a:cubicBezTo>
                <a:lnTo>
                  <a:pt x="2229606" y="160255"/>
                </a:lnTo>
                <a:lnTo>
                  <a:pt x="2314447" y="169682"/>
                </a:lnTo>
                <a:cubicBezTo>
                  <a:pt x="2336495" y="172438"/>
                  <a:pt x="2358342" y="176742"/>
                  <a:pt x="2380435" y="179109"/>
                </a:cubicBezTo>
                <a:cubicBezTo>
                  <a:pt x="2446344" y="186171"/>
                  <a:pt x="2578398" y="197963"/>
                  <a:pt x="2578398" y="197963"/>
                </a:cubicBezTo>
                <a:cubicBezTo>
                  <a:pt x="2600394" y="204247"/>
                  <a:pt x="2622192" y="211268"/>
                  <a:pt x="2644385" y="216816"/>
                </a:cubicBezTo>
                <a:cubicBezTo>
                  <a:pt x="2659929" y="220702"/>
                  <a:pt x="2675975" y="222357"/>
                  <a:pt x="2691519" y="226243"/>
                </a:cubicBezTo>
                <a:cubicBezTo>
                  <a:pt x="2701159" y="228653"/>
                  <a:pt x="2710056" y="233721"/>
                  <a:pt x="2719800" y="235670"/>
                </a:cubicBezTo>
                <a:cubicBezTo>
                  <a:pt x="2741587" y="240028"/>
                  <a:pt x="2763999" y="240740"/>
                  <a:pt x="2785787" y="245097"/>
                </a:cubicBezTo>
                <a:cubicBezTo>
                  <a:pt x="2811196" y="250179"/>
                  <a:pt x="2836064" y="257666"/>
                  <a:pt x="2861202" y="263950"/>
                </a:cubicBezTo>
                <a:cubicBezTo>
                  <a:pt x="2914465" y="277265"/>
                  <a:pt x="2886190" y="270833"/>
                  <a:pt x="2946043" y="282804"/>
                </a:cubicBezTo>
                <a:cubicBezTo>
                  <a:pt x="2987938" y="303751"/>
                  <a:pt x="3024656" y="324720"/>
                  <a:pt x="3068591" y="339365"/>
                </a:cubicBezTo>
                <a:cubicBezTo>
                  <a:pt x="3080882" y="343462"/>
                  <a:pt x="3093730" y="345650"/>
                  <a:pt x="3106299" y="348792"/>
                </a:cubicBezTo>
                <a:cubicBezTo>
                  <a:pt x="3230984" y="423602"/>
                  <a:pt x="3079664" y="339998"/>
                  <a:pt x="3200567" y="386499"/>
                </a:cubicBezTo>
                <a:cubicBezTo>
                  <a:pt x="3251118" y="405942"/>
                  <a:pt x="3266704" y="418021"/>
                  <a:pt x="3304262" y="443060"/>
                </a:cubicBezTo>
                <a:cubicBezTo>
                  <a:pt x="3310546" y="452487"/>
                  <a:pt x="3315104" y="463329"/>
                  <a:pt x="3323115" y="471340"/>
                </a:cubicBezTo>
                <a:cubicBezTo>
                  <a:pt x="3331126" y="479351"/>
                  <a:pt x="3344143" y="481490"/>
                  <a:pt x="3351396" y="490194"/>
                </a:cubicBezTo>
                <a:cubicBezTo>
                  <a:pt x="3411195" y="561953"/>
                  <a:pt x="3329629" y="500823"/>
                  <a:pt x="3398530" y="546754"/>
                </a:cubicBezTo>
                <a:cubicBezTo>
                  <a:pt x="3404814" y="556181"/>
                  <a:pt x="3412782" y="564682"/>
                  <a:pt x="3417383" y="575035"/>
                </a:cubicBezTo>
                <a:cubicBezTo>
                  <a:pt x="3425454" y="593196"/>
                  <a:pt x="3436237" y="631596"/>
                  <a:pt x="3436237" y="631596"/>
                </a:cubicBezTo>
                <a:cubicBezTo>
                  <a:pt x="3433095" y="656734"/>
                  <a:pt x="3439575" y="685127"/>
                  <a:pt x="3426810" y="707010"/>
                </a:cubicBezTo>
                <a:cubicBezTo>
                  <a:pt x="3415393" y="726583"/>
                  <a:pt x="3389103" y="732148"/>
                  <a:pt x="3370249" y="744717"/>
                </a:cubicBezTo>
                <a:cubicBezTo>
                  <a:pt x="3360822" y="751002"/>
                  <a:pt x="3352717" y="759988"/>
                  <a:pt x="3341969" y="763571"/>
                </a:cubicBezTo>
                <a:cubicBezTo>
                  <a:pt x="3302940" y="776581"/>
                  <a:pt x="3321956" y="767486"/>
                  <a:pt x="3285408" y="791851"/>
                </a:cubicBezTo>
                <a:cubicBezTo>
                  <a:pt x="3241416" y="788709"/>
                  <a:pt x="3197537" y="782425"/>
                  <a:pt x="3153433" y="782425"/>
                </a:cubicBezTo>
                <a:cubicBezTo>
                  <a:pt x="3143496" y="782425"/>
                  <a:pt x="3128843" y="782625"/>
                  <a:pt x="3125152" y="791851"/>
                </a:cubicBezTo>
                <a:cubicBezTo>
                  <a:pt x="3072256" y="924087"/>
                  <a:pt x="3123581" y="889262"/>
                  <a:pt x="3106299" y="904973"/>
                </a:cubicBezTo>
                <a:close/>
              </a:path>
            </a:pathLst>
          </a:custGeom>
          <a:solidFill>
            <a:srgbClr val="F3C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a:extLst>
              <a:ext uri="{FF2B5EF4-FFF2-40B4-BE49-F238E27FC236}">
                <a16:creationId xmlns:a16="http://schemas.microsoft.com/office/drawing/2014/main" id="{AE6BE32E-CE07-4FDD-B57D-333C1354C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22" y="520285"/>
            <a:ext cx="1602557" cy="1602557"/>
          </a:xfrm>
          <a:prstGeom prst="rect">
            <a:avLst/>
          </a:prstGeom>
        </p:spPr>
      </p:pic>
      <p:pic>
        <p:nvPicPr>
          <p:cNvPr id="7" name="תמונה 6">
            <a:extLst>
              <a:ext uri="{FF2B5EF4-FFF2-40B4-BE49-F238E27FC236}">
                <a16:creationId xmlns:a16="http://schemas.microsoft.com/office/drawing/2014/main" id="{75AB02F2-2B13-4E87-A88F-E8EAFC4151F2}"/>
              </a:ext>
            </a:extLst>
          </p:cNvPr>
          <p:cNvPicPr>
            <a:picLocks noChangeAspect="1"/>
          </p:cNvPicPr>
          <p:nvPr/>
        </p:nvPicPr>
        <p:blipFill rotWithShape="1">
          <a:blip r:embed="rId5">
            <a:extLst>
              <a:ext uri="{28A0092B-C50C-407E-A947-70E740481C1C}">
                <a14:useLocalDpi xmlns:a14="http://schemas.microsoft.com/office/drawing/2010/main" val="0"/>
              </a:ext>
            </a:extLst>
          </a:blip>
          <a:srcRect t="52626"/>
          <a:stretch/>
        </p:blipFill>
        <p:spPr>
          <a:xfrm>
            <a:off x="2889543" y="811214"/>
            <a:ext cx="7812168" cy="5235571"/>
          </a:xfrm>
          <a:prstGeom prst="rect">
            <a:avLst/>
          </a:prstGeom>
        </p:spPr>
      </p:pic>
    </p:spTree>
    <p:extLst>
      <p:ext uri="{BB962C8B-B14F-4D97-AF65-F5344CB8AC3E}">
        <p14:creationId xmlns:p14="http://schemas.microsoft.com/office/powerpoint/2010/main" val="3046583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64" b="99823" l="1135" r="99622">
                        <a14:foregroundMark x1="29130" y1="4787" x2="49937" y2="0"/>
                        <a14:foregroundMark x1="49937" y1="0" x2="64817" y2="1241"/>
                        <a14:foregroundMark x1="64817" y1="1241" x2="65826" y2="2837"/>
                        <a14:foregroundMark x1="39470" y1="10461" x2="66078" y2="1241"/>
                        <a14:foregroundMark x1="66078" y1="1241" x2="83102" y2="2128"/>
                        <a14:foregroundMark x1="83102" y1="2128" x2="83354" y2="9752"/>
                        <a14:foregroundMark x1="83354" y1="9752" x2="92434" y2="3369"/>
                        <a14:foregroundMark x1="92434" y1="3369" x2="96721" y2="3723"/>
                        <a14:foregroundMark x1="95586" y1="4965" x2="99622" y2="5142"/>
                        <a14:foregroundMark x1="8194" y1="3901" x2="5296" y2="3901"/>
                        <a14:foregroundMark x1="8693" y1="3901" x2="8276" y2="3901"/>
                        <a14:foregroundMark x1="24716" y1="3901" x2="20307" y2="3901"/>
                        <a14:foregroundMark x1="5296" y1="3901" x2="1892" y2="7270"/>
                        <a14:foregroundMark x1="1892" y1="7270" x2="1201" y2="21181"/>
                        <a14:foregroundMark x1="17859" y1="97218" x2="21942" y2="99645"/>
                        <a14:foregroundMark x1="6431" y1="90426" x2="11221" y2="93273"/>
                        <a14:foregroundMark x1="21942" y1="99645" x2="42875" y2="93440"/>
                        <a14:foregroundMark x1="42875" y1="93440" x2="48172" y2="94681"/>
                        <a14:foregroundMark x1="62245" y1="90075" x2="62799" y2="89894"/>
                        <a14:foregroundMark x1="48172" y1="94681" x2="60159" y2="90758"/>
                        <a14:foregroundMark x1="76081" y1="92356" x2="90542" y2="95035"/>
                        <a14:foregroundMark x1="62799" y1="89894" x2="63392" y2="90004"/>
                        <a14:foregroundMark x1="90542" y1="95035" x2="94578" y2="91135"/>
                        <a14:foregroundMark x1="62421" y1="97695" x2="65251" y2="95057"/>
                        <a14:foregroundMark x1="88209" y1="86082" x2="94578" y2="87234"/>
                        <a14:foregroundMark x1="94578" y1="87234" x2="96847" y2="93262"/>
                        <a14:foregroundMark x1="96847" y1="93262" x2="96217" y2="94504"/>
                        <a14:foregroundMark x1="17288" y1="98604" x2="19798" y2="99645"/>
                        <a14:foregroundMark x1="14553" y1="97470" x2="14844" y2="97591"/>
                        <a14:foregroundMark x1="2270" y1="92376" x2="9699" y2="95457"/>
                        <a14:foregroundMark x1="19798" y1="99645" x2="49559" y2="93440"/>
                        <a14:foregroundMark x1="49559" y1="93440" x2="65700" y2="99291"/>
                        <a14:foregroundMark x1="78542" y1="90733" x2="78744" y2="90599"/>
                        <a14:foregroundMark x1="76086" y1="92369" x2="76316" y2="92216"/>
                        <a14:foregroundMark x1="72079" y1="95040" x2="75346" y2="92863"/>
                        <a14:foregroundMark x1="65700" y1="99291" x2="71008" y2="95754"/>
                        <a14:foregroundMark x1="88815" y1="85117" x2="98865" y2="87943"/>
                        <a14:foregroundMark x1="98865" y1="87943" x2="98865" y2="99823"/>
                        <a14:foregroundMark x1="98865" y1="99823" x2="98361" y2="99823"/>
                        <a14:backgroundMark x1="31652" y1="57092" x2="47667" y2="38830"/>
                        <a14:backgroundMark x1="47667" y1="38830" x2="60530" y2="34929"/>
                        <a14:backgroundMark x1="60530" y1="34929" x2="72888" y2="36879"/>
                        <a14:backgroundMark x1="71753" y1="91135" x2="75410" y2="88830"/>
                        <a14:backgroundMark x1="75410" y1="88830" x2="79697" y2="87943"/>
                        <a14:backgroundMark x1="79697" y1="87943" x2="87264" y2="83333"/>
                        <a14:backgroundMark x1="87264" y1="83333" x2="89155" y2="84574"/>
                        <a14:backgroundMark x1="63178" y1="90426" x2="72005" y2="92553"/>
                        <a14:backgroundMark x1="72005" y1="92553" x2="74779" y2="89184"/>
                        <a14:backgroundMark x1="74779" y1="89184" x2="67844" y2="87589"/>
                        <a14:backgroundMark x1="62673" y1="91135" x2="60025" y2="90426"/>
                        <a14:backgroundMark x1="11475" y1="92908" x2="15385" y2="96277"/>
                        <a14:backgroundMark x1="15385" y1="96277" x2="18537" y2="95567"/>
                        <a14:backgroundMark x1="5927" y1="28901" x2="17781" y2="25887"/>
                        <a14:backgroundMark x1="17781" y1="25887" x2="26986" y2="28191"/>
                        <a14:backgroundMark x1="26734" y1="25709" x2="18663" y2="18085"/>
                        <a14:backgroundMark x1="18663" y1="18085" x2="7062" y2="21099"/>
                        <a14:backgroundMark x1="28878" y1="17553" x2="25347" y2="12943"/>
                        <a14:backgroundMark x1="25347" y1="12943" x2="21311" y2="10638"/>
                        <a14:backgroundMark x1="21311" y1="10638" x2="12484" y2="12589"/>
                        <a14:backgroundMark x1="12484" y1="12589" x2="6305" y2="18972"/>
                        <a14:backgroundMark x1="26103" y1="10993" x2="22194" y2="9220"/>
                        <a14:backgroundMark x1="22194" y1="9220" x2="8953" y2="8688"/>
                        <a14:backgroundMark x1="8953" y1="8688" x2="7566" y2="17553"/>
                        <a14:backgroundMark x1="5801" y1="12589" x2="7818" y2="5674"/>
                        <a14:backgroundMark x1="7818" y1="5674" x2="24338" y2="8688"/>
                        <a14:backgroundMark x1="24338" y1="8688" x2="26482" y2="12766"/>
                        <a14:backgroundMark x1="13367" y1="5674" x2="10467" y2="5496"/>
                        <a14:backgroundMark x1="1387" y1="22518" x2="883" y2="22695"/>
                        <a14:backgroundMark x1="5296" y1="27128" x2="3909" y2="27128"/>
                        <a14:backgroundMark x1="757" y1="22163" x2="2144" y2="22163"/>
                      </a14:backgroundRemoval>
                    </a14:imgEffect>
                  </a14:imgLayer>
                </a14:imgProps>
              </a:ext>
            </a:extLst>
          </a:blip>
          <a:srcRect t="1650"/>
          <a:stretch/>
        </p:blipFill>
        <p:spPr>
          <a:xfrm>
            <a:off x="0" y="0"/>
            <a:ext cx="12192000" cy="6858000"/>
          </a:xfrm>
          <a:prstGeom prst="rect">
            <a:avLst/>
          </a:prstGeom>
        </p:spPr>
      </p:pic>
      <p:sp>
        <p:nvSpPr>
          <p:cNvPr id="2" name="צורה חופשית: צורה 1">
            <a:extLst>
              <a:ext uri="{FF2B5EF4-FFF2-40B4-BE49-F238E27FC236}">
                <a16:creationId xmlns:a16="http://schemas.microsoft.com/office/drawing/2014/main" id="{FF1725DD-FDEF-4B68-A085-DACC847C319D}"/>
              </a:ext>
            </a:extLst>
          </p:cNvPr>
          <p:cNvSpPr/>
          <p:nvPr/>
        </p:nvSpPr>
        <p:spPr>
          <a:xfrm>
            <a:off x="-245096" y="-160255"/>
            <a:ext cx="3987538" cy="1602556"/>
          </a:xfrm>
          <a:custGeom>
            <a:avLst/>
            <a:gdLst>
              <a:gd name="connsiteX0" fmla="*/ 3106299 w 3436237"/>
              <a:gd name="connsiteY0" fmla="*/ 904973 h 1602556"/>
              <a:gd name="connsiteX1" fmla="*/ 3021457 w 3436237"/>
              <a:gd name="connsiteY1" fmla="*/ 886119 h 1602556"/>
              <a:gd name="connsiteX2" fmla="*/ 2993177 w 3436237"/>
              <a:gd name="connsiteY2" fmla="*/ 876693 h 1602556"/>
              <a:gd name="connsiteX3" fmla="*/ 2880055 w 3436237"/>
              <a:gd name="connsiteY3" fmla="*/ 857839 h 1602556"/>
              <a:gd name="connsiteX4" fmla="*/ 2804641 w 3436237"/>
              <a:gd name="connsiteY4" fmla="*/ 848412 h 1602556"/>
              <a:gd name="connsiteX5" fmla="*/ 2418142 w 3436237"/>
              <a:gd name="connsiteY5" fmla="*/ 857839 h 1602556"/>
              <a:gd name="connsiteX6" fmla="*/ 2352154 w 3436237"/>
              <a:gd name="connsiteY6" fmla="*/ 867266 h 1602556"/>
              <a:gd name="connsiteX7" fmla="*/ 2229606 w 3436237"/>
              <a:gd name="connsiteY7" fmla="*/ 876693 h 1602556"/>
              <a:gd name="connsiteX8" fmla="*/ 2144765 w 3436237"/>
              <a:gd name="connsiteY8" fmla="*/ 895546 h 1602556"/>
              <a:gd name="connsiteX9" fmla="*/ 2116484 w 3436237"/>
              <a:gd name="connsiteY9" fmla="*/ 904973 h 1602556"/>
              <a:gd name="connsiteX10" fmla="*/ 2059923 w 3436237"/>
              <a:gd name="connsiteY10" fmla="*/ 914400 h 1602556"/>
              <a:gd name="connsiteX11" fmla="*/ 1984509 w 3436237"/>
              <a:gd name="connsiteY11" fmla="*/ 933253 h 1602556"/>
              <a:gd name="connsiteX12" fmla="*/ 1909095 w 3436237"/>
              <a:gd name="connsiteY12" fmla="*/ 952107 h 1602556"/>
              <a:gd name="connsiteX13" fmla="*/ 1777119 w 3436237"/>
              <a:gd name="connsiteY13" fmla="*/ 970961 h 1602556"/>
              <a:gd name="connsiteX14" fmla="*/ 1663998 w 3436237"/>
              <a:gd name="connsiteY14" fmla="*/ 1008668 h 1602556"/>
              <a:gd name="connsiteX15" fmla="*/ 1635717 w 3436237"/>
              <a:gd name="connsiteY15" fmla="*/ 1018095 h 1602556"/>
              <a:gd name="connsiteX16" fmla="*/ 1598010 w 3436237"/>
              <a:gd name="connsiteY16" fmla="*/ 1036948 h 1602556"/>
              <a:gd name="connsiteX17" fmla="*/ 1532022 w 3436237"/>
              <a:gd name="connsiteY17" fmla="*/ 1055802 h 1602556"/>
              <a:gd name="connsiteX18" fmla="*/ 1503742 w 3436237"/>
              <a:gd name="connsiteY18" fmla="*/ 1074655 h 1602556"/>
              <a:gd name="connsiteX19" fmla="*/ 1437754 w 3436237"/>
              <a:gd name="connsiteY19" fmla="*/ 1102936 h 1602556"/>
              <a:gd name="connsiteX20" fmla="*/ 1409474 w 3436237"/>
              <a:gd name="connsiteY20" fmla="*/ 1121789 h 1602556"/>
              <a:gd name="connsiteX21" fmla="*/ 1296352 w 3436237"/>
              <a:gd name="connsiteY21" fmla="*/ 1140643 h 1602556"/>
              <a:gd name="connsiteX22" fmla="*/ 1268072 w 3436237"/>
              <a:gd name="connsiteY22" fmla="*/ 1159497 h 1602556"/>
              <a:gd name="connsiteX23" fmla="*/ 1230365 w 3436237"/>
              <a:gd name="connsiteY23" fmla="*/ 1168923 h 1602556"/>
              <a:gd name="connsiteX24" fmla="*/ 1173804 w 3436237"/>
              <a:gd name="connsiteY24" fmla="*/ 1187777 h 1602556"/>
              <a:gd name="connsiteX25" fmla="*/ 1136097 w 3436237"/>
              <a:gd name="connsiteY25" fmla="*/ 1197204 h 1602556"/>
              <a:gd name="connsiteX26" fmla="*/ 1032402 w 3436237"/>
              <a:gd name="connsiteY26" fmla="*/ 1225484 h 1602556"/>
              <a:gd name="connsiteX27" fmla="*/ 1004121 w 3436237"/>
              <a:gd name="connsiteY27" fmla="*/ 1244338 h 1602556"/>
              <a:gd name="connsiteX28" fmla="*/ 947561 w 3436237"/>
              <a:gd name="connsiteY28" fmla="*/ 1263192 h 1602556"/>
              <a:gd name="connsiteX29" fmla="*/ 853292 w 3436237"/>
              <a:gd name="connsiteY29" fmla="*/ 1310326 h 1602556"/>
              <a:gd name="connsiteX30" fmla="*/ 787305 w 3436237"/>
              <a:gd name="connsiteY30" fmla="*/ 1357460 h 1602556"/>
              <a:gd name="connsiteX31" fmla="*/ 749598 w 3436237"/>
              <a:gd name="connsiteY31" fmla="*/ 1366886 h 1602556"/>
              <a:gd name="connsiteX32" fmla="*/ 693037 w 3436237"/>
              <a:gd name="connsiteY32" fmla="*/ 1404594 h 1602556"/>
              <a:gd name="connsiteX33" fmla="*/ 636476 w 3436237"/>
              <a:gd name="connsiteY33" fmla="*/ 1423447 h 1602556"/>
              <a:gd name="connsiteX34" fmla="*/ 598769 w 3436237"/>
              <a:gd name="connsiteY34" fmla="*/ 1451728 h 1602556"/>
              <a:gd name="connsiteX35" fmla="*/ 570488 w 3436237"/>
              <a:gd name="connsiteY35" fmla="*/ 1480008 h 1602556"/>
              <a:gd name="connsiteX36" fmla="*/ 495074 w 3436237"/>
              <a:gd name="connsiteY36" fmla="*/ 1517715 h 1602556"/>
              <a:gd name="connsiteX37" fmla="*/ 457367 w 3436237"/>
              <a:gd name="connsiteY37" fmla="*/ 1536569 h 1602556"/>
              <a:gd name="connsiteX38" fmla="*/ 429086 w 3436237"/>
              <a:gd name="connsiteY38" fmla="*/ 1555422 h 1602556"/>
              <a:gd name="connsiteX39" fmla="*/ 372525 w 3436237"/>
              <a:gd name="connsiteY39" fmla="*/ 1564849 h 1602556"/>
              <a:gd name="connsiteX40" fmla="*/ 240550 w 3436237"/>
              <a:gd name="connsiteY40" fmla="*/ 1602556 h 1602556"/>
              <a:gd name="connsiteX41" fmla="*/ 99148 w 3436237"/>
              <a:gd name="connsiteY41" fmla="*/ 1593130 h 1602556"/>
              <a:gd name="connsiteX42" fmla="*/ 89721 w 3436237"/>
              <a:gd name="connsiteY42" fmla="*/ 1564849 h 1602556"/>
              <a:gd name="connsiteX43" fmla="*/ 61441 w 3436237"/>
              <a:gd name="connsiteY43" fmla="*/ 1555422 h 1602556"/>
              <a:gd name="connsiteX44" fmla="*/ 33161 w 3436237"/>
              <a:gd name="connsiteY44" fmla="*/ 1527142 h 1602556"/>
              <a:gd name="connsiteX45" fmla="*/ 23734 w 3436237"/>
              <a:gd name="connsiteY45" fmla="*/ 1253765 h 1602556"/>
              <a:gd name="connsiteX46" fmla="*/ 52014 w 3436237"/>
              <a:gd name="connsiteY46" fmla="*/ 1121789 h 1602556"/>
              <a:gd name="connsiteX47" fmla="*/ 89721 w 3436237"/>
              <a:gd name="connsiteY47" fmla="*/ 980387 h 1602556"/>
              <a:gd name="connsiteX48" fmla="*/ 127429 w 3436237"/>
              <a:gd name="connsiteY48" fmla="*/ 876693 h 1602556"/>
              <a:gd name="connsiteX49" fmla="*/ 202843 w 3436237"/>
              <a:gd name="connsiteY49" fmla="*/ 782425 h 1602556"/>
              <a:gd name="connsiteX50" fmla="*/ 259404 w 3436237"/>
              <a:gd name="connsiteY50" fmla="*/ 707010 h 1602556"/>
              <a:gd name="connsiteX51" fmla="*/ 297111 w 3436237"/>
              <a:gd name="connsiteY51" fmla="*/ 650449 h 1602556"/>
              <a:gd name="connsiteX52" fmla="*/ 447940 w 3436237"/>
              <a:gd name="connsiteY52" fmla="*/ 480767 h 1602556"/>
              <a:gd name="connsiteX53" fmla="*/ 504501 w 3436237"/>
              <a:gd name="connsiteY53" fmla="*/ 433633 h 1602556"/>
              <a:gd name="connsiteX54" fmla="*/ 561062 w 3436237"/>
              <a:gd name="connsiteY54" fmla="*/ 367645 h 1602556"/>
              <a:gd name="connsiteX55" fmla="*/ 608196 w 3436237"/>
              <a:gd name="connsiteY55" fmla="*/ 311084 h 1602556"/>
              <a:gd name="connsiteX56" fmla="*/ 636476 w 3436237"/>
              <a:gd name="connsiteY56" fmla="*/ 282804 h 1602556"/>
              <a:gd name="connsiteX57" fmla="*/ 683610 w 3436237"/>
              <a:gd name="connsiteY57" fmla="*/ 216816 h 1602556"/>
              <a:gd name="connsiteX58" fmla="*/ 693037 w 3436237"/>
              <a:gd name="connsiteY58" fmla="*/ 179109 h 1602556"/>
              <a:gd name="connsiteX59" fmla="*/ 759024 w 3436237"/>
              <a:gd name="connsiteY59" fmla="*/ 122548 h 1602556"/>
              <a:gd name="connsiteX60" fmla="*/ 806158 w 3436237"/>
              <a:gd name="connsiteY60" fmla="*/ 75414 h 1602556"/>
              <a:gd name="connsiteX61" fmla="*/ 834439 w 3436237"/>
              <a:gd name="connsiteY61" fmla="*/ 47134 h 1602556"/>
              <a:gd name="connsiteX62" fmla="*/ 881573 w 3436237"/>
              <a:gd name="connsiteY62" fmla="*/ 37707 h 1602556"/>
              <a:gd name="connsiteX63" fmla="*/ 919280 w 3436237"/>
              <a:gd name="connsiteY63" fmla="*/ 28280 h 1602556"/>
              <a:gd name="connsiteX64" fmla="*/ 966414 w 3436237"/>
              <a:gd name="connsiteY64" fmla="*/ 18853 h 1602556"/>
              <a:gd name="connsiteX65" fmla="*/ 1022975 w 3436237"/>
              <a:gd name="connsiteY65" fmla="*/ 0 h 1602556"/>
              <a:gd name="connsiteX66" fmla="*/ 1154950 w 3436237"/>
              <a:gd name="connsiteY66" fmla="*/ 9427 h 1602556"/>
              <a:gd name="connsiteX67" fmla="*/ 1211511 w 3436237"/>
              <a:gd name="connsiteY67" fmla="*/ 37707 h 1602556"/>
              <a:gd name="connsiteX68" fmla="*/ 1305779 w 3436237"/>
              <a:gd name="connsiteY68" fmla="*/ 65987 h 1602556"/>
              <a:gd name="connsiteX69" fmla="*/ 1334059 w 3436237"/>
              <a:gd name="connsiteY69" fmla="*/ 84841 h 1602556"/>
              <a:gd name="connsiteX70" fmla="*/ 1371767 w 3436237"/>
              <a:gd name="connsiteY70" fmla="*/ 94268 h 1602556"/>
              <a:gd name="connsiteX71" fmla="*/ 1484888 w 3436237"/>
              <a:gd name="connsiteY71" fmla="*/ 113121 h 1602556"/>
              <a:gd name="connsiteX72" fmla="*/ 1663998 w 3436237"/>
              <a:gd name="connsiteY72" fmla="*/ 122548 h 1602556"/>
              <a:gd name="connsiteX73" fmla="*/ 1786546 w 3436237"/>
              <a:gd name="connsiteY73" fmla="*/ 131975 h 1602556"/>
              <a:gd name="connsiteX74" fmla="*/ 2229606 w 3436237"/>
              <a:gd name="connsiteY74" fmla="*/ 160255 h 1602556"/>
              <a:gd name="connsiteX75" fmla="*/ 2314447 w 3436237"/>
              <a:gd name="connsiteY75" fmla="*/ 169682 h 1602556"/>
              <a:gd name="connsiteX76" fmla="*/ 2380435 w 3436237"/>
              <a:gd name="connsiteY76" fmla="*/ 179109 h 1602556"/>
              <a:gd name="connsiteX77" fmla="*/ 2578398 w 3436237"/>
              <a:gd name="connsiteY77" fmla="*/ 197963 h 1602556"/>
              <a:gd name="connsiteX78" fmla="*/ 2644385 w 3436237"/>
              <a:gd name="connsiteY78" fmla="*/ 216816 h 1602556"/>
              <a:gd name="connsiteX79" fmla="*/ 2691519 w 3436237"/>
              <a:gd name="connsiteY79" fmla="*/ 226243 h 1602556"/>
              <a:gd name="connsiteX80" fmla="*/ 2719800 w 3436237"/>
              <a:gd name="connsiteY80" fmla="*/ 235670 h 1602556"/>
              <a:gd name="connsiteX81" fmla="*/ 2785787 w 3436237"/>
              <a:gd name="connsiteY81" fmla="*/ 245097 h 1602556"/>
              <a:gd name="connsiteX82" fmla="*/ 2861202 w 3436237"/>
              <a:gd name="connsiteY82" fmla="*/ 263950 h 1602556"/>
              <a:gd name="connsiteX83" fmla="*/ 2946043 w 3436237"/>
              <a:gd name="connsiteY83" fmla="*/ 282804 h 1602556"/>
              <a:gd name="connsiteX84" fmla="*/ 3068591 w 3436237"/>
              <a:gd name="connsiteY84" fmla="*/ 339365 h 1602556"/>
              <a:gd name="connsiteX85" fmla="*/ 3106299 w 3436237"/>
              <a:gd name="connsiteY85" fmla="*/ 348792 h 1602556"/>
              <a:gd name="connsiteX86" fmla="*/ 3200567 w 3436237"/>
              <a:gd name="connsiteY86" fmla="*/ 386499 h 1602556"/>
              <a:gd name="connsiteX87" fmla="*/ 3304262 w 3436237"/>
              <a:gd name="connsiteY87" fmla="*/ 443060 h 1602556"/>
              <a:gd name="connsiteX88" fmla="*/ 3323115 w 3436237"/>
              <a:gd name="connsiteY88" fmla="*/ 471340 h 1602556"/>
              <a:gd name="connsiteX89" fmla="*/ 3351396 w 3436237"/>
              <a:gd name="connsiteY89" fmla="*/ 490194 h 1602556"/>
              <a:gd name="connsiteX90" fmla="*/ 3398530 w 3436237"/>
              <a:gd name="connsiteY90" fmla="*/ 546754 h 1602556"/>
              <a:gd name="connsiteX91" fmla="*/ 3417383 w 3436237"/>
              <a:gd name="connsiteY91" fmla="*/ 575035 h 1602556"/>
              <a:gd name="connsiteX92" fmla="*/ 3436237 w 3436237"/>
              <a:gd name="connsiteY92" fmla="*/ 631596 h 1602556"/>
              <a:gd name="connsiteX93" fmla="*/ 3426810 w 3436237"/>
              <a:gd name="connsiteY93" fmla="*/ 707010 h 1602556"/>
              <a:gd name="connsiteX94" fmla="*/ 3370249 w 3436237"/>
              <a:gd name="connsiteY94" fmla="*/ 744717 h 1602556"/>
              <a:gd name="connsiteX95" fmla="*/ 3341969 w 3436237"/>
              <a:gd name="connsiteY95" fmla="*/ 763571 h 1602556"/>
              <a:gd name="connsiteX96" fmla="*/ 3285408 w 3436237"/>
              <a:gd name="connsiteY96" fmla="*/ 791851 h 1602556"/>
              <a:gd name="connsiteX97" fmla="*/ 3153433 w 3436237"/>
              <a:gd name="connsiteY97" fmla="*/ 782425 h 1602556"/>
              <a:gd name="connsiteX98" fmla="*/ 3125152 w 3436237"/>
              <a:gd name="connsiteY98" fmla="*/ 791851 h 1602556"/>
              <a:gd name="connsiteX99" fmla="*/ 3106299 w 3436237"/>
              <a:gd name="connsiteY99" fmla="*/ 904973 h 16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36237" h="1602556">
                <a:moveTo>
                  <a:pt x="3106299" y="904973"/>
                </a:moveTo>
                <a:cubicBezTo>
                  <a:pt x="3089017" y="920684"/>
                  <a:pt x="3052524" y="894995"/>
                  <a:pt x="3021457" y="886119"/>
                </a:cubicBezTo>
                <a:cubicBezTo>
                  <a:pt x="3011903" y="883389"/>
                  <a:pt x="3002817" y="879103"/>
                  <a:pt x="2993177" y="876693"/>
                </a:cubicBezTo>
                <a:cubicBezTo>
                  <a:pt x="2958607" y="868051"/>
                  <a:pt x="2914266" y="862401"/>
                  <a:pt x="2880055" y="857839"/>
                </a:cubicBezTo>
                <a:lnTo>
                  <a:pt x="2804641" y="848412"/>
                </a:lnTo>
                <a:lnTo>
                  <a:pt x="2418142" y="857839"/>
                </a:lnTo>
                <a:cubicBezTo>
                  <a:pt x="2395942" y="858764"/>
                  <a:pt x="2374263" y="865055"/>
                  <a:pt x="2352154" y="867266"/>
                </a:cubicBezTo>
                <a:cubicBezTo>
                  <a:pt x="2311387" y="871343"/>
                  <a:pt x="2270455" y="873551"/>
                  <a:pt x="2229606" y="876693"/>
                </a:cubicBezTo>
                <a:cubicBezTo>
                  <a:pt x="2197199" y="883174"/>
                  <a:pt x="2175835" y="886669"/>
                  <a:pt x="2144765" y="895546"/>
                </a:cubicBezTo>
                <a:cubicBezTo>
                  <a:pt x="2135210" y="898276"/>
                  <a:pt x="2126184" y="902817"/>
                  <a:pt x="2116484" y="904973"/>
                </a:cubicBezTo>
                <a:cubicBezTo>
                  <a:pt x="2097825" y="909119"/>
                  <a:pt x="2078777" y="911258"/>
                  <a:pt x="2059923" y="914400"/>
                </a:cubicBezTo>
                <a:cubicBezTo>
                  <a:pt x="2005857" y="932423"/>
                  <a:pt x="2058456" y="916189"/>
                  <a:pt x="1984509" y="933253"/>
                </a:cubicBezTo>
                <a:cubicBezTo>
                  <a:pt x="1959261" y="939079"/>
                  <a:pt x="1934807" y="948893"/>
                  <a:pt x="1909095" y="952107"/>
                </a:cubicBezTo>
                <a:cubicBezTo>
                  <a:pt x="1814714" y="963905"/>
                  <a:pt x="1858669" y="957369"/>
                  <a:pt x="1777119" y="970961"/>
                </a:cubicBezTo>
                <a:cubicBezTo>
                  <a:pt x="1692090" y="1013475"/>
                  <a:pt x="1797568" y="964145"/>
                  <a:pt x="1663998" y="1008668"/>
                </a:cubicBezTo>
                <a:cubicBezTo>
                  <a:pt x="1654571" y="1011810"/>
                  <a:pt x="1644851" y="1014181"/>
                  <a:pt x="1635717" y="1018095"/>
                </a:cubicBezTo>
                <a:cubicBezTo>
                  <a:pt x="1622801" y="1023630"/>
                  <a:pt x="1611168" y="1032014"/>
                  <a:pt x="1598010" y="1036948"/>
                </a:cubicBezTo>
                <a:cubicBezTo>
                  <a:pt x="1573847" y="1046009"/>
                  <a:pt x="1554812" y="1044407"/>
                  <a:pt x="1532022" y="1055802"/>
                </a:cubicBezTo>
                <a:cubicBezTo>
                  <a:pt x="1521889" y="1060869"/>
                  <a:pt x="1513875" y="1069588"/>
                  <a:pt x="1503742" y="1074655"/>
                </a:cubicBezTo>
                <a:cubicBezTo>
                  <a:pt x="1397981" y="1127535"/>
                  <a:pt x="1575073" y="1024469"/>
                  <a:pt x="1437754" y="1102936"/>
                </a:cubicBezTo>
                <a:cubicBezTo>
                  <a:pt x="1427917" y="1108557"/>
                  <a:pt x="1419887" y="1117326"/>
                  <a:pt x="1409474" y="1121789"/>
                </a:cubicBezTo>
                <a:cubicBezTo>
                  <a:pt x="1383826" y="1132781"/>
                  <a:pt x="1312983" y="1138564"/>
                  <a:pt x="1296352" y="1140643"/>
                </a:cubicBezTo>
                <a:cubicBezTo>
                  <a:pt x="1286925" y="1146928"/>
                  <a:pt x="1278486" y="1155034"/>
                  <a:pt x="1268072" y="1159497"/>
                </a:cubicBezTo>
                <a:cubicBezTo>
                  <a:pt x="1256164" y="1164601"/>
                  <a:pt x="1242774" y="1165200"/>
                  <a:pt x="1230365" y="1168923"/>
                </a:cubicBezTo>
                <a:cubicBezTo>
                  <a:pt x="1211330" y="1174634"/>
                  <a:pt x="1193084" y="1182957"/>
                  <a:pt x="1173804" y="1187777"/>
                </a:cubicBezTo>
                <a:cubicBezTo>
                  <a:pt x="1161235" y="1190919"/>
                  <a:pt x="1148506" y="1193481"/>
                  <a:pt x="1136097" y="1197204"/>
                </a:cubicBezTo>
                <a:cubicBezTo>
                  <a:pt x="1040419" y="1225907"/>
                  <a:pt x="1118306" y="1208303"/>
                  <a:pt x="1032402" y="1225484"/>
                </a:cubicBezTo>
                <a:cubicBezTo>
                  <a:pt x="1022975" y="1231769"/>
                  <a:pt x="1014474" y="1239736"/>
                  <a:pt x="1004121" y="1244338"/>
                </a:cubicBezTo>
                <a:cubicBezTo>
                  <a:pt x="985961" y="1252409"/>
                  <a:pt x="964097" y="1252168"/>
                  <a:pt x="947561" y="1263192"/>
                </a:cubicBezTo>
                <a:cubicBezTo>
                  <a:pt x="880220" y="1308086"/>
                  <a:pt x="912983" y="1295403"/>
                  <a:pt x="853292" y="1310326"/>
                </a:cubicBezTo>
                <a:cubicBezTo>
                  <a:pt x="849004" y="1313542"/>
                  <a:pt x="798022" y="1352867"/>
                  <a:pt x="787305" y="1357460"/>
                </a:cubicBezTo>
                <a:cubicBezTo>
                  <a:pt x="775397" y="1362564"/>
                  <a:pt x="762167" y="1363744"/>
                  <a:pt x="749598" y="1366886"/>
                </a:cubicBezTo>
                <a:cubicBezTo>
                  <a:pt x="730744" y="1379455"/>
                  <a:pt x="714534" y="1397429"/>
                  <a:pt x="693037" y="1404594"/>
                </a:cubicBezTo>
                <a:lnTo>
                  <a:pt x="636476" y="1423447"/>
                </a:lnTo>
                <a:cubicBezTo>
                  <a:pt x="623907" y="1432874"/>
                  <a:pt x="610698" y="1441503"/>
                  <a:pt x="598769" y="1451728"/>
                </a:cubicBezTo>
                <a:cubicBezTo>
                  <a:pt x="588647" y="1460404"/>
                  <a:pt x="581153" y="1472009"/>
                  <a:pt x="570488" y="1480008"/>
                </a:cubicBezTo>
                <a:cubicBezTo>
                  <a:pt x="515857" y="1520981"/>
                  <a:pt x="540181" y="1498383"/>
                  <a:pt x="495074" y="1517715"/>
                </a:cubicBezTo>
                <a:cubicBezTo>
                  <a:pt x="482158" y="1523251"/>
                  <a:pt x="469568" y="1529597"/>
                  <a:pt x="457367" y="1536569"/>
                </a:cubicBezTo>
                <a:cubicBezTo>
                  <a:pt x="447530" y="1542190"/>
                  <a:pt x="439834" y="1551839"/>
                  <a:pt x="429086" y="1555422"/>
                </a:cubicBezTo>
                <a:cubicBezTo>
                  <a:pt x="410953" y="1561466"/>
                  <a:pt x="391379" y="1561707"/>
                  <a:pt x="372525" y="1564849"/>
                </a:cubicBezTo>
                <a:cubicBezTo>
                  <a:pt x="272484" y="1598197"/>
                  <a:pt x="316915" y="1587284"/>
                  <a:pt x="240550" y="1602556"/>
                </a:cubicBezTo>
                <a:cubicBezTo>
                  <a:pt x="193416" y="1599414"/>
                  <a:pt x="144976" y="1604587"/>
                  <a:pt x="99148" y="1593130"/>
                </a:cubicBezTo>
                <a:cubicBezTo>
                  <a:pt x="89508" y="1590720"/>
                  <a:pt x="96747" y="1571876"/>
                  <a:pt x="89721" y="1564849"/>
                </a:cubicBezTo>
                <a:cubicBezTo>
                  <a:pt x="82695" y="1557823"/>
                  <a:pt x="70868" y="1558564"/>
                  <a:pt x="61441" y="1555422"/>
                </a:cubicBezTo>
                <a:cubicBezTo>
                  <a:pt x="52014" y="1545995"/>
                  <a:pt x="41696" y="1537383"/>
                  <a:pt x="33161" y="1527142"/>
                </a:cubicBezTo>
                <a:cubicBezTo>
                  <a:pt x="-31503" y="1449546"/>
                  <a:pt x="17172" y="1375156"/>
                  <a:pt x="23734" y="1253765"/>
                </a:cubicBezTo>
                <a:cubicBezTo>
                  <a:pt x="29575" y="1145705"/>
                  <a:pt x="15415" y="1176691"/>
                  <a:pt x="52014" y="1121789"/>
                </a:cubicBezTo>
                <a:cubicBezTo>
                  <a:pt x="67123" y="985809"/>
                  <a:pt x="46231" y="1084762"/>
                  <a:pt x="89721" y="980387"/>
                </a:cubicBezTo>
                <a:cubicBezTo>
                  <a:pt x="95828" y="965731"/>
                  <a:pt x="116605" y="892930"/>
                  <a:pt x="127429" y="876693"/>
                </a:cubicBezTo>
                <a:cubicBezTo>
                  <a:pt x="149750" y="843211"/>
                  <a:pt x="180522" y="815907"/>
                  <a:pt x="202843" y="782425"/>
                </a:cubicBezTo>
                <a:cubicBezTo>
                  <a:pt x="258079" y="699571"/>
                  <a:pt x="169830" y="830175"/>
                  <a:pt x="259404" y="707010"/>
                </a:cubicBezTo>
                <a:cubicBezTo>
                  <a:pt x="272731" y="688685"/>
                  <a:pt x="283516" y="668576"/>
                  <a:pt x="297111" y="650449"/>
                </a:cubicBezTo>
                <a:cubicBezTo>
                  <a:pt x="370332" y="552820"/>
                  <a:pt x="365628" y="563079"/>
                  <a:pt x="447940" y="480767"/>
                </a:cubicBezTo>
                <a:cubicBezTo>
                  <a:pt x="484235" y="444472"/>
                  <a:pt x="465124" y="459883"/>
                  <a:pt x="504501" y="433633"/>
                </a:cubicBezTo>
                <a:cubicBezTo>
                  <a:pt x="568632" y="348125"/>
                  <a:pt x="498038" y="438547"/>
                  <a:pt x="561062" y="367645"/>
                </a:cubicBezTo>
                <a:cubicBezTo>
                  <a:pt x="577367" y="349302"/>
                  <a:pt x="591891" y="329427"/>
                  <a:pt x="608196" y="311084"/>
                </a:cubicBezTo>
                <a:cubicBezTo>
                  <a:pt x="617053" y="301120"/>
                  <a:pt x="627800" y="292926"/>
                  <a:pt x="636476" y="282804"/>
                </a:cubicBezTo>
                <a:cubicBezTo>
                  <a:pt x="654014" y="262343"/>
                  <a:pt x="668690" y="239197"/>
                  <a:pt x="683610" y="216816"/>
                </a:cubicBezTo>
                <a:cubicBezTo>
                  <a:pt x="686752" y="204247"/>
                  <a:pt x="686170" y="190096"/>
                  <a:pt x="693037" y="179109"/>
                </a:cubicBezTo>
                <a:cubicBezTo>
                  <a:pt x="709364" y="152985"/>
                  <a:pt x="734687" y="138773"/>
                  <a:pt x="759024" y="122548"/>
                </a:cubicBezTo>
                <a:cubicBezTo>
                  <a:pt x="793589" y="70703"/>
                  <a:pt x="759025" y="114691"/>
                  <a:pt x="806158" y="75414"/>
                </a:cubicBezTo>
                <a:cubicBezTo>
                  <a:pt x="816400" y="66879"/>
                  <a:pt x="822515" y="53096"/>
                  <a:pt x="834439" y="47134"/>
                </a:cubicBezTo>
                <a:cubicBezTo>
                  <a:pt x="848770" y="39969"/>
                  <a:pt x="865932" y="41183"/>
                  <a:pt x="881573" y="37707"/>
                </a:cubicBezTo>
                <a:cubicBezTo>
                  <a:pt x="894220" y="34896"/>
                  <a:pt x="906633" y="31091"/>
                  <a:pt x="919280" y="28280"/>
                </a:cubicBezTo>
                <a:cubicBezTo>
                  <a:pt x="934921" y="24804"/>
                  <a:pt x="950956" y="23069"/>
                  <a:pt x="966414" y="18853"/>
                </a:cubicBezTo>
                <a:cubicBezTo>
                  <a:pt x="985587" y="13624"/>
                  <a:pt x="1004121" y="6284"/>
                  <a:pt x="1022975" y="0"/>
                </a:cubicBezTo>
                <a:cubicBezTo>
                  <a:pt x="1066967" y="3142"/>
                  <a:pt x="1111148" y="4274"/>
                  <a:pt x="1154950" y="9427"/>
                </a:cubicBezTo>
                <a:cubicBezTo>
                  <a:pt x="1190023" y="13553"/>
                  <a:pt x="1179474" y="23468"/>
                  <a:pt x="1211511" y="37707"/>
                </a:cubicBezTo>
                <a:cubicBezTo>
                  <a:pt x="1241023" y="50824"/>
                  <a:pt x="1274438" y="58152"/>
                  <a:pt x="1305779" y="65987"/>
                </a:cubicBezTo>
                <a:cubicBezTo>
                  <a:pt x="1315206" y="72272"/>
                  <a:pt x="1323646" y="80378"/>
                  <a:pt x="1334059" y="84841"/>
                </a:cubicBezTo>
                <a:cubicBezTo>
                  <a:pt x="1345968" y="89945"/>
                  <a:pt x="1359309" y="90709"/>
                  <a:pt x="1371767" y="94268"/>
                </a:cubicBezTo>
                <a:cubicBezTo>
                  <a:pt x="1433202" y="111821"/>
                  <a:pt x="1372530" y="105096"/>
                  <a:pt x="1484888" y="113121"/>
                </a:cubicBezTo>
                <a:cubicBezTo>
                  <a:pt x="1544522" y="117380"/>
                  <a:pt x="1604328" y="118819"/>
                  <a:pt x="1663998" y="122548"/>
                </a:cubicBezTo>
                <a:cubicBezTo>
                  <a:pt x="1704888" y="125104"/>
                  <a:pt x="1745680" y="129056"/>
                  <a:pt x="1786546" y="131975"/>
                </a:cubicBezTo>
                <a:lnTo>
                  <a:pt x="2229606" y="160255"/>
                </a:lnTo>
                <a:lnTo>
                  <a:pt x="2314447" y="169682"/>
                </a:lnTo>
                <a:cubicBezTo>
                  <a:pt x="2336495" y="172438"/>
                  <a:pt x="2358342" y="176742"/>
                  <a:pt x="2380435" y="179109"/>
                </a:cubicBezTo>
                <a:cubicBezTo>
                  <a:pt x="2446344" y="186171"/>
                  <a:pt x="2578398" y="197963"/>
                  <a:pt x="2578398" y="197963"/>
                </a:cubicBezTo>
                <a:cubicBezTo>
                  <a:pt x="2600394" y="204247"/>
                  <a:pt x="2622192" y="211268"/>
                  <a:pt x="2644385" y="216816"/>
                </a:cubicBezTo>
                <a:cubicBezTo>
                  <a:pt x="2659929" y="220702"/>
                  <a:pt x="2675975" y="222357"/>
                  <a:pt x="2691519" y="226243"/>
                </a:cubicBezTo>
                <a:cubicBezTo>
                  <a:pt x="2701159" y="228653"/>
                  <a:pt x="2710056" y="233721"/>
                  <a:pt x="2719800" y="235670"/>
                </a:cubicBezTo>
                <a:cubicBezTo>
                  <a:pt x="2741587" y="240028"/>
                  <a:pt x="2763999" y="240740"/>
                  <a:pt x="2785787" y="245097"/>
                </a:cubicBezTo>
                <a:cubicBezTo>
                  <a:pt x="2811196" y="250179"/>
                  <a:pt x="2836064" y="257666"/>
                  <a:pt x="2861202" y="263950"/>
                </a:cubicBezTo>
                <a:cubicBezTo>
                  <a:pt x="2914465" y="277265"/>
                  <a:pt x="2886190" y="270833"/>
                  <a:pt x="2946043" y="282804"/>
                </a:cubicBezTo>
                <a:cubicBezTo>
                  <a:pt x="2987938" y="303751"/>
                  <a:pt x="3024656" y="324720"/>
                  <a:pt x="3068591" y="339365"/>
                </a:cubicBezTo>
                <a:cubicBezTo>
                  <a:pt x="3080882" y="343462"/>
                  <a:pt x="3093730" y="345650"/>
                  <a:pt x="3106299" y="348792"/>
                </a:cubicBezTo>
                <a:cubicBezTo>
                  <a:pt x="3230984" y="423602"/>
                  <a:pt x="3079664" y="339998"/>
                  <a:pt x="3200567" y="386499"/>
                </a:cubicBezTo>
                <a:cubicBezTo>
                  <a:pt x="3251118" y="405942"/>
                  <a:pt x="3266704" y="418021"/>
                  <a:pt x="3304262" y="443060"/>
                </a:cubicBezTo>
                <a:cubicBezTo>
                  <a:pt x="3310546" y="452487"/>
                  <a:pt x="3315104" y="463329"/>
                  <a:pt x="3323115" y="471340"/>
                </a:cubicBezTo>
                <a:cubicBezTo>
                  <a:pt x="3331126" y="479351"/>
                  <a:pt x="3344143" y="481490"/>
                  <a:pt x="3351396" y="490194"/>
                </a:cubicBezTo>
                <a:cubicBezTo>
                  <a:pt x="3411195" y="561953"/>
                  <a:pt x="3329629" y="500823"/>
                  <a:pt x="3398530" y="546754"/>
                </a:cubicBezTo>
                <a:cubicBezTo>
                  <a:pt x="3404814" y="556181"/>
                  <a:pt x="3412782" y="564682"/>
                  <a:pt x="3417383" y="575035"/>
                </a:cubicBezTo>
                <a:cubicBezTo>
                  <a:pt x="3425454" y="593196"/>
                  <a:pt x="3436237" y="631596"/>
                  <a:pt x="3436237" y="631596"/>
                </a:cubicBezTo>
                <a:cubicBezTo>
                  <a:pt x="3433095" y="656734"/>
                  <a:pt x="3439575" y="685127"/>
                  <a:pt x="3426810" y="707010"/>
                </a:cubicBezTo>
                <a:cubicBezTo>
                  <a:pt x="3415393" y="726583"/>
                  <a:pt x="3389103" y="732148"/>
                  <a:pt x="3370249" y="744717"/>
                </a:cubicBezTo>
                <a:cubicBezTo>
                  <a:pt x="3360822" y="751002"/>
                  <a:pt x="3352717" y="759988"/>
                  <a:pt x="3341969" y="763571"/>
                </a:cubicBezTo>
                <a:cubicBezTo>
                  <a:pt x="3302940" y="776581"/>
                  <a:pt x="3321956" y="767486"/>
                  <a:pt x="3285408" y="791851"/>
                </a:cubicBezTo>
                <a:cubicBezTo>
                  <a:pt x="3241416" y="788709"/>
                  <a:pt x="3197537" y="782425"/>
                  <a:pt x="3153433" y="782425"/>
                </a:cubicBezTo>
                <a:cubicBezTo>
                  <a:pt x="3143496" y="782425"/>
                  <a:pt x="3128843" y="782625"/>
                  <a:pt x="3125152" y="791851"/>
                </a:cubicBezTo>
                <a:cubicBezTo>
                  <a:pt x="3072256" y="924087"/>
                  <a:pt x="3123581" y="889262"/>
                  <a:pt x="3106299" y="904973"/>
                </a:cubicBezTo>
                <a:close/>
              </a:path>
            </a:pathLst>
          </a:custGeom>
          <a:solidFill>
            <a:srgbClr val="F3C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a:extLst>
              <a:ext uri="{FF2B5EF4-FFF2-40B4-BE49-F238E27FC236}">
                <a16:creationId xmlns:a16="http://schemas.microsoft.com/office/drawing/2014/main" id="{AE6BE32E-CE07-4FDD-B57D-333C1354C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22" y="520285"/>
            <a:ext cx="1602557" cy="1602557"/>
          </a:xfrm>
          <a:prstGeom prst="rect">
            <a:avLst/>
          </a:prstGeom>
        </p:spPr>
      </p:pic>
      <p:sp>
        <p:nvSpPr>
          <p:cNvPr id="9" name="מלבן 8">
            <a:extLst>
              <a:ext uri="{FF2B5EF4-FFF2-40B4-BE49-F238E27FC236}">
                <a16:creationId xmlns:a16="http://schemas.microsoft.com/office/drawing/2014/main" id="{86BE882D-3702-4BE0-A4DC-C7AA0E6266A9}"/>
              </a:ext>
            </a:extLst>
          </p:cNvPr>
          <p:cNvSpPr/>
          <p:nvPr/>
        </p:nvSpPr>
        <p:spPr>
          <a:xfrm>
            <a:off x="7642459" y="1177391"/>
            <a:ext cx="4154914" cy="923330"/>
          </a:xfrm>
          <a:prstGeom prst="rect">
            <a:avLst/>
          </a:prstGeom>
          <a:noFill/>
        </p:spPr>
        <p:txBody>
          <a:bodyPr wrap="square" lIns="91440" tIns="45720" rIns="91440" bIns="45720">
            <a:spAutoFit/>
          </a:bodyPr>
          <a:lstStyle/>
          <a:p>
            <a:pPr algn="ctr"/>
            <a:r>
              <a:rPr lang="he-IL" sz="540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הכנה בית ספרית</a:t>
            </a:r>
            <a:endParaRPr lang="he-IL" sz="54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endParaRPr>
          </a:p>
        </p:txBody>
      </p:sp>
      <p:sp>
        <p:nvSpPr>
          <p:cNvPr id="10" name="TextBox 9">
            <a:extLst>
              <a:ext uri="{FF2B5EF4-FFF2-40B4-BE49-F238E27FC236}">
                <a16:creationId xmlns:a16="http://schemas.microsoft.com/office/drawing/2014/main" id="{3A4497AD-A56F-414A-A22B-5DFC50D6B29A}"/>
              </a:ext>
            </a:extLst>
          </p:cNvPr>
          <p:cNvSpPr txBox="1"/>
          <p:nvPr/>
        </p:nvSpPr>
        <p:spPr>
          <a:xfrm>
            <a:off x="2261937" y="2305615"/>
            <a:ext cx="9535435" cy="2677656"/>
          </a:xfrm>
          <a:prstGeom prst="rect">
            <a:avLst/>
          </a:prstGeom>
          <a:noFill/>
        </p:spPr>
        <p:txBody>
          <a:bodyPr wrap="square" rtlCol="1">
            <a:spAutoFit/>
          </a:bodyPr>
          <a:lstStyle/>
          <a:p>
            <a:pPr marL="457200" indent="-457200">
              <a:buFont typeface="Arial" panose="020B0604020202020204" pitchFamily="34" charset="0"/>
              <a:buChar char="•"/>
            </a:pPr>
            <a:r>
              <a:rPr lang="he-IL" sz="2800" dirty="0">
                <a:solidFill>
                  <a:srgbClr val="214198"/>
                </a:solidFill>
                <a:latin typeface="FbHachaluzim Medium" panose="02020603050405020304" pitchFamily="18" charset="-79"/>
                <a:cs typeface="FbHachaluzim Medium" panose="02020603050405020304" pitchFamily="18" charset="-79"/>
              </a:rPr>
              <a:t>דמות שתדבר על הזכות ללמוד בבית הספר שלנו, על הקשר המיוחד של בית הספר שלנו עם הרבי, ברכות, הדרכות... (שליח / מנהל / אחר..)</a:t>
            </a:r>
          </a:p>
          <a:p>
            <a:pPr marL="457200" indent="-457200">
              <a:buFont typeface="Arial" panose="020B0604020202020204" pitchFamily="34" charset="0"/>
              <a:buChar char="•"/>
            </a:pPr>
            <a:r>
              <a:rPr lang="he-IL" sz="2800" dirty="0">
                <a:solidFill>
                  <a:srgbClr val="214198"/>
                </a:solidFill>
                <a:latin typeface="FbHachaluzim Medium" panose="02020603050405020304" pitchFamily="18" charset="-79"/>
                <a:cs typeface="FbHachaluzim Medium" panose="02020603050405020304" pitchFamily="18" charset="-79"/>
              </a:rPr>
              <a:t>מקהלה בית ספרית – מחרוזת שירי הרשת</a:t>
            </a:r>
          </a:p>
          <a:p>
            <a:pPr marL="457200" indent="-457200">
              <a:buFont typeface="Arial" panose="020B0604020202020204" pitchFamily="34" charset="0"/>
              <a:buChar char="•"/>
            </a:pPr>
            <a:r>
              <a:rPr lang="he-IL" sz="2800" dirty="0">
                <a:solidFill>
                  <a:srgbClr val="214198"/>
                </a:solidFill>
                <a:latin typeface="FbHachaluzim Medium" panose="02020603050405020304" pitchFamily="18" charset="-79"/>
                <a:cs typeface="FbHachaluzim Medium" panose="02020603050405020304" pitchFamily="18" charset="-79"/>
              </a:rPr>
              <a:t>2 תלמידים שיאמרו תודה לרבי על הזכות ללמוד בבית הספר כי...</a:t>
            </a:r>
          </a:p>
          <a:p>
            <a:pPr marL="457200" indent="-457200">
              <a:buFont typeface="Arial" panose="020B0604020202020204" pitchFamily="34" charset="0"/>
              <a:buChar char="•"/>
            </a:pPr>
            <a:r>
              <a:rPr lang="he-IL" sz="2800" dirty="0">
                <a:solidFill>
                  <a:srgbClr val="214198"/>
                </a:solidFill>
                <a:latin typeface="FbHachaluzim Medium" panose="02020603050405020304" pitchFamily="18" charset="-79"/>
                <a:cs typeface="FbHachaluzim Medium" panose="02020603050405020304" pitchFamily="18" charset="-79"/>
              </a:rPr>
              <a:t>תלמיד שמנצל כשרון מיוחד שיש בו כדי להשפיע על סביבתו, בבית הספר או מחוץ לו.</a:t>
            </a:r>
          </a:p>
        </p:txBody>
      </p:sp>
    </p:spTree>
    <p:extLst>
      <p:ext uri="{BB962C8B-B14F-4D97-AF65-F5344CB8AC3E}">
        <p14:creationId xmlns:p14="http://schemas.microsoft.com/office/powerpoint/2010/main" val="2547224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64" b="99823" l="1135" r="99622">
                        <a14:foregroundMark x1="29130" y1="4787" x2="49937" y2="0"/>
                        <a14:foregroundMark x1="49937" y1="0" x2="64817" y2="1241"/>
                        <a14:foregroundMark x1="64817" y1="1241" x2="65826" y2="2837"/>
                        <a14:foregroundMark x1="39470" y1="10461" x2="66078" y2="1241"/>
                        <a14:foregroundMark x1="66078" y1="1241" x2="83102" y2="2128"/>
                        <a14:foregroundMark x1="83102" y1="2128" x2="83354" y2="9752"/>
                        <a14:foregroundMark x1="83354" y1="9752" x2="92434" y2="3369"/>
                        <a14:foregroundMark x1="92434" y1="3369" x2="96721" y2="3723"/>
                        <a14:foregroundMark x1="95586" y1="4965" x2="99622" y2="5142"/>
                        <a14:foregroundMark x1="8194" y1="3901" x2="5296" y2="3901"/>
                        <a14:foregroundMark x1="8693" y1="3901" x2="8276" y2="3901"/>
                        <a14:foregroundMark x1="24716" y1="3901" x2="20307" y2="3901"/>
                        <a14:foregroundMark x1="5296" y1="3901" x2="1892" y2="7270"/>
                        <a14:foregroundMark x1="1892" y1="7270" x2="1201" y2="21181"/>
                        <a14:foregroundMark x1="17859" y1="97218" x2="21942" y2="99645"/>
                        <a14:foregroundMark x1="6431" y1="90426" x2="11221" y2="93273"/>
                        <a14:foregroundMark x1="21942" y1="99645" x2="42875" y2="93440"/>
                        <a14:foregroundMark x1="42875" y1="93440" x2="48172" y2="94681"/>
                        <a14:foregroundMark x1="62245" y1="90075" x2="62799" y2="89894"/>
                        <a14:foregroundMark x1="48172" y1="94681" x2="60159" y2="90758"/>
                        <a14:foregroundMark x1="76081" y1="92356" x2="90542" y2="95035"/>
                        <a14:foregroundMark x1="62799" y1="89894" x2="63392" y2="90004"/>
                        <a14:foregroundMark x1="90542" y1="95035" x2="94578" y2="91135"/>
                        <a14:foregroundMark x1="62421" y1="97695" x2="65251" y2="95057"/>
                        <a14:foregroundMark x1="88209" y1="86082" x2="94578" y2="87234"/>
                        <a14:foregroundMark x1="94578" y1="87234" x2="96847" y2="93262"/>
                        <a14:foregroundMark x1="96847" y1="93262" x2="96217" y2="94504"/>
                        <a14:foregroundMark x1="17288" y1="98604" x2="19798" y2="99645"/>
                        <a14:foregroundMark x1="14553" y1="97470" x2="14844" y2="97591"/>
                        <a14:foregroundMark x1="2270" y1="92376" x2="9699" y2="95457"/>
                        <a14:foregroundMark x1="19798" y1="99645" x2="49559" y2="93440"/>
                        <a14:foregroundMark x1="49559" y1="93440" x2="65700" y2="99291"/>
                        <a14:foregroundMark x1="78542" y1="90733" x2="78744" y2="90599"/>
                        <a14:foregroundMark x1="76086" y1="92369" x2="76316" y2="92216"/>
                        <a14:foregroundMark x1="72079" y1="95040" x2="75346" y2="92863"/>
                        <a14:foregroundMark x1="65700" y1="99291" x2="71008" y2="95754"/>
                        <a14:foregroundMark x1="88815" y1="85117" x2="98865" y2="87943"/>
                        <a14:foregroundMark x1="98865" y1="87943" x2="98865" y2="99823"/>
                        <a14:foregroundMark x1="98865" y1="99823" x2="98361" y2="99823"/>
                        <a14:backgroundMark x1="31652" y1="57092" x2="47667" y2="38830"/>
                        <a14:backgroundMark x1="47667" y1="38830" x2="60530" y2="34929"/>
                        <a14:backgroundMark x1="60530" y1="34929" x2="72888" y2="36879"/>
                        <a14:backgroundMark x1="71753" y1="91135" x2="75410" y2="88830"/>
                        <a14:backgroundMark x1="75410" y1="88830" x2="79697" y2="87943"/>
                        <a14:backgroundMark x1="79697" y1="87943" x2="87264" y2="83333"/>
                        <a14:backgroundMark x1="87264" y1="83333" x2="89155" y2="84574"/>
                        <a14:backgroundMark x1="63178" y1="90426" x2="72005" y2="92553"/>
                        <a14:backgroundMark x1="72005" y1="92553" x2="74779" y2="89184"/>
                        <a14:backgroundMark x1="74779" y1="89184" x2="67844" y2="87589"/>
                        <a14:backgroundMark x1="62673" y1="91135" x2="60025" y2="90426"/>
                        <a14:backgroundMark x1="11475" y1="92908" x2="15385" y2="96277"/>
                        <a14:backgroundMark x1="15385" y1="96277" x2="18537" y2="95567"/>
                        <a14:backgroundMark x1="5927" y1="28901" x2="17781" y2="25887"/>
                        <a14:backgroundMark x1="17781" y1="25887" x2="26986" y2="28191"/>
                        <a14:backgroundMark x1="26734" y1="25709" x2="18663" y2="18085"/>
                        <a14:backgroundMark x1="18663" y1="18085" x2="7062" y2="21099"/>
                        <a14:backgroundMark x1="28878" y1="17553" x2="25347" y2="12943"/>
                        <a14:backgroundMark x1="25347" y1="12943" x2="21311" y2="10638"/>
                        <a14:backgroundMark x1="21311" y1="10638" x2="12484" y2="12589"/>
                        <a14:backgroundMark x1="12484" y1="12589" x2="6305" y2="18972"/>
                        <a14:backgroundMark x1="26103" y1="10993" x2="22194" y2="9220"/>
                        <a14:backgroundMark x1="22194" y1="9220" x2="8953" y2="8688"/>
                        <a14:backgroundMark x1="8953" y1="8688" x2="7566" y2="17553"/>
                        <a14:backgroundMark x1="5801" y1="12589" x2="7818" y2="5674"/>
                        <a14:backgroundMark x1="7818" y1="5674" x2="24338" y2="8688"/>
                        <a14:backgroundMark x1="24338" y1="8688" x2="26482" y2="12766"/>
                        <a14:backgroundMark x1="13367" y1="5674" x2="10467" y2="5496"/>
                        <a14:backgroundMark x1="1387" y1="22518" x2="883" y2="22695"/>
                        <a14:backgroundMark x1="5296" y1="27128" x2="3909" y2="27128"/>
                        <a14:backgroundMark x1="757" y1="22163" x2="2144" y2="22163"/>
                      </a14:backgroundRemoval>
                    </a14:imgEffect>
                  </a14:imgLayer>
                </a14:imgProps>
              </a:ext>
            </a:extLst>
          </a:blip>
          <a:srcRect t="1650"/>
          <a:stretch/>
        </p:blipFill>
        <p:spPr>
          <a:xfrm>
            <a:off x="0" y="0"/>
            <a:ext cx="12192000" cy="6858000"/>
          </a:xfrm>
          <a:prstGeom prst="rect">
            <a:avLst/>
          </a:prstGeom>
        </p:spPr>
      </p:pic>
      <p:sp>
        <p:nvSpPr>
          <p:cNvPr id="2" name="צורה חופשית: צורה 1">
            <a:extLst>
              <a:ext uri="{FF2B5EF4-FFF2-40B4-BE49-F238E27FC236}">
                <a16:creationId xmlns:a16="http://schemas.microsoft.com/office/drawing/2014/main" id="{FF1725DD-FDEF-4B68-A085-DACC847C319D}"/>
              </a:ext>
            </a:extLst>
          </p:cNvPr>
          <p:cNvSpPr/>
          <p:nvPr/>
        </p:nvSpPr>
        <p:spPr>
          <a:xfrm>
            <a:off x="-245096" y="-160255"/>
            <a:ext cx="3987538" cy="1602556"/>
          </a:xfrm>
          <a:custGeom>
            <a:avLst/>
            <a:gdLst>
              <a:gd name="connsiteX0" fmla="*/ 3106299 w 3436237"/>
              <a:gd name="connsiteY0" fmla="*/ 904973 h 1602556"/>
              <a:gd name="connsiteX1" fmla="*/ 3021457 w 3436237"/>
              <a:gd name="connsiteY1" fmla="*/ 886119 h 1602556"/>
              <a:gd name="connsiteX2" fmla="*/ 2993177 w 3436237"/>
              <a:gd name="connsiteY2" fmla="*/ 876693 h 1602556"/>
              <a:gd name="connsiteX3" fmla="*/ 2880055 w 3436237"/>
              <a:gd name="connsiteY3" fmla="*/ 857839 h 1602556"/>
              <a:gd name="connsiteX4" fmla="*/ 2804641 w 3436237"/>
              <a:gd name="connsiteY4" fmla="*/ 848412 h 1602556"/>
              <a:gd name="connsiteX5" fmla="*/ 2418142 w 3436237"/>
              <a:gd name="connsiteY5" fmla="*/ 857839 h 1602556"/>
              <a:gd name="connsiteX6" fmla="*/ 2352154 w 3436237"/>
              <a:gd name="connsiteY6" fmla="*/ 867266 h 1602556"/>
              <a:gd name="connsiteX7" fmla="*/ 2229606 w 3436237"/>
              <a:gd name="connsiteY7" fmla="*/ 876693 h 1602556"/>
              <a:gd name="connsiteX8" fmla="*/ 2144765 w 3436237"/>
              <a:gd name="connsiteY8" fmla="*/ 895546 h 1602556"/>
              <a:gd name="connsiteX9" fmla="*/ 2116484 w 3436237"/>
              <a:gd name="connsiteY9" fmla="*/ 904973 h 1602556"/>
              <a:gd name="connsiteX10" fmla="*/ 2059923 w 3436237"/>
              <a:gd name="connsiteY10" fmla="*/ 914400 h 1602556"/>
              <a:gd name="connsiteX11" fmla="*/ 1984509 w 3436237"/>
              <a:gd name="connsiteY11" fmla="*/ 933253 h 1602556"/>
              <a:gd name="connsiteX12" fmla="*/ 1909095 w 3436237"/>
              <a:gd name="connsiteY12" fmla="*/ 952107 h 1602556"/>
              <a:gd name="connsiteX13" fmla="*/ 1777119 w 3436237"/>
              <a:gd name="connsiteY13" fmla="*/ 970961 h 1602556"/>
              <a:gd name="connsiteX14" fmla="*/ 1663998 w 3436237"/>
              <a:gd name="connsiteY14" fmla="*/ 1008668 h 1602556"/>
              <a:gd name="connsiteX15" fmla="*/ 1635717 w 3436237"/>
              <a:gd name="connsiteY15" fmla="*/ 1018095 h 1602556"/>
              <a:gd name="connsiteX16" fmla="*/ 1598010 w 3436237"/>
              <a:gd name="connsiteY16" fmla="*/ 1036948 h 1602556"/>
              <a:gd name="connsiteX17" fmla="*/ 1532022 w 3436237"/>
              <a:gd name="connsiteY17" fmla="*/ 1055802 h 1602556"/>
              <a:gd name="connsiteX18" fmla="*/ 1503742 w 3436237"/>
              <a:gd name="connsiteY18" fmla="*/ 1074655 h 1602556"/>
              <a:gd name="connsiteX19" fmla="*/ 1437754 w 3436237"/>
              <a:gd name="connsiteY19" fmla="*/ 1102936 h 1602556"/>
              <a:gd name="connsiteX20" fmla="*/ 1409474 w 3436237"/>
              <a:gd name="connsiteY20" fmla="*/ 1121789 h 1602556"/>
              <a:gd name="connsiteX21" fmla="*/ 1296352 w 3436237"/>
              <a:gd name="connsiteY21" fmla="*/ 1140643 h 1602556"/>
              <a:gd name="connsiteX22" fmla="*/ 1268072 w 3436237"/>
              <a:gd name="connsiteY22" fmla="*/ 1159497 h 1602556"/>
              <a:gd name="connsiteX23" fmla="*/ 1230365 w 3436237"/>
              <a:gd name="connsiteY23" fmla="*/ 1168923 h 1602556"/>
              <a:gd name="connsiteX24" fmla="*/ 1173804 w 3436237"/>
              <a:gd name="connsiteY24" fmla="*/ 1187777 h 1602556"/>
              <a:gd name="connsiteX25" fmla="*/ 1136097 w 3436237"/>
              <a:gd name="connsiteY25" fmla="*/ 1197204 h 1602556"/>
              <a:gd name="connsiteX26" fmla="*/ 1032402 w 3436237"/>
              <a:gd name="connsiteY26" fmla="*/ 1225484 h 1602556"/>
              <a:gd name="connsiteX27" fmla="*/ 1004121 w 3436237"/>
              <a:gd name="connsiteY27" fmla="*/ 1244338 h 1602556"/>
              <a:gd name="connsiteX28" fmla="*/ 947561 w 3436237"/>
              <a:gd name="connsiteY28" fmla="*/ 1263192 h 1602556"/>
              <a:gd name="connsiteX29" fmla="*/ 853292 w 3436237"/>
              <a:gd name="connsiteY29" fmla="*/ 1310326 h 1602556"/>
              <a:gd name="connsiteX30" fmla="*/ 787305 w 3436237"/>
              <a:gd name="connsiteY30" fmla="*/ 1357460 h 1602556"/>
              <a:gd name="connsiteX31" fmla="*/ 749598 w 3436237"/>
              <a:gd name="connsiteY31" fmla="*/ 1366886 h 1602556"/>
              <a:gd name="connsiteX32" fmla="*/ 693037 w 3436237"/>
              <a:gd name="connsiteY32" fmla="*/ 1404594 h 1602556"/>
              <a:gd name="connsiteX33" fmla="*/ 636476 w 3436237"/>
              <a:gd name="connsiteY33" fmla="*/ 1423447 h 1602556"/>
              <a:gd name="connsiteX34" fmla="*/ 598769 w 3436237"/>
              <a:gd name="connsiteY34" fmla="*/ 1451728 h 1602556"/>
              <a:gd name="connsiteX35" fmla="*/ 570488 w 3436237"/>
              <a:gd name="connsiteY35" fmla="*/ 1480008 h 1602556"/>
              <a:gd name="connsiteX36" fmla="*/ 495074 w 3436237"/>
              <a:gd name="connsiteY36" fmla="*/ 1517715 h 1602556"/>
              <a:gd name="connsiteX37" fmla="*/ 457367 w 3436237"/>
              <a:gd name="connsiteY37" fmla="*/ 1536569 h 1602556"/>
              <a:gd name="connsiteX38" fmla="*/ 429086 w 3436237"/>
              <a:gd name="connsiteY38" fmla="*/ 1555422 h 1602556"/>
              <a:gd name="connsiteX39" fmla="*/ 372525 w 3436237"/>
              <a:gd name="connsiteY39" fmla="*/ 1564849 h 1602556"/>
              <a:gd name="connsiteX40" fmla="*/ 240550 w 3436237"/>
              <a:gd name="connsiteY40" fmla="*/ 1602556 h 1602556"/>
              <a:gd name="connsiteX41" fmla="*/ 99148 w 3436237"/>
              <a:gd name="connsiteY41" fmla="*/ 1593130 h 1602556"/>
              <a:gd name="connsiteX42" fmla="*/ 89721 w 3436237"/>
              <a:gd name="connsiteY42" fmla="*/ 1564849 h 1602556"/>
              <a:gd name="connsiteX43" fmla="*/ 61441 w 3436237"/>
              <a:gd name="connsiteY43" fmla="*/ 1555422 h 1602556"/>
              <a:gd name="connsiteX44" fmla="*/ 33161 w 3436237"/>
              <a:gd name="connsiteY44" fmla="*/ 1527142 h 1602556"/>
              <a:gd name="connsiteX45" fmla="*/ 23734 w 3436237"/>
              <a:gd name="connsiteY45" fmla="*/ 1253765 h 1602556"/>
              <a:gd name="connsiteX46" fmla="*/ 52014 w 3436237"/>
              <a:gd name="connsiteY46" fmla="*/ 1121789 h 1602556"/>
              <a:gd name="connsiteX47" fmla="*/ 89721 w 3436237"/>
              <a:gd name="connsiteY47" fmla="*/ 980387 h 1602556"/>
              <a:gd name="connsiteX48" fmla="*/ 127429 w 3436237"/>
              <a:gd name="connsiteY48" fmla="*/ 876693 h 1602556"/>
              <a:gd name="connsiteX49" fmla="*/ 202843 w 3436237"/>
              <a:gd name="connsiteY49" fmla="*/ 782425 h 1602556"/>
              <a:gd name="connsiteX50" fmla="*/ 259404 w 3436237"/>
              <a:gd name="connsiteY50" fmla="*/ 707010 h 1602556"/>
              <a:gd name="connsiteX51" fmla="*/ 297111 w 3436237"/>
              <a:gd name="connsiteY51" fmla="*/ 650449 h 1602556"/>
              <a:gd name="connsiteX52" fmla="*/ 447940 w 3436237"/>
              <a:gd name="connsiteY52" fmla="*/ 480767 h 1602556"/>
              <a:gd name="connsiteX53" fmla="*/ 504501 w 3436237"/>
              <a:gd name="connsiteY53" fmla="*/ 433633 h 1602556"/>
              <a:gd name="connsiteX54" fmla="*/ 561062 w 3436237"/>
              <a:gd name="connsiteY54" fmla="*/ 367645 h 1602556"/>
              <a:gd name="connsiteX55" fmla="*/ 608196 w 3436237"/>
              <a:gd name="connsiteY55" fmla="*/ 311084 h 1602556"/>
              <a:gd name="connsiteX56" fmla="*/ 636476 w 3436237"/>
              <a:gd name="connsiteY56" fmla="*/ 282804 h 1602556"/>
              <a:gd name="connsiteX57" fmla="*/ 683610 w 3436237"/>
              <a:gd name="connsiteY57" fmla="*/ 216816 h 1602556"/>
              <a:gd name="connsiteX58" fmla="*/ 693037 w 3436237"/>
              <a:gd name="connsiteY58" fmla="*/ 179109 h 1602556"/>
              <a:gd name="connsiteX59" fmla="*/ 759024 w 3436237"/>
              <a:gd name="connsiteY59" fmla="*/ 122548 h 1602556"/>
              <a:gd name="connsiteX60" fmla="*/ 806158 w 3436237"/>
              <a:gd name="connsiteY60" fmla="*/ 75414 h 1602556"/>
              <a:gd name="connsiteX61" fmla="*/ 834439 w 3436237"/>
              <a:gd name="connsiteY61" fmla="*/ 47134 h 1602556"/>
              <a:gd name="connsiteX62" fmla="*/ 881573 w 3436237"/>
              <a:gd name="connsiteY62" fmla="*/ 37707 h 1602556"/>
              <a:gd name="connsiteX63" fmla="*/ 919280 w 3436237"/>
              <a:gd name="connsiteY63" fmla="*/ 28280 h 1602556"/>
              <a:gd name="connsiteX64" fmla="*/ 966414 w 3436237"/>
              <a:gd name="connsiteY64" fmla="*/ 18853 h 1602556"/>
              <a:gd name="connsiteX65" fmla="*/ 1022975 w 3436237"/>
              <a:gd name="connsiteY65" fmla="*/ 0 h 1602556"/>
              <a:gd name="connsiteX66" fmla="*/ 1154950 w 3436237"/>
              <a:gd name="connsiteY66" fmla="*/ 9427 h 1602556"/>
              <a:gd name="connsiteX67" fmla="*/ 1211511 w 3436237"/>
              <a:gd name="connsiteY67" fmla="*/ 37707 h 1602556"/>
              <a:gd name="connsiteX68" fmla="*/ 1305779 w 3436237"/>
              <a:gd name="connsiteY68" fmla="*/ 65987 h 1602556"/>
              <a:gd name="connsiteX69" fmla="*/ 1334059 w 3436237"/>
              <a:gd name="connsiteY69" fmla="*/ 84841 h 1602556"/>
              <a:gd name="connsiteX70" fmla="*/ 1371767 w 3436237"/>
              <a:gd name="connsiteY70" fmla="*/ 94268 h 1602556"/>
              <a:gd name="connsiteX71" fmla="*/ 1484888 w 3436237"/>
              <a:gd name="connsiteY71" fmla="*/ 113121 h 1602556"/>
              <a:gd name="connsiteX72" fmla="*/ 1663998 w 3436237"/>
              <a:gd name="connsiteY72" fmla="*/ 122548 h 1602556"/>
              <a:gd name="connsiteX73" fmla="*/ 1786546 w 3436237"/>
              <a:gd name="connsiteY73" fmla="*/ 131975 h 1602556"/>
              <a:gd name="connsiteX74" fmla="*/ 2229606 w 3436237"/>
              <a:gd name="connsiteY74" fmla="*/ 160255 h 1602556"/>
              <a:gd name="connsiteX75" fmla="*/ 2314447 w 3436237"/>
              <a:gd name="connsiteY75" fmla="*/ 169682 h 1602556"/>
              <a:gd name="connsiteX76" fmla="*/ 2380435 w 3436237"/>
              <a:gd name="connsiteY76" fmla="*/ 179109 h 1602556"/>
              <a:gd name="connsiteX77" fmla="*/ 2578398 w 3436237"/>
              <a:gd name="connsiteY77" fmla="*/ 197963 h 1602556"/>
              <a:gd name="connsiteX78" fmla="*/ 2644385 w 3436237"/>
              <a:gd name="connsiteY78" fmla="*/ 216816 h 1602556"/>
              <a:gd name="connsiteX79" fmla="*/ 2691519 w 3436237"/>
              <a:gd name="connsiteY79" fmla="*/ 226243 h 1602556"/>
              <a:gd name="connsiteX80" fmla="*/ 2719800 w 3436237"/>
              <a:gd name="connsiteY80" fmla="*/ 235670 h 1602556"/>
              <a:gd name="connsiteX81" fmla="*/ 2785787 w 3436237"/>
              <a:gd name="connsiteY81" fmla="*/ 245097 h 1602556"/>
              <a:gd name="connsiteX82" fmla="*/ 2861202 w 3436237"/>
              <a:gd name="connsiteY82" fmla="*/ 263950 h 1602556"/>
              <a:gd name="connsiteX83" fmla="*/ 2946043 w 3436237"/>
              <a:gd name="connsiteY83" fmla="*/ 282804 h 1602556"/>
              <a:gd name="connsiteX84" fmla="*/ 3068591 w 3436237"/>
              <a:gd name="connsiteY84" fmla="*/ 339365 h 1602556"/>
              <a:gd name="connsiteX85" fmla="*/ 3106299 w 3436237"/>
              <a:gd name="connsiteY85" fmla="*/ 348792 h 1602556"/>
              <a:gd name="connsiteX86" fmla="*/ 3200567 w 3436237"/>
              <a:gd name="connsiteY86" fmla="*/ 386499 h 1602556"/>
              <a:gd name="connsiteX87" fmla="*/ 3304262 w 3436237"/>
              <a:gd name="connsiteY87" fmla="*/ 443060 h 1602556"/>
              <a:gd name="connsiteX88" fmla="*/ 3323115 w 3436237"/>
              <a:gd name="connsiteY88" fmla="*/ 471340 h 1602556"/>
              <a:gd name="connsiteX89" fmla="*/ 3351396 w 3436237"/>
              <a:gd name="connsiteY89" fmla="*/ 490194 h 1602556"/>
              <a:gd name="connsiteX90" fmla="*/ 3398530 w 3436237"/>
              <a:gd name="connsiteY90" fmla="*/ 546754 h 1602556"/>
              <a:gd name="connsiteX91" fmla="*/ 3417383 w 3436237"/>
              <a:gd name="connsiteY91" fmla="*/ 575035 h 1602556"/>
              <a:gd name="connsiteX92" fmla="*/ 3436237 w 3436237"/>
              <a:gd name="connsiteY92" fmla="*/ 631596 h 1602556"/>
              <a:gd name="connsiteX93" fmla="*/ 3426810 w 3436237"/>
              <a:gd name="connsiteY93" fmla="*/ 707010 h 1602556"/>
              <a:gd name="connsiteX94" fmla="*/ 3370249 w 3436237"/>
              <a:gd name="connsiteY94" fmla="*/ 744717 h 1602556"/>
              <a:gd name="connsiteX95" fmla="*/ 3341969 w 3436237"/>
              <a:gd name="connsiteY95" fmla="*/ 763571 h 1602556"/>
              <a:gd name="connsiteX96" fmla="*/ 3285408 w 3436237"/>
              <a:gd name="connsiteY96" fmla="*/ 791851 h 1602556"/>
              <a:gd name="connsiteX97" fmla="*/ 3153433 w 3436237"/>
              <a:gd name="connsiteY97" fmla="*/ 782425 h 1602556"/>
              <a:gd name="connsiteX98" fmla="*/ 3125152 w 3436237"/>
              <a:gd name="connsiteY98" fmla="*/ 791851 h 1602556"/>
              <a:gd name="connsiteX99" fmla="*/ 3106299 w 3436237"/>
              <a:gd name="connsiteY99" fmla="*/ 904973 h 16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36237" h="1602556">
                <a:moveTo>
                  <a:pt x="3106299" y="904973"/>
                </a:moveTo>
                <a:cubicBezTo>
                  <a:pt x="3089017" y="920684"/>
                  <a:pt x="3052524" y="894995"/>
                  <a:pt x="3021457" y="886119"/>
                </a:cubicBezTo>
                <a:cubicBezTo>
                  <a:pt x="3011903" y="883389"/>
                  <a:pt x="3002817" y="879103"/>
                  <a:pt x="2993177" y="876693"/>
                </a:cubicBezTo>
                <a:cubicBezTo>
                  <a:pt x="2958607" y="868051"/>
                  <a:pt x="2914266" y="862401"/>
                  <a:pt x="2880055" y="857839"/>
                </a:cubicBezTo>
                <a:lnTo>
                  <a:pt x="2804641" y="848412"/>
                </a:lnTo>
                <a:lnTo>
                  <a:pt x="2418142" y="857839"/>
                </a:lnTo>
                <a:cubicBezTo>
                  <a:pt x="2395942" y="858764"/>
                  <a:pt x="2374263" y="865055"/>
                  <a:pt x="2352154" y="867266"/>
                </a:cubicBezTo>
                <a:cubicBezTo>
                  <a:pt x="2311387" y="871343"/>
                  <a:pt x="2270455" y="873551"/>
                  <a:pt x="2229606" y="876693"/>
                </a:cubicBezTo>
                <a:cubicBezTo>
                  <a:pt x="2197199" y="883174"/>
                  <a:pt x="2175835" y="886669"/>
                  <a:pt x="2144765" y="895546"/>
                </a:cubicBezTo>
                <a:cubicBezTo>
                  <a:pt x="2135210" y="898276"/>
                  <a:pt x="2126184" y="902817"/>
                  <a:pt x="2116484" y="904973"/>
                </a:cubicBezTo>
                <a:cubicBezTo>
                  <a:pt x="2097825" y="909119"/>
                  <a:pt x="2078777" y="911258"/>
                  <a:pt x="2059923" y="914400"/>
                </a:cubicBezTo>
                <a:cubicBezTo>
                  <a:pt x="2005857" y="932423"/>
                  <a:pt x="2058456" y="916189"/>
                  <a:pt x="1984509" y="933253"/>
                </a:cubicBezTo>
                <a:cubicBezTo>
                  <a:pt x="1959261" y="939079"/>
                  <a:pt x="1934807" y="948893"/>
                  <a:pt x="1909095" y="952107"/>
                </a:cubicBezTo>
                <a:cubicBezTo>
                  <a:pt x="1814714" y="963905"/>
                  <a:pt x="1858669" y="957369"/>
                  <a:pt x="1777119" y="970961"/>
                </a:cubicBezTo>
                <a:cubicBezTo>
                  <a:pt x="1692090" y="1013475"/>
                  <a:pt x="1797568" y="964145"/>
                  <a:pt x="1663998" y="1008668"/>
                </a:cubicBezTo>
                <a:cubicBezTo>
                  <a:pt x="1654571" y="1011810"/>
                  <a:pt x="1644851" y="1014181"/>
                  <a:pt x="1635717" y="1018095"/>
                </a:cubicBezTo>
                <a:cubicBezTo>
                  <a:pt x="1622801" y="1023630"/>
                  <a:pt x="1611168" y="1032014"/>
                  <a:pt x="1598010" y="1036948"/>
                </a:cubicBezTo>
                <a:cubicBezTo>
                  <a:pt x="1573847" y="1046009"/>
                  <a:pt x="1554812" y="1044407"/>
                  <a:pt x="1532022" y="1055802"/>
                </a:cubicBezTo>
                <a:cubicBezTo>
                  <a:pt x="1521889" y="1060869"/>
                  <a:pt x="1513875" y="1069588"/>
                  <a:pt x="1503742" y="1074655"/>
                </a:cubicBezTo>
                <a:cubicBezTo>
                  <a:pt x="1397981" y="1127535"/>
                  <a:pt x="1575073" y="1024469"/>
                  <a:pt x="1437754" y="1102936"/>
                </a:cubicBezTo>
                <a:cubicBezTo>
                  <a:pt x="1427917" y="1108557"/>
                  <a:pt x="1419887" y="1117326"/>
                  <a:pt x="1409474" y="1121789"/>
                </a:cubicBezTo>
                <a:cubicBezTo>
                  <a:pt x="1383826" y="1132781"/>
                  <a:pt x="1312983" y="1138564"/>
                  <a:pt x="1296352" y="1140643"/>
                </a:cubicBezTo>
                <a:cubicBezTo>
                  <a:pt x="1286925" y="1146928"/>
                  <a:pt x="1278486" y="1155034"/>
                  <a:pt x="1268072" y="1159497"/>
                </a:cubicBezTo>
                <a:cubicBezTo>
                  <a:pt x="1256164" y="1164601"/>
                  <a:pt x="1242774" y="1165200"/>
                  <a:pt x="1230365" y="1168923"/>
                </a:cubicBezTo>
                <a:cubicBezTo>
                  <a:pt x="1211330" y="1174634"/>
                  <a:pt x="1193084" y="1182957"/>
                  <a:pt x="1173804" y="1187777"/>
                </a:cubicBezTo>
                <a:cubicBezTo>
                  <a:pt x="1161235" y="1190919"/>
                  <a:pt x="1148506" y="1193481"/>
                  <a:pt x="1136097" y="1197204"/>
                </a:cubicBezTo>
                <a:cubicBezTo>
                  <a:pt x="1040419" y="1225907"/>
                  <a:pt x="1118306" y="1208303"/>
                  <a:pt x="1032402" y="1225484"/>
                </a:cubicBezTo>
                <a:cubicBezTo>
                  <a:pt x="1022975" y="1231769"/>
                  <a:pt x="1014474" y="1239736"/>
                  <a:pt x="1004121" y="1244338"/>
                </a:cubicBezTo>
                <a:cubicBezTo>
                  <a:pt x="985961" y="1252409"/>
                  <a:pt x="964097" y="1252168"/>
                  <a:pt x="947561" y="1263192"/>
                </a:cubicBezTo>
                <a:cubicBezTo>
                  <a:pt x="880220" y="1308086"/>
                  <a:pt x="912983" y="1295403"/>
                  <a:pt x="853292" y="1310326"/>
                </a:cubicBezTo>
                <a:cubicBezTo>
                  <a:pt x="849004" y="1313542"/>
                  <a:pt x="798022" y="1352867"/>
                  <a:pt x="787305" y="1357460"/>
                </a:cubicBezTo>
                <a:cubicBezTo>
                  <a:pt x="775397" y="1362564"/>
                  <a:pt x="762167" y="1363744"/>
                  <a:pt x="749598" y="1366886"/>
                </a:cubicBezTo>
                <a:cubicBezTo>
                  <a:pt x="730744" y="1379455"/>
                  <a:pt x="714534" y="1397429"/>
                  <a:pt x="693037" y="1404594"/>
                </a:cubicBezTo>
                <a:lnTo>
                  <a:pt x="636476" y="1423447"/>
                </a:lnTo>
                <a:cubicBezTo>
                  <a:pt x="623907" y="1432874"/>
                  <a:pt x="610698" y="1441503"/>
                  <a:pt x="598769" y="1451728"/>
                </a:cubicBezTo>
                <a:cubicBezTo>
                  <a:pt x="588647" y="1460404"/>
                  <a:pt x="581153" y="1472009"/>
                  <a:pt x="570488" y="1480008"/>
                </a:cubicBezTo>
                <a:cubicBezTo>
                  <a:pt x="515857" y="1520981"/>
                  <a:pt x="540181" y="1498383"/>
                  <a:pt x="495074" y="1517715"/>
                </a:cubicBezTo>
                <a:cubicBezTo>
                  <a:pt x="482158" y="1523251"/>
                  <a:pt x="469568" y="1529597"/>
                  <a:pt x="457367" y="1536569"/>
                </a:cubicBezTo>
                <a:cubicBezTo>
                  <a:pt x="447530" y="1542190"/>
                  <a:pt x="439834" y="1551839"/>
                  <a:pt x="429086" y="1555422"/>
                </a:cubicBezTo>
                <a:cubicBezTo>
                  <a:pt x="410953" y="1561466"/>
                  <a:pt x="391379" y="1561707"/>
                  <a:pt x="372525" y="1564849"/>
                </a:cubicBezTo>
                <a:cubicBezTo>
                  <a:pt x="272484" y="1598197"/>
                  <a:pt x="316915" y="1587284"/>
                  <a:pt x="240550" y="1602556"/>
                </a:cubicBezTo>
                <a:cubicBezTo>
                  <a:pt x="193416" y="1599414"/>
                  <a:pt x="144976" y="1604587"/>
                  <a:pt x="99148" y="1593130"/>
                </a:cubicBezTo>
                <a:cubicBezTo>
                  <a:pt x="89508" y="1590720"/>
                  <a:pt x="96747" y="1571876"/>
                  <a:pt x="89721" y="1564849"/>
                </a:cubicBezTo>
                <a:cubicBezTo>
                  <a:pt x="82695" y="1557823"/>
                  <a:pt x="70868" y="1558564"/>
                  <a:pt x="61441" y="1555422"/>
                </a:cubicBezTo>
                <a:cubicBezTo>
                  <a:pt x="52014" y="1545995"/>
                  <a:pt x="41696" y="1537383"/>
                  <a:pt x="33161" y="1527142"/>
                </a:cubicBezTo>
                <a:cubicBezTo>
                  <a:pt x="-31503" y="1449546"/>
                  <a:pt x="17172" y="1375156"/>
                  <a:pt x="23734" y="1253765"/>
                </a:cubicBezTo>
                <a:cubicBezTo>
                  <a:pt x="29575" y="1145705"/>
                  <a:pt x="15415" y="1176691"/>
                  <a:pt x="52014" y="1121789"/>
                </a:cubicBezTo>
                <a:cubicBezTo>
                  <a:pt x="67123" y="985809"/>
                  <a:pt x="46231" y="1084762"/>
                  <a:pt x="89721" y="980387"/>
                </a:cubicBezTo>
                <a:cubicBezTo>
                  <a:pt x="95828" y="965731"/>
                  <a:pt x="116605" y="892930"/>
                  <a:pt x="127429" y="876693"/>
                </a:cubicBezTo>
                <a:cubicBezTo>
                  <a:pt x="149750" y="843211"/>
                  <a:pt x="180522" y="815907"/>
                  <a:pt x="202843" y="782425"/>
                </a:cubicBezTo>
                <a:cubicBezTo>
                  <a:pt x="258079" y="699571"/>
                  <a:pt x="169830" y="830175"/>
                  <a:pt x="259404" y="707010"/>
                </a:cubicBezTo>
                <a:cubicBezTo>
                  <a:pt x="272731" y="688685"/>
                  <a:pt x="283516" y="668576"/>
                  <a:pt x="297111" y="650449"/>
                </a:cubicBezTo>
                <a:cubicBezTo>
                  <a:pt x="370332" y="552820"/>
                  <a:pt x="365628" y="563079"/>
                  <a:pt x="447940" y="480767"/>
                </a:cubicBezTo>
                <a:cubicBezTo>
                  <a:pt x="484235" y="444472"/>
                  <a:pt x="465124" y="459883"/>
                  <a:pt x="504501" y="433633"/>
                </a:cubicBezTo>
                <a:cubicBezTo>
                  <a:pt x="568632" y="348125"/>
                  <a:pt x="498038" y="438547"/>
                  <a:pt x="561062" y="367645"/>
                </a:cubicBezTo>
                <a:cubicBezTo>
                  <a:pt x="577367" y="349302"/>
                  <a:pt x="591891" y="329427"/>
                  <a:pt x="608196" y="311084"/>
                </a:cubicBezTo>
                <a:cubicBezTo>
                  <a:pt x="617053" y="301120"/>
                  <a:pt x="627800" y="292926"/>
                  <a:pt x="636476" y="282804"/>
                </a:cubicBezTo>
                <a:cubicBezTo>
                  <a:pt x="654014" y="262343"/>
                  <a:pt x="668690" y="239197"/>
                  <a:pt x="683610" y="216816"/>
                </a:cubicBezTo>
                <a:cubicBezTo>
                  <a:pt x="686752" y="204247"/>
                  <a:pt x="686170" y="190096"/>
                  <a:pt x="693037" y="179109"/>
                </a:cubicBezTo>
                <a:cubicBezTo>
                  <a:pt x="709364" y="152985"/>
                  <a:pt x="734687" y="138773"/>
                  <a:pt x="759024" y="122548"/>
                </a:cubicBezTo>
                <a:cubicBezTo>
                  <a:pt x="793589" y="70703"/>
                  <a:pt x="759025" y="114691"/>
                  <a:pt x="806158" y="75414"/>
                </a:cubicBezTo>
                <a:cubicBezTo>
                  <a:pt x="816400" y="66879"/>
                  <a:pt x="822515" y="53096"/>
                  <a:pt x="834439" y="47134"/>
                </a:cubicBezTo>
                <a:cubicBezTo>
                  <a:pt x="848770" y="39969"/>
                  <a:pt x="865932" y="41183"/>
                  <a:pt x="881573" y="37707"/>
                </a:cubicBezTo>
                <a:cubicBezTo>
                  <a:pt x="894220" y="34896"/>
                  <a:pt x="906633" y="31091"/>
                  <a:pt x="919280" y="28280"/>
                </a:cubicBezTo>
                <a:cubicBezTo>
                  <a:pt x="934921" y="24804"/>
                  <a:pt x="950956" y="23069"/>
                  <a:pt x="966414" y="18853"/>
                </a:cubicBezTo>
                <a:cubicBezTo>
                  <a:pt x="985587" y="13624"/>
                  <a:pt x="1004121" y="6284"/>
                  <a:pt x="1022975" y="0"/>
                </a:cubicBezTo>
                <a:cubicBezTo>
                  <a:pt x="1066967" y="3142"/>
                  <a:pt x="1111148" y="4274"/>
                  <a:pt x="1154950" y="9427"/>
                </a:cubicBezTo>
                <a:cubicBezTo>
                  <a:pt x="1190023" y="13553"/>
                  <a:pt x="1179474" y="23468"/>
                  <a:pt x="1211511" y="37707"/>
                </a:cubicBezTo>
                <a:cubicBezTo>
                  <a:pt x="1241023" y="50824"/>
                  <a:pt x="1274438" y="58152"/>
                  <a:pt x="1305779" y="65987"/>
                </a:cubicBezTo>
                <a:cubicBezTo>
                  <a:pt x="1315206" y="72272"/>
                  <a:pt x="1323646" y="80378"/>
                  <a:pt x="1334059" y="84841"/>
                </a:cubicBezTo>
                <a:cubicBezTo>
                  <a:pt x="1345968" y="89945"/>
                  <a:pt x="1359309" y="90709"/>
                  <a:pt x="1371767" y="94268"/>
                </a:cubicBezTo>
                <a:cubicBezTo>
                  <a:pt x="1433202" y="111821"/>
                  <a:pt x="1372530" y="105096"/>
                  <a:pt x="1484888" y="113121"/>
                </a:cubicBezTo>
                <a:cubicBezTo>
                  <a:pt x="1544522" y="117380"/>
                  <a:pt x="1604328" y="118819"/>
                  <a:pt x="1663998" y="122548"/>
                </a:cubicBezTo>
                <a:cubicBezTo>
                  <a:pt x="1704888" y="125104"/>
                  <a:pt x="1745680" y="129056"/>
                  <a:pt x="1786546" y="131975"/>
                </a:cubicBezTo>
                <a:lnTo>
                  <a:pt x="2229606" y="160255"/>
                </a:lnTo>
                <a:lnTo>
                  <a:pt x="2314447" y="169682"/>
                </a:lnTo>
                <a:cubicBezTo>
                  <a:pt x="2336495" y="172438"/>
                  <a:pt x="2358342" y="176742"/>
                  <a:pt x="2380435" y="179109"/>
                </a:cubicBezTo>
                <a:cubicBezTo>
                  <a:pt x="2446344" y="186171"/>
                  <a:pt x="2578398" y="197963"/>
                  <a:pt x="2578398" y="197963"/>
                </a:cubicBezTo>
                <a:cubicBezTo>
                  <a:pt x="2600394" y="204247"/>
                  <a:pt x="2622192" y="211268"/>
                  <a:pt x="2644385" y="216816"/>
                </a:cubicBezTo>
                <a:cubicBezTo>
                  <a:pt x="2659929" y="220702"/>
                  <a:pt x="2675975" y="222357"/>
                  <a:pt x="2691519" y="226243"/>
                </a:cubicBezTo>
                <a:cubicBezTo>
                  <a:pt x="2701159" y="228653"/>
                  <a:pt x="2710056" y="233721"/>
                  <a:pt x="2719800" y="235670"/>
                </a:cubicBezTo>
                <a:cubicBezTo>
                  <a:pt x="2741587" y="240028"/>
                  <a:pt x="2763999" y="240740"/>
                  <a:pt x="2785787" y="245097"/>
                </a:cubicBezTo>
                <a:cubicBezTo>
                  <a:pt x="2811196" y="250179"/>
                  <a:pt x="2836064" y="257666"/>
                  <a:pt x="2861202" y="263950"/>
                </a:cubicBezTo>
                <a:cubicBezTo>
                  <a:pt x="2914465" y="277265"/>
                  <a:pt x="2886190" y="270833"/>
                  <a:pt x="2946043" y="282804"/>
                </a:cubicBezTo>
                <a:cubicBezTo>
                  <a:pt x="2987938" y="303751"/>
                  <a:pt x="3024656" y="324720"/>
                  <a:pt x="3068591" y="339365"/>
                </a:cubicBezTo>
                <a:cubicBezTo>
                  <a:pt x="3080882" y="343462"/>
                  <a:pt x="3093730" y="345650"/>
                  <a:pt x="3106299" y="348792"/>
                </a:cubicBezTo>
                <a:cubicBezTo>
                  <a:pt x="3230984" y="423602"/>
                  <a:pt x="3079664" y="339998"/>
                  <a:pt x="3200567" y="386499"/>
                </a:cubicBezTo>
                <a:cubicBezTo>
                  <a:pt x="3251118" y="405942"/>
                  <a:pt x="3266704" y="418021"/>
                  <a:pt x="3304262" y="443060"/>
                </a:cubicBezTo>
                <a:cubicBezTo>
                  <a:pt x="3310546" y="452487"/>
                  <a:pt x="3315104" y="463329"/>
                  <a:pt x="3323115" y="471340"/>
                </a:cubicBezTo>
                <a:cubicBezTo>
                  <a:pt x="3331126" y="479351"/>
                  <a:pt x="3344143" y="481490"/>
                  <a:pt x="3351396" y="490194"/>
                </a:cubicBezTo>
                <a:cubicBezTo>
                  <a:pt x="3411195" y="561953"/>
                  <a:pt x="3329629" y="500823"/>
                  <a:pt x="3398530" y="546754"/>
                </a:cubicBezTo>
                <a:cubicBezTo>
                  <a:pt x="3404814" y="556181"/>
                  <a:pt x="3412782" y="564682"/>
                  <a:pt x="3417383" y="575035"/>
                </a:cubicBezTo>
                <a:cubicBezTo>
                  <a:pt x="3425454" y="593196"/>
                  <a:pt x="3436237" y="631596"/>
                  <a:pt x="3436237" y="631596"/>
                </a:cubicBezTo>
                <a:cubicBezTo>
                  <a:pt x="3433095" y="656734"/>
                  <a:pt x="3439575" y="685127"/>
                  <a:pt x="3426810" y="707010"/>
                </a:cubicBezTo>
                <a:cubicBezTo>
                  <a:pt x="3415393" y="726583"/>
                  <a:pt x="3389103" y="732148"/>
                  <a:pt x="3370249" y="744717"/>
                </a:cubicBezTo>
                <a:cubicBezTo>
                  <a:pt x="3360822" y="751002"/>
                  <a:pt x="3352717" y="759988"/>
                  <a:pt x="3341969" y="763571"/>
                </a:cubicBezTo>
                <a:cubicBezTo>
                  <a:pt x="3302940" y="776581"/>
                  <a:pt x="3321956" y="767486"/>
                  <a:pt x="3285408" y="791851"/>
                </a:cubicBezTo>
                <a:cubicBezTo>
                  <a:pt x="3241416" y="788709"/>
                  <a:pt x="3197537" y="782425"/>
                  <a:pt x="3153433" y="782425"/>
                </a:cubicBezTo>
                <a:cubicBezTo>
                  <a:pt x="3143496" y="782425"/>
                  <a:pt x="3128843" y="782625"/>
                  <a:pt x="3125152" y="791851"/>
                </a:cubicBezTo>
                <a:cubicBezTo>
                  <a:pt x="3072256" y="924087"/>
                  <a:pt x="3123581" y="889262"/>
                  <a:pt x="3106299" y="904973"/>
                </a:cubicBezTo>
                <a:close/>
              </a:path>
            </a:pathLst>
          </a:custGeom>
          <a:solidFill>
            <a:srgbClr val="F3C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a:extLst>
              <a:ext uri="{FF2B5EF4-FFF2-40B4-BE49-F238E27FC236}">
                <a16:creationId xmlns:a16="http://schemas.microsoft.com/office/drawing/2014/main" id="{8DB5773E-3543-4B9D-9D99-D6A2976F7393}"/>
              </a:ext>
            </a:extLst>
          </p:cNvPr>
          <p:cNvPicPr>
            <a:picLocks noChangeAspect="1"/>
          </p:cNvPicPr>
          <p:nvPr/>
        </p:nvPicPr>
        <p:blipFill rotWithShape="1">
          <a:blip r:embed="rId4">
            <a:extLst>
              <a:ext uri="{28A0092B-C50C-407E-A947-70E740481C1C}">
                <a14:useLocalDpi xmlns:a14="http://schemas.microsoft.com/office/drawing/2010/main" val="0"/>
              </a:ext>
            </a:extLst>
          </a:blip>
          <a:srcRect l="8844" t="14563" r="7662" b="15846"/>
          <a:stretch/>
        </p:blipFill>
        <p:spPr>
          <a:xfrm>
            <a:off x="6730738" y="1867843"/>
            <a:ext cx="4524574" cy="3841247"/>
          </a:xfrm>
          <a:prstGeom prst="rect">
            <a:avLst/>
          </a:prstGeom>
        </p:spPr>
      </p:pic>
      <p:pic>
        <p:nvPicPr>
          <p:cNvPr id="6" name="תמונה 5">
            <a:extLst>
              <a:ext uri="{FF2B5EF4-FFF2-40B4-BE49-F238E27FC236}">
                <a16:creationId xmlns:a16="http://schemas.microsoft.com/office/drawing/2014/main" id="{AE6BE32E-CE07-4FDD-B57D-333C1354C7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127" y="1976076"/>
            <a:ext cx="3742441" cy="3742441"/>
          </a:xfrm>
          <a:prstGeom prst="rect">
            <a:avLst/>
          </a:prstGeom>
        </p:spPr>
      </p:pic>
      <p:sp>
        <p:nvSpPr>
          <p:cNvPr id="3" name="מלבן 2">
            <a:extLst>
              <a:ext uri="{FF2B5EF4-FFF2-40B4-BE49-F238E27FC236}">
                <a16:creationId xmlns:a16="http://schemas.microsoft.com/office/drawing/2014/main" id="{31831CB4-96AD-464D-A5E9-DA2CEB6FEC68}"/>
              </a:ext>
            </a:extLst>
          </p:cNvPr>
          <p:cNvSpPr/>
          <p:nvPr/>
        </p:nvSpPr>
        <p:spPr>
          <a:xfrm>
            <a:off x="936688" y="980636"/>
            <a:ext cx="10423046" cy="923330"/>
          </a:xfrm>
          <a:prstGeom prst="rect">
            <a:avLst/>
          </a:prstGeom>
          <a:noFill/>
        </p:spPr>
        <p:txBody>
          <a:bodyPr wrap="square" lIns="91440" tIns="45720" rIns="91440" bIns="45720">
            <a:spAutoFit/>
          </a:bodyPr>
          <a:lstStyle/>
          <a:p>
            <a:pPr algn="ctr"/>
            <a:r>
              <a:rPr lang="he-IL" sz="54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מפגש היערכות – שבוע נרות להאיר, י' שבט</a:t>
            </a:r>
          </a:p>
        </p:txBody>
      </p:sp>
    </p:spTree>
    <p:extLst>
      <p:ext uri="{BB962C8B-B14F-4D97-AF65-F5344CB8AC3E}">
        <p14:creationId xmlns:p14="http://schemas.microsoft.com/office/powerpoint/2010/main" val="15081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9625"/>
            <a:ext cx="12192000" cy="6875962"/>
          </a:xfrm>
          <a:prstGeom prst="rect">
            <a:avLst/>
          </a:prstGeom>
        </p:spPr>
      </p:pic>
      <p:sp>
        <p:nvSpPr>
          <p:cNvPr id="2" name="TextBox 1">
            <a:extLst>
              <a:ext uri="{FF2B5EF4-FFF2-40B4-BE49-F238E27FC236}">
                <a16:creationId xmlns:a16="http://schemas.microsoft.com/office/drawing/2014/main" id="{111CE646-C3B5-4FCA-87EF-9F3FD98E5A24}"/>
              </a:ext>
            </a:extLst>
          </p:cNvPr>
          <p:cNvSpPr txBox="1"/>
          <p:nvPr/>
        </p:nvSpPr>
        <p:spPr>
          <a:xfrm>
            <a:off x="378594" y="3037814"/>
            <a:ext cx="11434811" cy="2677656"/>
          </a:xfrm>
          <a:prstGeom prst="rect">
            <a:avLst/>
          </a:prstGeom>
          <a:noFill/>
        </p:spPr>
        <p:txBody>
          <a:bodyPr wrap="square" rtlCol="1">
            <a:spAutoFit/>
          </a:bodyPr>
          <a:lstStyle/>
          <a:p>
            <a:r>
              <a:rPr lang="he-IL" sz="2800" dirty="0">
                <a:solidFill>
                  <a:srgbClr val="214198"/>
                </a:solidFill>
                <a:latin typeface="FbHachaluzim Medium" panose="02020603050405020304" pitchFamily="18" charset="-79"/>
                <a:cs typeface="FbHachaluzim Medium" panose="02020603050405020304" pitchFamily="18" charset="-79"/>
              </a:rPr>
              <a:t>רציונל:</a:t>
            </a:r>
            <a:br>
              <a:rPr lang="en-US" sz="2800" dirty="0">
                <a:solidFill>
                  <a:srgbClr val="214198"/>
                </a:solidFill>
                <a:latin typeface="FbHachaluzim Medium" panose="02020603050405020304" pitchFamily="18" charset="-79"/>
                <a:cs typeface="FbHachaluzim Medium" panose="02020603050405020304" pitchFamily="18" charset="-79"/>
              </a:rPr>
            </a:br>
            <a:r>
              <a:rPr lang="he-IL" sz="2800" dirty="0">
                <a:solidFill>
                  <a:srgbClr val="214198"/>
                </a:solidFill>
                <a:latin typeface="FbHachaluzim Medium" panose="02020603050405020304" pitchFamily="18" charset="-79"/>
                <a:cs typeface="FbHachaluzim Medium" panose="02020603050405020304" pitchFamily="18" charset="-79"/>
              </a:rPr>
              <a:t>ילדי ישראל בדור השביעי, זכו מנשיא הדור ליחס יוצא דופן של חביבות מופלגת שבאה לידי ביטוי במגוון דרכים. חז"ל קוראים לילדי ישראל "משיחי", כמאמר : "אל תגעו במשיחי - אלו תינוקות של בית רבן"</a:t>
            </a:r>
            <a:r>
              <a:rPr lang="he-IL" dirty="0">
                <a:solidFill>
                  <a:srgbClr val="214198"/>
                </a:solidFill>
                <a:latin typeface="FbHachaluzim Medium" panose="02020603050405020304" pitchFamily="18" charset="-79"/>
                <a:cs typeface="FbHachaluzim Medium" panose="02020603050405020304" pitchFamily="18" charset="-79"/>
              </a:rPr>
              <a:t>(שבת קיט, ב)</a:t>
            </a:r>
            <a:r>
              <a:rPr lang="he-IL" sz="2800" dirty="0">
                <a:solidFill>
                  <a:srgbClr val="214198"/>
                </a:solidFill>
                <a:latin typeface="FbHachaluzim Medium" panose="02020603050405020304" pitchFamily="18" charset="-79"/>
                <a:cs typeface="FbHachaluzim Medium" panose="02020603050405020304" pitchFamily="18" charset="-79"/>
              </a:rPr>
              <a:t>. הרבי מסביר שזהו משום שאצל הילדים "ניצוץ משיח" שבתוכם, גלוי יותר. הרבי מאמין בילדי ישראל ובוטח בהם שבהתלהבות </a:t>
            </a:r>
            <a:r>
              <a:rPr lang="he-IL" sz="2800" dirty="0" err="1">
                <a:solidFill>
                  <a:srgbClr val="214198"/>
                </a:solidFill>
                <a:latin typeface="FbHachaluzim Medium" panose="02020603050405020304" pitchFamily="18" charset="-79"/>
                <a:cs typeface="FbHachaluzim Medium" panose="02020603050405020304" pitchFamily="18" charset="-79"/>
              </a:rPr>
              <a:t>האמיתית</a:t>
            </a:r>
            <a:r>
              <a:rPr lang="he-IL" sz="2800" dirty="0">
                <a:solidFill>
                  <a:srgbClr val="214198"/>
                </a:solidFill>
                <a:latin typeface="FbHachaluzim Medium" panose="02020603050405020304" pitchFamily="18" charset="-79"/>
                <a:cs typeface="FbHachaluzim Medium" panose="02020603050405020304" pitchFamily="18" charset="-79"/>
              </a:rPr>
              <a:t> שלהם, יביאו את הגאולה. </a:t>
            </a:r>
          </a:p>
        </p:txBody>
      </p:sp>
      <p:sp>
        <p:nvSpPr>
          <p:cNvPr id="5" name="מלבן 4">
            <a:extLst>
              <a:ext uri="{FF2B5EF4-FFF2-40B4-BE49-F238E27FC236}">
                <a16:creationId xmlns:a16="http://schemas.microsoft.com/office/drawing/2014/main" id="{DD84C485-015F-4FF6-ABB0-45905B3F56C9}"/>
              </a:ext>
            </a:extLst>
          </p:cNvPr>
          <p:cNvSpPr/>
          <p:nvPr/>
        </p:nvSpPr>
        <p:spPr>
          <a:xfrm>
            <a:off x="5401206" y="1004137"/>
            <a:ext cx="6534120" cy="1938992"/>
          </a:xfrm>
          <a:prstGeom prst="rect">
            <a:avLst/>
          </a:prstGeom>
          <a:noFill/>
        </p:spPr>
        <p:txBody>
          <a:bodyPr wrap="square" lIns="91440" tIns="45720" rIns="91440" bIns="45720">
            <a:spAutoFit/>
          </a:bodyPr>
          <a:lstStyle/>
          <a:p>
            <a:pPr algn="ctr"/>
            <a:r>
              <a:rPr lang="he-IL" sz="54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שבוע הכנה לקראת י' שבט</a:t>
            </a:r>
          </a:p>
          <a:p>
            <a:pPr algn="ctr"/>
            <a:r>
              <a:rPr lang="he-IL" sz="54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		</a:t>
            </a:r>
            <a:r>
              <a:rPr lang="he-IL" sz="66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השביעין </a:t>
            </a:r>
            <a:r>
              <a:rPr lang="he-IL" sz="6600" b="0" cap="none" spc="0" dirty="0" err="1">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חביבין</a:t>
            </a:r>
            <a:endParaRPr lang="he-IL" sz="54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endParaRPr>
          </a:p>
        </p:txBody>
      </p:sp>
    </p:spTree>
    <p:extLst>
      <p:ext uri="{BB962C8B-B14F-4D97-AF65-F5344CB8AC3E}">
        <p14:creationId xmlns:p14="http://schemas.microsoft.com/office/powerpoint/2010/main" val="170345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9625"/>
            <a:ext cx="12192000" cy="6875962"/>
          </a:xfrm>
          <a:prstGeom prst="rect">
            <a:avLst/>
          </a:prstGeom>
        </p:spPr>
      </p:pic>
      <p:sp>
        <p:nvSpPr>
          <p:cNvPr id="5" name="מלבן 4">
            <a:extLst>
              <a:ext uri="{FF2B5EF4-FFF2-40B4-BE49-F238E27FC236}">
                <a16:creationId xmlns:a16="http://schemas.microsoft.com/office/drawing/2014/main" id="{DD84C485-015F-4FF6-ABB0-45905B3F56C9}"/>
              </a:ext>
            </a:extLst>
          </p:cNvPr>
          <p:cNvSpPr/>
          <p:nvPr/>
        </p:nvSpPr>
        <p:spPr>
          <a:xfrm>
            <a:off x="5458957" y="426621"/>
            <a:ext cx="6534120" cy="1661993"/>
          </a:xfrm>
          <a:prstGeom prst="rect">
            <a:avLst/>
          </a:prstGeom>
          <a:noFill/>
        </p:spPr>
        <p:txBody>
          <a:bodyPr wrap="square" lIns="91440" tIns="45720" rIns="91440" bIns="45720">
            <a:spAutoFit/>
          </a:bodyPr>
          <a:lstStyle/>
          <a:p>
            <a:pPr algn="ctr"/>
            <a:r>
              <a:rPr lang="he-IL" sz="66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המנון</a:t>
            </a:r>
            <a:br>
              <a:rPr lang="en-US" sz="66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br>
            <a:r>
              <a:rPr lang="he-IL"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ניגון: עוצו </a:t>
            </a:r>
            <a:r>
              <a:rPr lang="he-IL" b="0" cap="none" spc="0" dirty="0" err="1">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עיצה</a:t>
            </a:r>
            <a:br>
              <a:rPr lang="en-US"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br>
            <a:r>
              <a:rPr lang="he-IL"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מילים: ברכה </a:t>
            </a:r>
            <a:r>
              <a:rPr lang="he-IL" b="0" cap="none" spc="0" dirty="0" err="1">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גרוזמן</a:t>
            </a:r>
            <a:endParaRPr lang="he-IL" sz="66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endParaRPr>
          </a:p>
        </p:txBody>
      </p:sp>
      <p:sp>
        <p:nvSpPr>
          <p:cNvPr id="3" name="TextBox 2">
            <a:extLst>
              <a:ext uri="{FF2B5EF4-FFF2-40B4-BE49-F238E27FC236}">
                <a16:creationId xmlns:a16="http://schemas.microsoft.com/office/drawing/2014/main" id="{4BF16B17-3D5C-4732-8019-FC2459291332}"/>
              </a:ext>
            </a:extLst>
          </p:cNvPr>
          <p:cNvSpPr txBox="1"/>
          <p:nvPr/>
        </p:nvSpPr>
        <p:spPr>
          <a:xfrm>
            <a:off x="8827799" y="1548861"/>
            <a:ext cx="2618072" cy="4970591"/>
          </a:xfrm>
          <a:prstGeom prst="rect">
            <a:avLst/>
          </a:prstGeom>
          <a:noFill/>
        </p:spPr>
        <p:txBody>
          <a:bodyPr wrap="square" rtlCol="1">
            <a:spAutoFit/>
          </a:bodyPr>
          <a:lstStyle/>
          <a:p>
            <a:r>
              <a:rPr lang="he-IL" sz="1100" dirty="0">
                <a:latin typeface="FbHachaluzim Medium" panose="02020603050405020304" pitchFamily="18" charset="-79"/>
                <a:cs typeface="FbHachaluzim Medium" panose="02020603050405020304" pitchFamily="18" charset="-79"/>
              </a:rPr>
              <a:t>הקדמה</a:t>
            </a:r>
          </a:p>
          <a:p>
            <a:r>
              <a:rPr lang="he-IL" dirty="0">
                <a:latin typeface="FbHachaluzim Medium" panose="02020603050405020304" pitchFamily="18" charset="-79"/>
                <a:cs typeface="FbHachaluzim Medium" panose="02020603050405020304" pitchFamily="18" charset="-79"/>
              </a:rPr>
              <a:t>י' שְׁבָט </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הַיּוֹם הַבָּהִיר,</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י' שְׁבָט</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זָכִינוּ לְהָאִיר.</a:t>
            </a:r>
            <a:endParaRPr lang="he-IL" b="0" dirty="0">
              <a:effectLst/>
              <a:latin typeface="FbHachaluzim Medium" panose="02020603050405020304" pitchFamily="18" charset="-79"/>
              <a:cs typeface="FbHachaluzim Medium" panose="02020603050405020304" pitchFamily="18" charset="-79"/>
            </a:endParaRPr>
          </a:p>
          <a:p>
            <a:br>
              <a:rPr lang="he-IL" b="0" dirty="0">
                <a:effectLst/>
                <a:latin typeface="FbHachaluzim Medium" panose="02020603050405020304" pitchFamily="18" charset="-79"/>
                <a:cs typeface="FbHachaluzim Medium" panose="02020603050405020304" pitchFamily="18" charset="-79"/>
              </a:rPr>
            </a:br>
            <a:r>
              <a:rPr lang="he-IL" dirty="0">
                <a:latin typeface="FbHachaluzim Medium" panose="02020603050405020304" pitchFamily="18" charset="-79"/>
                <a:cs typeface="FbHachaluzim Medium" panose="02020603050405020304" pitchFamily="18" charset="-79"/>
              </a:rPr>
              <a:t>הָרַבִּי, נְשִׂיא הַדּוֹר כֻּלּוֹ</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כָּל יְהוּדִי, בֵּן הוּא בִּשְׁבִילוֹ.</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אַךְ אָנוּ הַיְּלָדִים</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זוֹכִים לְיַחַס </a:t>
            </a:r>
            <a:r>
              <a:rPr lang="he-IL" dirty="0" err="1">
                <a:latin typeface="FbHachaluzim Medium" panose="02020603050405020304" pitchFamily="18" charset="-79"/>
                <a:cs typeface="FbHachaluzim Medium" panose="02020603050405020304" pitchFamily="18" charset="-79"/>
              </a:rPr>
              <a:t>מְיֻחָד</a:t>
            </a:r>
            <a:r>
              <a:rPr lang="he-IL" dirty="0">
                <a:latin typeface="FbHachaluzim Medium" panose="02020603050405020304" pitchFamily="18" charset="-79"/>
                <a:cs typeface="FbHachaluzim Medium" panose="02020603050405020304" pitchFamily="18" charset="-79"/>
              </a:rPr>
              <a:t>,</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כָּל יֶלֶד, כָּל אֶחָד</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חַיָּל בִּצְבָא הַשֵּׁם,</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עִם מִכְתָּבִים </a:t>
            </a:r>
            <a:r>
              <a:rPr lang="he-IL" dirty="0" err="1">
                <a:latin typeface="FbHachaluzim Medium" panose="02020603050405020304" pitchFamily="18" charset="-79"/>
                <a:cs typeface="FbHachaluzim Medium" panose="02020603050405020304" pitchFamily="18" charset="-79"/>
              </a:rPr>
              <a:t>מְיֻחָדִים</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וְגַם </a:t>
            </a:r>
            <a:r>
              <a:rPr lang="he-IL" dirty="0" err="1">
                <a:latin typeface="FbHachaluzim Medium" panose="02020603050405020304" pitchFamily="18" charset="-79"/>
                <a:cs typeface="FbHachaluzim Medium" panose="02020603050405020304" pitchFamily="18" charset="-79"/>
              </a:rPr>
              <a:t>שְׁנֵים־עָשָׂר</a:t>
            </a:r>
            <a:r>
              <a:rPr lang="he-IL" dirty="0">
                <a:latin typeface="FbHachaluzim Medium" panose="02020603050405020304" pitchFamily="18" charset="-79"/>
                <a:cs typeface="FbHachaluzim Medium" panose="02020603050405020304" pitchFamily="18" charset="-79"/>
              </a:rPr>
              <a:t> פְּסוּקִים</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בְּכִנּוּסִים שֶׁבְּלִבֵּנוּ חֲקוּקִים.</a:t>
            </a:r>
            <a:endParaRPr lang="he-IL" b="0" dirty="0">
              <a:effectLst/>
              <a:latin typeface="FbHachaluzim Medium" panose="02020603050405020304" pitchFamily="18" charset="-79"/>
              <a:cs typeface="FbHachaluzim Medium" panose="02020603050405020304" pitchFamily="18" charset="-79"/>
            </a:endParaRPr>
          </a:p>
          <a:p>
            <a:br>
              <a:rPr lang="he-IL" b="0" dirty="0">
                <a:effectLst/>
              </a:rPr>
            </a:br>
            <a:br>
              <a:rPr lang="he-IL" dirty="0"/>
            </a:br>
            <a:endParaRPr lang="he-IL" dirty="0"/>
          </a:p>
        </p:txBody>
      </p:sp>
      <p:sp>
        <p:nvSpPr>
          <p:cNvPr id="6" name="TextBox 5">
            <a:extLst>
              <a:ext uri="{FF2B5EF4-FFF2-40B4-BE49-F238E27FC236}">
                <a16:creationId xmlns:a16="http://schemas.microsoft.com/office/drawing/2014/main" id="{1C3F6DCF-989D-418C-92B3-3371CFF2821F}"/>
              </a:ext>
            </a:extLst>
          </p:cNvPr>
          <p:cNvSpPr txBox="1"/>
          <p:nvPr/>
        </p:nvSpPr>
        <p:spPr>
          <a:xfrm>
            <a:off x="2251477" y="237598"/>
            <a:ext cx="4677878" cy="5909310"/>
          </a:xfrm>
          <a:prstGeom prst="rect">
            <a:avLst/>
          </a:prstGeom>
          <a:noFill/>
        </p:spPr>
        <p:txBody>
          <a:bodyPr wrap="square" rtlCol="1">
            <a:spAutoFit/>
          </a:bodyPr>
          <a:lstStyle/>
          <a:p>
            <a:r>
              <a:rPr lang="he-IL" dirty="0">
                <a:latin typeface="FbHachaluzim Medium" panose="02020603050405020304" pitchFamily="18" charset="-79"/>
                <a:cs typeface="FbHachaluzim Medium" panose="02020603050405020304" pitchFamily="18" charset="-79"/>
              </a:rPr>
              <a:t>סְנִיפִים בְּכָל מָקוֹם, גַּם בַּמֶּרְחָק</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בְּרֶשֶׁת </a:t>
            </a:r>
            <a:r>
              <a:rPr lang="he-IL" dirty="0" err="1">
                <a:latin typeface="FbHachaluzim Medium" panose="02020603050405020304" pitchFamily="18" charset="-79"/>
                <a:cs typeface="FbHachaluzim Medium" panose="02020603050405020304" pitchFamily="18" charset="-79"/>
              </a:rPr>
              <a:t>אָהֳלֵי</a:t>
            </a:r>
            <a:r>
              <a:rPr lang="he-IL" dirty="0">
                <a:latin typeface="FbHachaluzim Medium" panose="02020603050405020304" pitchFamily="18" charset="-79"/>
                <a:cs typeface="FbHachaluzim Medium" panose="02020603050405020304" pitchFamily="18" charset="-79"/>
              </a:rPr>
              <a:t> יוֹסֵף יִצְחָק.</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מוֹסָד קָדוֹשׁ </a:t>
            </a:r>
            <a:r>
              <a:rPr lang="he-IL" dirty="0" err="1">
                <a:latin typeface="FbHachaluzim Medium" panose="02020603050405020304" pitchFamily="18" charset="-79"/>
                <a:cs typeface="FbHachaluzim Medium" panose="02020603050405020304" pitchFamily="18" charset="-79"/>
              </a:rPr>
              <a:t>וְיִחוּדִי</a:t>
            </a:r>
            <a:endParaRPr lang="he-IL" b="0" dirty="0">
              <a:effectLst/>
              <a:latin typeface="FbHachaluzim Medium" panose="02020603050405020304" pitchFamily="18" charset="-79"/>
              <a:cs typeface="FbHachaluzim Medium" panose="02020603050405020304" pitchFamily="18" charset="-79"/>
            </a:endParaRPr>
          </a:p>
          <a:p>
            <a:r>
              <a:rPr lang="he-IL" dirty="0" err="1">
                <a:latin typeface="FbHachaluzim Medium" panose="02020603050405020304" pitchFamily="18" charset="-79"/>
                <a:cs typeface="FbHachaluzim Medium" panose="02020603050405020304" pitchFamily="18" charset="-79"/>
              </a:rPr>
              <a:t>חִנּוּכִי</a:t>
            </a:r>
            <a:r>
              <a:rPr lang="he-IL" dirty="0">
                <a:latin typeface="FbHachaluzim Medium" panose="02020603050405020304" pitchFamily="18" charset="-79"/>
                <a:cs typeface="FbHachaluzim Medium" panose="02020603050405020304" pitchFamily="18" charset="-79"/>
              </a:rPr>
              <a:t> וַחֲסִידִי</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עֲבוּר כָּל יֶלֶד יְהוּדִי</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הֵקִים הָרַבִּי.</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זָכִינוּ בְּאוֹר בָּהִיר</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בְּכָל מָקוֹם חוֹתָם נַשְׁאִיר.</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קִבַּלְנוּ וְנִתֵּן – זָכִינוּ לְהָאִיר!</a:t>
            </a:r>
            <a:endParaRPr lang="he-IL" b="0" dirty="0">
              <a:effectLst/>
              <a:latin typeface="FbHachaluzim Medium" panose="02020603050405020304" pitchFamily="18" charset="-79"/>
              <a:cs typeface="FbHachaluzim Medium" panose="02020603050405020304" pitchFamily="18" charset="-79"/>
            </a:endParaRPr>
          </a:p>
          <a:p>
            <a:br>
              <a:rPr lang="he-IL" b="0" dirty="0">
                <a:effectLst/>
                <a:latin typeface="FbHachaluzim Medium" panose="02020603050405020304" pitchFamily="18" charset="-79"/>
                <a:cs typeface="FbHachaluzim Medium" panose="02020603050405020304" pitchFamily="18" charset="-79"/>
              </a:rPr>
            </a:br>
            <a:r>
              <a:rPr lang="he-IL" sz="1050" b="0" dirty="0">
                <a:effectLst/>
                <a:latin typeface="FbHachaluzim Medium" panose="02020603050405020304" pitchFamily="18" charset="-79"/>
                <a:cs typeface="FbHachaluzim Medium" panose="02020603050405020304" pitchFamily="18" charset="-79"/>
              </a:rPr>
              <a:t>מעבר</a:t>
            </a:r>
            <a:r>
              <a:rPr lang="he-IL" b="0" dirty="0">
                <a:effectLst/>
                <a:latin typeface="FbHachaluzim Medium" panose="02020603050405020304" pitchFamily="18" charset="-79"/>
                <a:cs typeface="FbHachaluzim Medium" panose="02020603050405020304" pitchFamily="18" charset="-79"/>
              </a:rPr>
              <a:t> </a:t>
            </a:r>
            <a:r>
              <a:rPr lang="he-IL" dirty="0">
                <a:latin typeface="FbHachaluzim Medium" panose="02020603050405020304" pitchFamily="18" charset="-79"/>
                <a:cs typeface="FbHachaluzim Medium" panose="02020603050405020304" pitchFamily="18" charset="-79"/>
              </a:rPr>
              <a:t>הַשְּׁבִיעִין </a:t>
            </a:r>
            <a:r>
              <a:rPr lang="he-IL" dirty="0" err="1">
                <a:latin typeface="FbHachaluzim Medium" panose="02020603050405020304" pitchFamily="18" charset="-79"/>
                <a:cs typeface="FbHachaluzim Medium" panose="02020603050405020304" pitchFamily="18" charset="-79"/>
              </a:rPr>
              <a:t>חֲבִיבִין</a:t>
            </a:r>
            <a:endParaRPr lang="he-IL" b="0" dirty="0">
              <a:effectLst/>
              <a:latin typeface="FbHachaluzim Medium" panose="02020603050405020304" pitchFamily="18" charset="-79"/>
              <a:cs typeface="FbHachaluzim Medium" panose="02020603050405020304" pitchFamily="18" charset="-79"/>
            </a:endParaRPr>
          </a:p>
          <a:p>
            <a:br>
              <a:rPr lang="he-IL" b="0" dirty="0">
                <a:effectLst/>
                <a:latin typeface="FbHachaluzim Medium" panose="02020603050405020304" pitchFamily="18" charset="-79"/>
                <a:cs typeface="FbHachaluzim Medium" panose="02020603050405020304" pitchFamily="18" charset="-79"/>
              </a:rPr>
            </a:br>
            <a:r>
              <a:rPr lang="he-IL" dirty="0">
                <a:latin typeface="FbHachaluzim Medium" panose="02020603050405020304" pitchFamily="18" charset="-79"/>
                <a:cs typeface="FbHachaluzim Medium" panose="02020603050405020304" pitchFamily="18" charset="-79"/>
              </a:rPr>
              <a:t>הָרַבִּי בִּי בּוֹטֵחַ, לִי הַזְּכוּת</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יַחְדָּו בְּמֶרֶץ וּמִתּוֹךְ שְׁלִיחוּת.</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בְּדוֹר מֻפְלָא, דּוֹר הַשְּׁבִיעִי</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כָּל אֶחָד כָּאן אַחְרַאי.</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מִסְתַּעֲרִים כָּל יוֹם, כָּל רֶגַע, מֵחָדָשׁ</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כָּאן חֲבִיבִים וּנְחוּשִׁים</a:t>
            </a:r>
            <a:endParaRPr lang="he-IL" b="0" dirty="0">
              <a:effectLst/>
              <a:latin typeface="FbHachaluzim Medium" panose="02020603050405020304" pitchFamily="18" charset="-79"/>
              <a:cs typeface="FbHachaluzim Medium" panose="02020603050405020304" pitchFamily="18" charset="-79"/>
            </a:endParaRPr>
          </a:p>
          <a:p>
            <a:r>
              <a:rPr lang="he-IL" dirty="0" err="1">
                <a:latin typeface="FbHachaluzim Medium" panose="02020603050405020304" pitchFamily="18" charset="-79"/>
                <a:cs typeface="FbHachaluzim Medium" panose="02020603050405020304" pitchFamily="18" charset="-79"/>
              </a:rPr>
              <a:t>כֻּלָּנו</a:t>
            </a:r>
            <a:r>
              <a:rPr lang="he-IL" dirty="0">
                <a:latin typeface="FbHachaluzim Medium" panose="02020603050405020304" pitchFamily="18" charset="-79"/>
                <a:cs typeface="FbHachaluzim Medium" panose="02020603050405020304" pitchFamily="18" charset="-79"/>
              </a:rPr>
              <a:t>ּ הַחֲלוֹם נַגְשִׁים,</a:t>
            </a:r>
            <a:endParaRPr lang="he-IL" b="0" dirty="0">
              <a:effectLst/>
              <a:latin typeface="FbHachaluzim Medium" panose="02020603050405020304" pitchFamily="18" charset="-79"/>
              <a:cs typeface="FbHachaluzim Medium" panose="02020603050405020304" pitchFamily="18" charset="-79"/>
            </a:endParaRPr>
          </a:p>
          <a:p>
            <a:r>
              <a:rPr lang="he-IL" dirty="0">
                <a:latin typeface="FbHachaluzim Medium" panose="02020603050405020304" pitchFamily="18" charset="-79"/>
                <a:cs typeface="FbHachaluzim Medium" panose="02020603050405020304" pitchFamily="18" charset="-79"/>
              </a:rPr>
              <a:t>נִבְנֶה בְּיַחַד אֶת בֵּית הַמִּקְדָּשׁ!</a:t>
            </a:r>
            <a:endParaRPr lang="he-IL" b="0" dirty="0">
              <a:effectLst/>
              <a:latin typeface="FbHachaluzim Medium" panose="02020603050405020304" pitchFamily="18" charset="-79"/>
              <a:cs typeface="FbHachaluzim Medium" panose="02020603050405020304" pitchFamily="18" charset="-79"/>
            </a:endParaRPr>
          </a:p>
          <a:p>
            <a:endParaRPr lang="he-IL" dirty="0"/>
          </a:p>
        </p:txBody>
      </p:sp>
    </p:spTree>
    <p:extLst>
      <p:ext uri="{BB962C8B-B14F-4D97-AF65-F5344CB8AC3E}">
        <p14:creationId xmlns:p14="http://schemas.microsoft.com/office/powerpoint/2010/main" val="363615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28875"/>
            <a:ext cx="12192000" cy="6875962"/>
          </a:xfrm>
          <a:prstGeom prst="rect">
            <a:avLst/>
          </a:prstGeom>
        </p:spPr>
      </p:pic>
      <p:sp>
        <p:nvSpPr>
          <p:cNvPr id="2" name="TextBox 1">
            <a:extLst>
              <a:ext uri="{FF2B5EF4-FFF2-40B4-BE49-F238E27FC236}">
                <a16:creationId xmlns:a16="http://schemas.microsoft.com/office/drawing/2014/main" id="{111CE646-C3B5-4FCA-87EF-9F3FD98E5A24}"/>
              </a:ext>
            </a:extLst>
          </p:cNvPr>
          <p:cNvSpPr txBox="1"/>
          <p:nvPr/>
        </p:nvSpPr>
        <p:spPr>
          <a:xfrm>
            <a:off x="7940842" y="2210041"/>
            <a:ext cx="3699308" cy="584775"/>
          </a:xfrm>
          <a:prstGeom prst="rect">
            <a:avLst/>
          </a:prstGeom>
          <a:noFill/>
        </p:spPr>
        <p:txBody>
          <a:bodyPr wrap="square" rtlCol="1">
            <a:spAutoFit/>
          </a:bodyPr>
          <a:lstStyle/>
          <a:p>
            <a:r>
              <a:rPr lang="he-IL" sz="3200" dirty="0">
                <a:solidFill>
                  <a:srgbClr val="F3CD2E"/>
                </a:solidFill>
                <a:latin typeface="FbHachaluzim Medium" panose="02020603050405020304" pitchFamily="18" charset="-79"/>
                <a:cs typeface="FbHachaluzim Medium" panose="02020603050405020304" pitchFamily="18" charset="-79"/>
              </a:rPr>
              <a:t>1. פתיחת הנושא</a:t>
            </a:r>
          </a:p>
        </p:txBody>
      </p:sp>
      <p:sp>
        <p:nvSpPr>
          <p:cNvPr id="5" name="מלבן 4">
            <a:extLst>
              <a:ext uri="{FF2B5EF4-FFF2-40B4-BE49-F238E27FC236}">
                <a16:creationId xmlns:a16="http://schemas.microsoft.com/office/drawing/2014/main" id="{DD84C485-015F-4FF6-ABB0-45905B3F56C9}"/>
              </a:ext>
            </a:extLst>
          </p:cNvPr>
          <p:cNvSpPr/>
          <p:nvPr/>
        </p:nvSpPr>
        <p:spPr>
          <a:xfrm>
            <a:off x="8624236" y="1004137"/>
            <a:ext cx="3311090" cy="923330"/>
          </a:xfrm>
          <a:prstGeom prst="rect">
            <a:avLst/>
          </a:prstGeom>
          <a:noFill/>
        </p:spPr>
        <p:txBody>
          <a:bodyPr wrap="square" lIns="91440" tIns="45720" rIns="91440" bIns="45720">
            <a:spAutoFit/>
          </a:bodyPr>
          <a:lstStyle/>
          <a:p>
            <a:pPr algn="ctr"/>
            <a:r>
              <a:rPr lang="he-IL" sz="5400" b="0" cap="none" spc="0" dirty="0">
                <a:ln w="0"/>
                <a:solidFill>
                  <a:srgbClr val="61449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מה בתכנית?</a:t>
            </a:r>
          </a:p>
        </p:txBody>
      </p:sp>
      <p:sp>
        <p:nvSpPr>
          <p:cNvPr id="6" name="TextBox 5">
            <a:extLst>
              <a:ext uri="{FF2B5EF4-FFF2-40B4-BE49-F238E27FC236}">
                <a16:creationId xmlns:a16="http://schemas.microsoft.com/office/drawing/2014/main" id="{E868228F-C99A-43CA-BA6D-40547AD7303B}"/>
              </a:ext>
            </a:extLst>
          </p:cNvPr>
          <p:cNvSpPr txBox="1"/>
          <p:nvPr/>
        </p:nvSpPr>
        <p:spPr>
          <a:xfrm>
            <a:off x="7666525" y="2718760"/>
            <a:ext cx="3973625" cy="584775"/>
          </a:xfrm>
          <a:prstGeom prst="rect">
            <a:avLst/>
          </a:prstGeom>
          <a:noFill/>
        </p:spPr>
        <p:txBody>
          <a:bodyPr wrap="square" rtlCol="1">
            <a:spAutoFit/>
          </a:bodyPr>
          <a:lstStyle/>
          <a:p>
            <a:r>
              <a:rPr lang="he-IL" sz="3200" dirty="0">
                <a:solidFill>
                  <a:srgbClr val="60C3CA"/>
                </a:solidFill>
                <a:latin typeface="FbHachaluzim Medium" panose="02020603050405020304" pitchFamily="18" charset="-79"/>
                <a:cs typeface="FbHachaluzim Medium" panose="02020603050405020304" pitchFamily="18" charset="-79"/>
              </a:rPr>
              <a:t>2. פעילות לימודית יומית</a:t>
            </a:r>
          </a:p>
        </p:txBody>
      </p:sp>
      <p:sp>
        <p:nvSpPr>
          <p:cNvPr id="7" name="TextBox 6">
            <a:extLst>
              <a:ext uri="{FF2B5EF4-FFF2-40B4-BE49-F238E27FC236}">
                <a16:creationId xmlns:a16="http://schemas.microsoft.com/office/drawing/2014/main" id="{74B0D1C1-5344-441B-8C5F-F2C9CE8901F4}"/>
              </a:ext>
            </a:extLst>
          </p:cNvPr>
          <p:cNvSpPr txBox="1"/>
          <p:nvPr/>
        </p:nvSpPr>
        <p:spPr>
          <a:xfrm>
            <a:off x="7663325" y="3167050"/>
            <a:ext cx="3970425" cy="584775"/>
          </a:xfrm>
          <a:prstGeom prst="rect">
            <a:avLst/>
          </a:prstGeom>
          <a:noFill/>
        </p:spPr>
        <p:txBody>
          <a:bodyPr wrap="square" rtlCol="1">
            <a:spAutoFit/>
          </a:bodyPr>
          <a:lstStyle/>
          <a:p>
            <a:r>
              <a:rPr lang="he-IL" sz="3200" dirty="0">
                <a:solidFill>
                  <a:srgbClr val="214198"/>
                </a:solidFill>
                <a:latin typeface="FbHachaluzim Medium" panose="02020603050405020304" pitchFamily="18" charset="-79"/>
                <a:cs typeface="FbHachaluzim Medium" panose="02020603050405020304" pitchFamily="18" charset="-79"/>
              </a:rPr>
              <a:t>3. שינון באתי לגני בעל פה</a:t>
            </a:r>
          </a:p>
        </p:txBody>
      </p:sp>
      <p:sp>
        <p:nvSpPr>
          <p:cNvPr id="8" name="TextBox 7">
            <a:extLst>
              <a:ext uri="{FF2B5EF4-FFF2-40B4-BE49-F238E27FC236}">
                <a16:creationId xmlns:a16="http://schemas.microsoft.com/office/drawing/2014/main" id="{F31F3F18-C9F1-41FC-B407-4784A7168BD3}"/>
              </a:ext>
            </a:extLst>
          </p:cNvPr>
          <p:cNvSpPr txBox="1"/>
          <p:nvPr/>
        </p:nvSpPr>
        <p:spPr>
          <a:xfrm>
            <a:off x="7103445" y="3675769"/>
            <a:ext cx="4536706" cy="584775"/>
          </a:xfrm>
          <a:prstGeom prst="rect">
            <a:avLst/>
          </a:prstGeom>
          <a:noFill/>
        </p:spPr>
        <p:txBody>
          <a:bodyPr wrap="square" rtlCol="1">
            <a:spAutoFit/>
          </a:bodyPr>
          <a:lstStyle/>
          <a:p>
            <a:r>
              <a:rPr lang="he-IL" sz="3200" dirty="0">
                <a:solidFill>
                  <a:srgbClr val="F3CD2E"/>
                </a:solidFill>
                <a:latin typeface="FbHachaluzim Medium" panose="02020603050405020304" pitchFamily="18" charset="-79"/>
                <a:cs typeface="FbHachaluzim Medium" panose="02020603050405020304" pitchFamily="18" charset="-79"/>
              </a:rPr>
              <a:t>4. ערכה להתוועדות משפחתית</a:t>
            </a:r>
          </a:p>
        </p:txBody>
      </p:sp>
      <p:sp>
        <p:nvSpPr>
          <p:cNvPr id="9" name="TextBox 8">
            <a:extLst>
              <a:ext uri="{FF2B5EF4-FFF2-40B4-BE49-F238E27FC236}">
                <a16:creationId xmlns:a16="http://schemas.microsoft.com/office/drawing/2014/main" id="{2F566EF4-2F45-4E24-A506-9F6B306F7913}"/>
              </a:ext>
            </a:extLst>
          </p:cNvPr>
          <p:cNvSpPr txBox="1"/>
          <p:nvPr/>
        </p:nvSpPr>
        <p:spPr>
          <a:xfrm>
            <a:off x="7940842" y="4124059"/>
            <a:ext cx="3692908" cy="584775"/>
          </a:xfrm>
          <a:prstGeom prst="rect">
            <a:avLst/>
          </a:prstGeom>
          <a:noFill/>
        </p:spPr>
        <p:txBody>
          <a:bodyPr wrap="square" rtlCol="1">
            <a:spAutoFit/>
          </a:bodyPr>
          <a:lstStyle/>
          <a:p>
            <a:r>
              <a:rPr lang="he-IL" sz="3200" dirty="0">
                <a:solidFill>
                  <a:srgbClr val="60C3CA"/>
                </a:solidFill>
                <a:latin typeface="FbHachaluzim Medium" panose="02020603050405020304" pitchFamily="18" charset="-79"/>
                <a:cs typeface="FbHachaluzim Medium" panose="02020603050405020304" pitchFamily="18" charset="-79"/>
              </a:rPr>
              <a:t>5. כנס ארצי – י' שבט</a:t>
            </a:r>
          </a:p>
        </p:txBody>
      </p:sp>
    </p:spTree>
    <p:extLst>
      <p:ext uri="{BB962C8B-B14F-4D97-AF65-F5344CB8AC3E}">
        <p14:creationId xmlns:p14="http://schemas.microsoft.com/office/powerpoint/2010/main" val="67668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28875"/>
            <a:ext cx="12192000" cy="6875962"/>
          </a:xfrm>
          <a:prstGeom prst="rect">
            <a:avLst/>
          </a:prstGeom>
        </p:spPr>
      </p:pic>
      <p:sp>
        <p:nvSpPr>
          <p:cNvPr id="5" name="מלבן 4">
            <a:extLst>
              <a:ext uri="{FF2B5EF4-FFF2-40B4-BE49-F238E27FC236}">
                <a16:creationId xmlns:a16="http://schemas.microsoft.com/office/drawing/2014/main" id="{DD84C485-015F-4FF6-ABB0-45905B3F56C9}"/>
              </a:ext>
            </a:extLst>
          </p:cNvPr>
          <p:cNvSpPr/>
          <p:nvPr/>
        </p:nvSpPr>
        <p:spPr>
          <a:xfrm>
            <a:off x="7663325" y="1004137"/>
            <a:ext cx="4272001" cy="923330"/>
          </a:xfrm>
          <a:prstGeom prst="rect">
            <a:avLst/>
          </a:prstGeom>
          <a:noFill/>
        </p:spPr>
        <p:txBody>
          <a:bodyPr wrap="square" lIns="91440" tIns="45720" rIns="91440" bIns="45720">
            <a:spAutoFit/>
          </a:bodyPr>
          <a:lstStyle/>
          <a:p>
            <a:pPr algn="ctr"/>
            <a:r>
              <a:rPr lang="he-IL" sz="5400" b="0" cap="none" spc="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פתיחת הנושא</a:t>
            </a:r>
          </a:p>
        </p:txBody>
      </p:sp>
      <p:sp>
        <p:nvSpPr>
          <p:cNvPr id="7" name="TextBox 6">
            <a:extLst>
              <a:ext uri="{FF2B5EF4-FFF2-40B4-BE49-F238E27FC236}">
                <a16:creationId xmlns:a16="http://schemas.microsoft.com/office/drawing/2014/main" id="{74B0D1C1-5344-441B-8C5F-F2C9CE8901F4}"/>
              </a:ext>
            </a:extLst>
          </p:cNvPr>
          <p:cNvSpPr txBox="1"/>
          <p:nvPr/>
        </p:nvSpPr>
        <p:spPr>
          <a:xfrm>
            <a:off x="760388" y="2014099"/>
            <a:ext cx="11036984" cy="2431435"/>
          </a:xfrm>
          <a:prstGeom prst="rect">
            <a:avLst/>
          </a:prstGeom>
          <a:noFill/>
        </p:spPr>
        <p:txBody>
          <a:bodyPr wrap="square" rtlCol="1">
            <a:spAutoFit/>
          </a:bodyPr>
          <a:lstStyle/>
          <a:p>
            <a:r>
              <a:rPr lang="he-IL" sz="2800" dirty="0">
                <a:solidFill>
                  <a:srgbClr val="214198"/>
                </a:solidFill>
                <a:latin typeface="FbHachaluzim Medium" panose="02020603050405020304" pitchFamily="18" charset="-79"/>
                <a:cs typeface="FbHachaluzim Medium" panose="02020603050405020304" pitchFamily="18" charset="-79"/>
              </a:rPr>
              <a:t>התכנית תפתח בעזרת ה' ביום רביעי, ג' שבט.</a:t>
            </a:r>
          </a:p>
          <a:p>
            <a:endParaRPr lang="he-IL" sz="1200" dirty="0">
              <a:solidFill>
                <a:srgbClr val="214198"/>
              </a:solidFill>
              <a:latin typeface="FbHachaluzim Medium" panose="02020603050405020304" pitchFamily="18" charset="-79"/>
              <a:cs typeface="FbHachaluzim Medium" panose="02020603050405020304" pitchFamily="18" charset="-79"/>
            </a:endParaRPr>
          </a:p>
          <a:p>
            <a:r>
              <a:rPr lang="he-IL" sz="2800" dirty="0">
                <a:solidFill>
                  <a:srgbClr val="214198"/>
                </a:solidFill>
                <a:latin typeface="FbHachaluzim Medium" panose="02020603050405020304" pitchFamily="18" charset="-79"/>
                <a:cs typeface="FbHachaluzim Medium" panose="02020603050405020304" pitchFamily="18" charset="-79"/>
              </a:rPr>
              <a:t>בפתיחה נעביר לתלמידים את המסר </a:t>
            </a:r>
            <a:r>
              <a:rPr lang="en-US" sz="2800" dirty="0">
                <a:solidFill>
                  <a:srgbClr val="214198"/>
                </a:solidFill>
                <a:latin typeface="FbHachaluzim Medium" panose="02020603050405020304" pitchFamily="18" charset="-79"/>
                <a:cs typeface="FbHachaluzim Medium" panose="02020603050405020304" pitchFamily="18" charset="-79"/>
              </a:rPr>
              <a:t>-</a:t>
            </a:r>
            <a:br>
              <a:rPr lang="en-US" sz="2800" dirty="0">
                <a:solidFill>
                  <a:srgbClr val="214198"/>
                </a:solidFill>
                <a:latin typeface="FbHachaluzim Medium" panose="02020603050405020304" pitchFamily="18" charset="-79"/>
                <a:cs typeface="FbHachaluzim Medium" panose="02020603050405020304" pitchFamily="18" charset="-79"/>
              </a:rPr>
            </a:br>
            <a:r>
              <a:rPr lang="he-IL" sz="2800" dirty="0">
                <a:solidFill>
                  <a:srgbClr val="214198"/>
                </a:solidFill>
                <a:latin typeface="FbHachaluzim Medium" panose="02020603050405020304" pitchFamily="18" charset="-79"/>
                <a:cs typeface="FbHachaluzim Medium" panose="02020603050405020304" pitchFamily="18" charset="-79"/>
              </a:rPr>
              <a:t>* כי המשימה של הדור השביעי מוטלת גם ובמיוחד עליהם,</a:t>
            </a:r>
          </a:p>
          <a:p>
            <a:r>
              <a:rPr lang="he-IL" sz="2800" dirty="0">
                <a:solidFill>
                  <a:srgbClr val="214198"/>
                </a:solidFill>
                <a:latin typeface="FbHachaluzim Medium" panose="02020603050405020304" pitchFamily="18" charset="-79"/>
                <a:cs typeface="FbHachaluzim Medium" panose="02020603050405020304" pitchFamily="18" charset="-79"/>
              </a:rPr>
              <a:t>* וכן נספר להם על החביבות הגדולה </a:t>
            </a:r>
            <a:r>
              <a:rPr lang="he-IL" sz="2800" dirty="0" err="1">
                <a:solidFill>
                  <a:srgbClr val="214198"/>
                </a:solidFill>
                <a:latin typeface="FbHachaluzim Medium" panose="02020603050405020304" pitchFamily="18" charset="-79"/>
                <a:cs typeface="FbHachaluzim Medium" panose="02020603050405020304" pitchFamily="18" charset="-79"/>
              </a:rPr>
              <a:t>שהיתה</a:t>
            </a:r>
            <a:r>
              <a:rPr lang="he-IL" sz="2800" dirty="0">
                <a:solidFill>
                  <a:srgbClr val="214198"/>
                </a:solidFill>
                <a:latin typeface="FbHachaluzim Medium" panose="02020603050405020304" pitchFamily="18" charset="-79"/>
                <a:cs typeface="FbHachaluzim Medium" panose="02020603050405020304" pitchFamily="18" charset="-79"/>
              </a:rPr>
              <a:t> אצל הרבי לילדים, ועל כך שסמך עליהם שיבצעו היטב את המשימה.</a:t>
            </a:r>
          </a:p>
        </p:txBody>
      </p:sp>
    </p:spTree>
    <p:extLst>
      <p:ext uri="{BB962C8B-B14F-4D97-AF65-F5344CB8AC3E}">
        <p14:creationId xmlns:p14="http://schemas.microsoft.com/office/powerpoint/2010/main" val="128315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67376"/>
            <a:ext cx="12192000" cy="6875962"/>
          </a:xfrm>
          <a:prstGeom prst="rect">
            <a:avLst/>
          </a:prstGeom>
        </p:spPr>
      </p:pic>
      <p:sp>
        <p:nvSpPr>
          <p:cNvPr id="5" name="מלבן 4">
            <a:extLst>
              <a:ext uri="{FF2B5EF4-FFF2-40B4-BE49-F238E27FC236}">
                <a16:creationId xmlns:a16="http://schemas.microsoft.com/office/drawing/2014/main" id="{DD84C485-015F-4FF6-ABB0-45905B3F56C9}"/>
              </a:ext>
            </a:extLst>
          </p:cNvPr>
          <p:cNvSpPr/>
          <p:nvPr/>
        </p:nvSpPr>
        <p:spPr>
          <a:xfrm>
            <a:off x="7663325" y="1004137"/>
            <a:ext cx="4272001" cy="923330"/>
          </a:xfrm>
          <a:prstGeom prst="rect">
            <a:avLst/>
          </a:prstGeom>
          <a:noFill/>
        </p:spPr>
        <p:txBody>
          <a:bodyPr wrap="square" lIns="91440" tIns="45720" rIns="91440" bIns="45720">
            <a:spAutoFit/>
          </a:bodyPr>
          <a:lstStyle/>
          <a:p>
            <a:pPr algn="ctr"/>
            <a:r>
              <a:rPr lang="he-IL" sz="5400" b="0" cap="none" spc="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פתיחת הנושא</a:t>
            </a:r>
          </a:p>
        </p:txBody>
      </p:sp>
      <p:sp>
        <p:nvSpPr>
          <p:cNvPr id="7" name="TextBox 6">
            <a:extLst>
              <a:ext uri="{FF2B5EF4-FFF2-40B4-BE49-F238E27FC236}">
                <a16:creationId xmlns:a16="http://schemas.microsoft.com/office/drawing/2014/main" id="{74B0D1C1-5344-441B-8C5F-F2C9CE8901F4}"/>
              </a:ext>
            </a:extLst>
          </p:cNvPr>
          <p:cNvSpPr txBox="1"/>
          <p:nvPr/>
        </p:nvSpPr>
        <p:spPr>
          <a:xfrm>
            <a:off x="3080083" y="1744592"/>
            <a:ext cx="8707663" cy="3970318"/>
          </a:xfrm>
          <a:prstGeom prst="rect">
            <a:avLst/>
          </a:prstGeom>
          <a:noFill/>
        </p:spPr>
        <p:txBody>
          <a:bodyPr wrap="square" rtlCol="1">
            <a:spAutoFit/>
          </a:bodyPr>
          <a:lstStyle/>
          <a:p>
            <a:r>
              <a:rPr lang="he-IL" u="sng" dirty="0">
                <a:solidFill>
                  <a:srgbClr val="214198"/>
                </a:solidFill>
                <a:latin typeface="FbHachaluzim Medium" panose="02020603050405020304" pitchFamily="18" charset="-79"/>
                <a:cs typeface="FbHachaluzim Medium" panose="02020603050405020304" pitchFamily="18" charset="-79"/>
              </a:rPr>
              <a:t>* המשימה היא שלנו! - מצגת תמונות מספרות:</a:t>
            </a:r>
            <a:br>
              <a:rPr lang="en-US" dirty="0">
                <a:solidFill>
                  <a:srgbClr val="214198"/>
                </a:solidFill>
                <a:latin typeface="FbHachaluzim Medium" panose="02020603050405020304" pitchFamily="18" charset="-79"/>
                <a:cs typeface="FbHachaluzim Medium" panose="02020603050405020304" pitchFamily="18" charset="-79"/>
              </a:rPr>
            </a:br>
            <a:r>
              <a:rPr lang="he-IL" dirty="0">
                <a:solidFill>
                  <a:srgbClr val="214198"/>
                </a:solidFill>
                <a:latin typeface="FbHachaluzim Medium" panose="02020603050405020304" pitchFamily="18" charset="-79"/>
                <a:cs typeface="FbHachaluzim Medium" panose="02020603050405020304" pitchFamily="18" charset="-79"/>
              </a:rPr>
              <a:t>באמצעות קריינות מלווה בצילומים, נצפה בהתוועדות יום הולדת בה קבוצת ילדים לומדת את דברי הרבי </a:t>
            </a:r>
            <a:br>
              <a:rPr lang="en-US" dirty="0">
                <a:solidFill>
                  <a:srgbClr val="214198"/>
                </a:solidFill>
                <a:latin typeface="FbHachaluzim Medium" panose="02020603050405020304" pitchFamily="18" charset="-79"/>
                <a:cs typeface="FbHachaluzim Medium" panose="02020603050405020304" pitchFamily="18" charset="-79"/>
              </a:rPr>
            </a:br>
            <a:r>
              <a:rPr lang="he-IL" dirty="0">
                <a:solidFill>
                  <a:srgbClr val="214198"/>
                </a:solidFill>
                <a:latin typeface="FbHachaluzim Medium" panose="02020603050405020304" pitchFamily="18" charset="-79"/>
                <a:cs typeface="FbHachaluzim Medium" panose="02020603050405020304" pitchFamily="18" charset="-79"/>
              </a:rPr>
              <a:t>במאמר באתי לגני, על הדור השביעי. בין החברים נוצר דו-שיח על הרלוונטיות של "השביעין </a:t>
            </a:r>
            <a:r>
              <a:rPr lang="he-IL" dirty="0" err="1">
                <a:solidFill>
                  <a:srgbClr val="214198"/>
                </a:solidFill>
                <a:latin typeface="FbHachaluzim Medium" panose="02020603050405020304" pitchFamily="18" charset="-79"/>
                <a:cs typeface="FbHachaluzim Medium" panose="02020603050405020304" pitchFamily="18" charset="-79"/>
              </a:rPr>
              <a:t>חביבין</a:t>
            </a:r>
            <a:r>
              <a:rPr lang="he-IL" dirty="0">
                <a:solidFill>
                  <a:srgbClr val="214198"/>
                </a:solidFill>
                <a:latin typeface="FbHachaluzim Medium" panose="02020603050405020304" pitchFamily="18" charset="-79"/>
                <a:cs typeface="FbHachaluzim Medium" panose="02020603050405020304" pitchFamily="18" charset="-79"/>
              </a:rPr>
              <a:t>" לילדים. </a:t>
            </a:r>
            <a:br>
              <a:rPr lang="en-US" dirty="0">
                <a:solidFill>
                  <a:srgbClr val="214198"/>
                </a:solidFill>
                <a:latin typeface="FbHachaluzim Medium" panose="02020603050405020304" pitchFamily="18" charset="-79"/>
                <a:cs typeface="FbHachaluzim Medium" panose="02020603050405020304" pitchFamily="18" charset="-79"/>
              </a:rPr>
            </a:br>
            <a:r>
              <a:rPr lang="he-IL" dirty="0">
                <a:solidFill>
                  <a:srgbClr val="214198"/>
                </a:solidFill>
                <a:latin typeface="FbHachaluzim Medium" panose="02020603050405020304" pitchFamily="18" charset="-79"/>
                <a:cs typeface="FbHachaluzim Medium" panose="02020603050405020304" pitchFamily="18" charset="-79"/>
              </a:rPr>
              <a:t>לדור השביעי יש משימה, אבל היא בטח למבוגרים, מי אמר שהרבי לקח בחשבון גם את הילדים למשימה הזאת?</a:t>
            </a:r>
            <a:endParaRPr lang="he-IL" sz="3200" b="0" dirty="0">
              <a:solidFill>
                <a:srgbClr val="214198"/>
              </a:solidFill>
              <a:effectLst/>
              <a:latin typeface="FbHachaluzim Medium" panose="02020603050405020304" pitchFamily="18" charset="-79"/>
              <a:cs typeface="FbHachaluzim Medium" panose="02020603050405020304" pitchFamily="18" charset="-79"/>
            </a:endParaRPr>
          </a:p>
          <a:p>
            <a:r>
              <a:rPr lang="he-IL" dirty="0">
                <a:solidFill>
                  <a:srgbClr val="214198"/>
                </a:solidFill>
                <a:latin typeface="FbHachaluzim Medium" panose="02020603050405020304" pitchFamily="18" charset="-79"/>
                <a:cs typeface="FbHachaluzim Medium" panose="02020603050405020304" pitchFamily="18" charset="-79"/>
              </a:rPr>
              <a:t>אבא של הילד בעל יום ההולדת שומע את הדיבורים ונכנס לשיחה, הוא מציע לו לשוחח עם חבר טוב שלו שיספר לו על חוויותיו. </a:t>
            </a:r>
            <a:endParaRPr lang="he-IL" sz="3200" b="0" dirty="0">
              <a:solidFill>
                <a:srgbClr val="214198"/>
              </a:solidFill>
              <a:effectLst/>
              <a:latin typeface="FbHachaluzim Medium" panose="02020603050405020304" pitchFamily="18" charset="-79"/>
              <a:cs typeface="FbHachaluzim Medium" panose="02020603050405020304" pitchFamily="18" charset="-79"/>
            </a:endParaRPr>
          </a:p>
          <a:p>
            <a:r>
              <a:rPr lang="he-IL" dirty="0">
                <a:solidFill>
                  <a:srgbClr val="214198"/>
                </a:solidFill>
                <a:latin typeface="FbHachaluzim Medium" panose="02020603050405020304" pitchFamily="18" charset="-79"/>
                <a:cs typeface="FbHachaluzim Medium" panose="02020603050405020304" pitchFamily="18" charset="-79"/>
              </a:rPr>
              <a:t>החבר הטוב – יופיע בקטע וידאו, בו הוא משתף בחוויותיו האישיות מהעבר, ומסכם כמה כל ילד היה חשוב לרבי וכמה כל אחד יכול לתרום למאמץ להביא את הגאולה. </a:t>
            </a:r>
            <a:endParaRPr lang="he-IL" sz="3200" b="0" dirty="0">
              <a:solidFill>
                <a:srgbClr val="214198"/>
              </a:solidFill>
              <a:effectLst/>
              <a:latin typeface="FbHachaluzim Medium" panose="02020603050405020304" pitchFamily="18" charset="-79"/>
              <a:cs typeface="FbHachaluzim Medium" panose="02020603050405020304" pitchFamily="18" charset="-79"/>
            </a:endParaRPr>
          </a:p>
          <a:p>
            <a:r>
              <a:rPr lang="he-IL" dirty="0">
                <a:solidFill>
                  <a:srgbClr val="214198"/>
                </a:solidFill>
                <a:latin typeface="FbHachaluzim Medium" panose="02020603050405020304" pitchFamily="18" charset="-79"/>
                <a:cs typeface="FbHachaluzim Medium" panose="02020603050405020304" pitchFamily="18" charset="-79"/>
              </a:rPr>
              <a:t>לאחר ההתוועדות, כשהילד יוצא </a:t>
            </a:r>
            <a:r>
              <a:rPr lang="he-IL" dirty="0" err="1">
                <a:solidFill>
                  <a:srgbClr val="214198"/>
                </a:solidFill>
                <a:latin typeface="FbHachaluzim Medium" panose="02020603050405020304" pitchFamily="18" charset="-79"/>
                <a:cs typeface="FbHachaluzim Medium" panose="02020603050405020304" pitchFamily="18" charset="-79"/>
              </a:rPr>
              <a:t>לביהכנ"ס</a:t>
            </a:r>
            <a:r>
              <a:rPr lang="he-IL" dirty="0">
                <a:solidFill>
                  <a:srgbClr val="214198"/>
                </a:solidFill>
                <a:latin typeface="FbHachaluzim Medium" panose="02020603050405020304" pitchFamily="18" charset="-79"/>
                <a:cs typeface="FbHachaluzim Medium" panose="02020603050405020304" pitchFamily="18" charset="-79"/>
              </a:rPr>
              <a:t> להתפלל מנחה, הוא מוצא ליד הבית יומן אישי. בהקדמה כותב בעל היומן שכילד זכה לטוס לרבי, ראה את החביבות של הרבי אליו ולשאר הילדים וגם מנסה לחשוב איך הוא יכול לפעול בהתאם..</a:t>
            </a:r>
            <a:endParaRPr lang="he-IL" sz="3200" b="0" dirty="0">
              <a:solidFill>
                <a:srgbClr val="214198"/>
              </a:solidFill>
              <a:effectLst/>
              <a:latin typeface="FbHachaluzim Medium" panose="02020603050405020304" pitchFamily="18" charset="-79"/>
              <a:cs typeface="FbHachaluzim Medium" panose="02020603050405020304" pitchFamily="18" charset="-79"/>
            </a:endParaRPr>
          </a:p>
          <a:p>
            <a:r>
              <a:rPr lang="he-IL" dirty="0">
                <a:solidFill>
                  <a:srgbClr val="214198"/>
                </a:solidFill>
                <a:latin typeface="FbHachaluzim Medium" panose="02020603050405020304" pitchFamily="18" charset="-79"/>
                <a:cs typeface="FbHachaluzim Medium" panose="02020603050405020304" pitchFamily="18" charset="-79"/>
              </a:rPr>
              <a:t>הילד רוצה לקרוא את היומן אבל הדפים מתפזרים ברוח...</a:t>
            </a:r>
            <a:endParaRPr lang="he-IL" sz="3200" b="0" dirty="0">
              <a:solidFill>
                <a:srgbClr val="214198"/>
              </a:solidFill>
              <a:effectLst/>
              <a:latin typeface="FbHachaluzim Medium" panose="02020603050405020304" pitchFamily="18" charset="-79"/>
              <a:cs typeface="FbHachaluzim Medium" panose="02020603050405020304" pitchFamily="18" charset="-79"/>
            </a:endParaRPr>
          </a:p>
          <a:p>
            <a:r>
              <a:rPr lang="he-IL" dirty="0">
                <a:solidFill>
                  <a:srgbClr val="214198"/>
                </a:solidFill>
                <a:latin typeface="FbHachaluzim Medium" panose="02020603050405020304" pitchFamily="18" charset="-79"/>
                <a:cs typeface="FbHachaluzim Medium" panose="02020603050405020304" pitchFamily="18" charset="-79"/>
              </a:rPr>
              <a:t>ילדי ביה"ס מקבלים משימה "למצוא" את דפי היומן. במהלך שבוע נרות להאיר בכל יום ימצאו עוד דף ביומן...</a:t>
            </a:r>
            <a:endParaRPr lang="he-IL" sz="3200" b="0" dirty="0">
              <a:solidFill>
                <a:srgbClr val="214198"/>
              </a:solidFill>
              <a:effectLst/>
              <a:latin typeface="FbHachaluzim Medium" panose="02020603050405020304" pitchFamily="18" charset="-79"/>
              <a:cs typeface="FbHachaluzim Medium" panose="02020603050405020304" pitchFamily="18" charset="-79"/>
            </a:endParaRPr>
          </a:p>
        </p:txBody>
      </p:sp>
      <p:pic>
        <p:nvPicPr>
          <p:cNvPr id="3" name="תמונה 2">
            <a:extLst>
              <a:ext uri="{FF2B5EF4-FFF2-40B4-BE49-F238E27FC236}">
                <a16:creationId xmlns:a16="http://schemas.microsoft.com/office/drawing/2014/main" id="{A737F3FA-BA2C-4F8F-A648-513D2CE6C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72584">
            <a:off x="-298114" y="1882476"/>
            <a:ext cx="3395072" cy="4558616"/>
          </a:xfrm>
          <a:prstGeom prst="rect">
            <a:avLst/>
          </a:prstGeom>
        </p:spPr>
      </p:pic>
    </p:spTree>
    <p:extLst>
      <p:ext uri="{BB962C8B-B14F-4D97-AF65-F5344CB8AC3E}">
        <p14:creationId xmlns:p14="http://schemas.microsoft.com/office/powerpoint/2010/main" val="10055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67376"/>
            <a:ext cx="12192000" cy="6875962"/>
          </a:xfrm>
          <a:prstGeom prst="rect">
            <a:avLst/>
          </a:prstGeom>
        </p:spPr>
      </p:pic>
      <p:sp>
        <p:nvSpPr>
          <p:cNvPr id="5" name="מלבן 4">
            <a:extLst>
              <a:ext uri="{FF2B5EF4-FFF2-40B4-BE49-F238E27FC236}">
                <a16:creationId xmlns:a16="http://schemas.microsoft.com/office/drawing/2014/main" id="{DD84C485-015F-4FF6-ABB0-45905B3F56C9}"/>
              </a:ext>
            </a:extLst>
          </p:cNvPr>
          <p:cNvSpPr/>
          <p:nvPr/>
        </p:nvSpPr>
        <p:spPr>
          <a:xfrm>
            <a:off x="7663325" y="1004137"/>
            <a:ext cx="4272001" cy="923330"/>
          </a:xfrm>
          <a:prstGeom prst="rect">
            <a:avLst/>
          </a:prstGeom>
          <a:noFill/>
        </p:spPr>
        <p:txBody>
          <a:bodyPr wrap="square" lIns="91440" tIns="45720" rIns="91440" bIns="45720">
            <a:spAutoFit/>
          </a:bodyPr>
          <a:lstStyle/>
          <a:p>
            <a:pPr algn="ctr"/>
            <a:r>
              <a:rPr lang="he-IL" sz="5400" b="0" cap="none" spc="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פתיחת הנושא</a:t>
            </a:r>
          </a:p>
        </p:txBody>
      </p:sp>
      <p:sp>
        <p:nvSpPr>
          <p:cNvPr id="7" name="TextBox 6">
            <a:extLst>
              <a:ext uri="{FF2B5EF4-FFF2-40B4-BE49-F238E27FC236}">
                <a16:creationId xmlns:a16="http://schemas.microsoft.com/office/drawing/2014/main" id="{74B0D1C1-5344-441B-8C5F-F2C9CE8901F4}"/>
              </a:ext>
            </a:extLst>
          </p:cNvPr>
          <p:cNvSpPr txBox="1"/>
          <p:nvPr/>
        </p:nvSpPr>
        <p:spPr>
          <a:xfrm>
            <a:off x="4398745" y="1736537"/>
            <a:ext cx="7536582" cy="3539430"/>
          </a:xfrm>
          <a:prstGeom prst="rect">
            <a:avLst/>
          </a:prstGeom>
          <a:noFill/>
        </p:spPr>
        <p:txBody>
          <a:bodyPr wrap="square" rtlCol="1">
            <a:spAutoFit/>
          </a:bodyPr>
          <a:lstStyle/>
          <a:p>
            <a:r>
              <a:rPr lang="he-IL" sz="2800" u="sng" dirty="0">
                <a:solidFill>
                  <a:srgbClr val="214198"/>
                </a:solidFill>
                <a:latin typeface="FbHachaluzim Medium" panose="02020603050405020304" pitchFamily="18" charset="-79"/>
                <a:cs typeface="FbHachaluzim Medium" panose="02020603050405020304" pitchFamily="18" charset="-79"/>
              </a:rPr>
              <a:t>השביעין </a:t>
            </a:r>
            <a:r>
              <a:rPr lang="he-IL" sz="2800" u="sng" dirty="0" err="1">
                <a:solidFill>
                  <a:srgbClr val="214198"/>
                </a:solidFill>
                <a:latin typeface="FbHachaluzim Medium" panose="02020603050405020304" pitchFamily="18" charset="-79"/>
                <a:cs typeface="FbHachaluzim Medium" panose="02020603050405020304" pitchFamily="18" charset="-79"/>
              </a:rPr>
              <a:t>חביבין</a:t>
            </a:r>
            <a:r>
              <a:rPr lang="he-IL" sz="2800" u="sng" dirty="0">
                <a:solidFill>
                  <a:srgbClr val="214198"/>
                </a:solidFill>
                <a:latin typeface="FbHachaluzim Medium" panose="02020603050405020304" pitchFamily="18" charset="-79"/>
                <a:cs typeface="FbHachaluzim Medium" panose="02020603050405020304" pitchFamily="18" charset="-79"/>
              </a:rPr>
              <a:t>, והילדים במיוחד!</a:t>
            </a:r>
          </a:p>
          <a:p>
            <a:pPr marL="285750" indent="-285750">
              <a:buFont typeface="Arial" panose="020B0604020202020204" pitchFamily="34" charset="0"/>
              <a:buChar char="•"/>
            </a:pPr>
            <a:endParaRPr lang="he-IL" sz="2800" u="sng" dirty="0">
              <a:solidFill>
                <a:srgbClr val="214198"/>
              </a:solidFill>
              <a:latin typeface="FbHachaluzim Medium" panose="02020603050405020304" pitchFamily="18" charset="-79"/>
              <a:cs typeface="FbHachaluzim Medium" panose="02020603050405020304" pitchFamily="18" charset="-79"/>
            </a:endParaRPr>
          </a:p>
          <a:p>
            <a:r>
              <a:rPr lang="he-IL" sz="2800" dirty="0">
                <a:solidFill>
                  <a:srgbClr val="214198"/>
                </a:solidFill>
                <a:latin typeface="FbHachaluzim Medium" panose="02020603050405020304" pitchFamily="18" charset="-79"/>
                <a:cs typeface="FbHachaluzim Medium" panose="02020603050405020304" pitchFamily="18" charset="-79"/>
              </a:rPr>
              <a:t>באמצעות קטע ממכתב כללי של הרבי יראו הילדים את דעתו של הרבי עליהם – </a:t>
            </a:r>
            <a:br>
              <a:rPr lang="en-US" sz="2800" dirty="0">
                <a:solidFill>
                  <a:srgbClr val="214198"/>
                </a:solidFill>
                <a:latin typeface="FbHachaluzim Medium" panose="02020603050405020304" pitchFamily="18" charset="-79"/>
                <a:cs typeface="FbHachaluzim Medium" panose="02020603050405020304" pitchFamily="18" charset="-79"/>
              </a:rPr>
            </a:br>
            <a:r>
              <a:rPr lang="he-IL" sz="2800" dirty="0">
                <a:solidFill>
                  <a:srgbClr val="214198"/>
                </a:solidFill>
                <a:latin typeface="FbHachaluzim Medium" panose="02020603050405020304" pitchFamily="18" charset="-79"/>
                <a:cs typeface="FbHachaluzim Medium" panose="02020603050405020304" pitchFamily="18" charset="-79"/>
              </a:rPr>
              <a:t>"והילדים עושים זאת בשמחה, בתמימות ובהתלהבות..."</a:t>
            </a:r>
          </a:p>
          <a:p>
            <a:endParaRPr lang="he-IL" sz="2800" dirty="0">
              <a:solidFill>
                <a:srgbClr val="214198"/>
              </a:solidFill>
              <a:latin typeface="FbHachaluzim Medium" panose="02020603050405020304" pitchFamily="18" charset="-79"/>
              <a:cs typeface="FbHachaluzim Medium" panose="02020603050405020304" pitchFamily="18" charset="-79"/>
            </a:endParaRPr>
          </a:p>
          <a:p>
            <a:r>
              <a:rPr lang="he-IL" sz="2800" dirty="0">
                <a:solidFill>
                  <a:srgbClr val="214198"/>
                </a:solidFill>
                <a:latin typeface="FbHachaluzim Medium" panose="02020603050405020304" pitchFamily="18" charset="-79"/>
                <a:cs typeface="FbHachaluzim Medium" panose="02020603050405020304" pitchFamily="18" charset="-79"/>
              </a:rPr>
              <a:t>בדפי היומן יגלו הילדים מדי יום את החביבות הגדולה בה </a:t>
            </a:r>
            <a:r>
              <a:rPr lang="he-IL" sz="2800" dirty="0" err="1">
                <a:solidFill>
                  <a:srgbClr val="214198"/>
                </a:solidFill>
                <a:latin typeface="FbHachaluzim Medium" panose="02020603050405020304" pitchFamily="18" charset="-79"/>
                <a:cs typeface="FbHachaluzim Medium" panose="02020603050405020304" pitchFamily="18" charset="-79"/>
              </a:rPr>
              <a:t>התיחס</a:t>
            </a:r>
            <a:r>
              <a:rPr lang="he-IL" sz="2800" dirty="0">
                <a:solidFill>
                  <a:srgbClr val="214198"/>
                </a:solidFill>
                <a:latin typeface="FbHachaluzim Medium" panose="02020603050405020304" pitchFamily="18" charset="-79"/>
                <a:cs typeface="FbHachaluzim Medium" panose="02020603050405020304" pitchFamily="18" charset="-79"/>
              </a:rPr>
              <a:t> אליהם הרבי, כל יום בפן אחר.</a:t>
            </a:r>
          </a:p>
        </p:txBody>
      </p:sp>
      <p:pic>
        <p:nvPicPr>
          <p:cNvPr id="6" name="תמונה 5">
            <a:extLst>
              <a:ext uri="{FF2B5EF4-FFF2-40B4-BE49-F238E27FC236}">
                <a16:creationId xmlns:a16="http://schemas.microsoft.com/office/drawing/2014/main" id="{2F64208B-2806-4983-A511-08DD4471B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72584">
            <a:off x="828042" y="2373364"/>
            <a:ext cx="3395072" cy="4558616"/>
          </a:xfrm>
          <a:prstGeom prst="rect">
            <a:avLst/>
          </a:prstGeom>
        </p:spPr>
      </p:pic>
    </p:spTree>
    <p:extLst>
      <p:ext uri="{BB962C8B-B14F-4D97-AF65-F5344CB8AC3E}">
        <p14:creationId xmlns:p14="http://schemas.microsoft.com/office/powerpoint/2010/main" val="83964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436FEA-52E9-4C11-88C0-1B59855A36BE}"/>
              </a:ext>
            </a:extLst>
          </p:cNvPr>
          <p:cNvPicPr>
            <a:picLocks noChangeAspect="1"/>
          </p:cNvPicPr>
          <p:nvPr/>
        </p:nvPicPr>
        <p:blipFill rotWithShape="1">
          <a:blip r:embed="rId2"/>
          <a:srcRect t="559"/>
          <a:stretch/>
        </p:blipFill>
        <p:spPr>
          <a:xfrm>
            <a:off x="0" y="-240630"/>
            <a:ext cx="12192000" cy="6875962"/>
          </a:xfrm>
          <a:prstGeom prst="rect">
            <a:avLst/>
          </a:prstGeom>
        </p:spPr>
      </p:pic>
      <p:sp>
        <p:nvSpPr>
          <p:cNvPr id="5" name="מלבן 4">
            <a:extLst>
              <a:ext uri="{FF2B5EF4-FFF2-40B4-BE49-F238E27FC236}">
                <a16:creationId xmlns:a16="http://schemas.microsoft.com/office/drawing/2014/main" id="{DD84C485-015F-4FF6-ABB0-45905B3F56C9}"/>
              </a:ext>
            </a:extLst>
          </p:cNvPr>
          <p:cNvSpPr/>
          <p:nvPr/>
        </p:nvSpPr>
        <p:spPr>
          <a:xfrm>
            <a:off x="6505423" y="667253"/>
            <a:ext cx="5429904" cy="923330"/>
          </a:xfrm>
          <a:prstGeom prst="rect">
            <a:avLst/>
          </a:prstGeom>
          <a:noFill/>
        </p:spPr>
        <p:txBody>
          <a:bodyPr wrap="square" lIns="91440" tIns="45720" rIns="91440" bIns="45720">
            <a:spAutoFit/>
          </a:bodyPr>
          <a:lstStyle/>
          <a:p>
            <a:pPr algn="ctr"/>
            <a:r>
              <a:rPr lang="he-IL" sz="5400" b="0" cap="none" spc="0" dirty="0">
                <a:ln w="0"/>
                <a:solidFill>
                  <a:srgbClr val="60C3CA"/>
                </a:solidFill>
                <a:effectLst>
                  <a:outerShdw blurRad="38100" dist="19050" dir="2700000" algn="tl" rotWithShape="0">
                    <a:schemeClr val="dk1">
                      <a:alpha val="40000"/>
                    </a:schemeClr>
                  </a:outerShdw>
                </a:effectLst>
                <a:latin typeface="FbHachaluzim Bold" panose="02020803050405020304" pitchFamily="18" charset="-79"/>
                <a:cs typeface="FbHachaluzim Bold" panose="02020803050405020304" pitchFamily="18" charset="-79"/>
              </a:rPr>
              <a:t>פעילות לימוד יומית</a:t>
            </a:r>
          </a:p>
        </p:txBody>
      </p:sp>
      <p:sp>
        <p:nvSpPr>
          <p:cNvPr id="7" name="TextBox 6">
            <a:extLst>
              <a:ext uri="{FF2B5EF4-FFF2-40B4-BE49-F238E27FC236}">
                <a16:creationId xmlns:a16="http://schemas.microsoft.com/office/drawing/2014/main" id="{74B0D1C1-5344-441B-8C5F-F2C9CE8901F4}"/>
              </a:ext>
            </a:extLst>
          </p:cNvPr>
          <p:cNvSpPr txBox="1"/>
          <p:nvPr/>
        </p:nvSpPr>
        <p:spPr>
          <a:xfrm>
            <a:off x="5197643" y="1494337"/>
            <a:ext cx="6737684" cy="5816977"/>
          </a:xfrm>
          <a:prstGeom prst="rect">
            <a:avLst/>
          </a:prstGeom>
          <a:noFill/>
        </p:spPr>
        <p:txBody>
          <a:bodyPr wrap="square" rtlCol="1">
            <a:spAutoFit/>
          </a:bodyPr>
          <a:lstStyle/>
          <a:p>
            <a:r>
              <a:rPr lang="he-IL" sz="2200" dirty="0">
                <a:solidFill>
                  <a:srgbClr val="214198"/>
                </a:solidFill>
                <a:latin typeface="FbHachaluzim Medium" panose="02020603050405020304" pitchFamily="18" charset="-79"/>
                <a:cs typeface="FbHachaluzim Medium" panose="02020603050405020304" pitchFamily="18" charset="-79"/>
              </a:rPr>
              <a:t>מדי יום נעסוק בסוג קשר שונה של הרבי עם הילדים, בפעילות </a:t>
            </a:r>
            <a:r>
              <a:rPr lang="he-IL" sz="2200" dirty="0" err="1">
                <a:solidFill>
                  <a:srgbClr val="214198"/>
                </a:solidFill>
                <a:latin typeface="FbHachaluzim Medium" panose="02020603050405020304" pitchFamily="18" charset="-79"/>
                <a:cs typeface="FbHachaluzim Medium" panose="02020603050405020304" pitchFamily="18" charset="-79"/>
              </a:rPr>
              <a:t>חוויתית</a:t>
            </a:r>
            <a:r>
              <a:rPr lang="he-IL" sz="2200" dirty="0">
                <a:solidFill>
                  <a:srgbClr val="214198"/>
                </a:solidFill>
                <a:latin typeface="FbHachaluzim Medium" panose="02020603050405020304" pitchFamily="18" charset="-79"/>
                <a:cs typeface="FbHachaluzim Medium" panose="02020603050405020304" pitchFamily="18" charset="-79"/>
              </a:rPr>
              <a:t> ולימודית, באופן הבא:</a:t>
            </a:r>
          </a:p>
          <a:p>
            <a:endParaRPr lang="he-IL" sz="2200" dirty="0">
              <a:solidFill>
                <a:srgbClr val="214198"/>
              </a:solidFill>
              <a:latin typeface="FbHachaluzim Medium" panose="02020603050405020304" pitchFamily="18" charset="-79"/>
              <a:cs typeface="FbHachaluzim Medium" panose="02020603050405020304" pitchFamily="18" charset="-79"/>
            </a:endParaRPr>
          </a:p>
          <a:p>
            <a:r>
              <a:rPr lang="he-IL" sz="2200" dirty="0">
                <a:solidFill>
                  <a:srgbClr val="214198"/>
                </a:solidFill>
                <a:latin typeface="FbHachaluzim Medium" panose="02020603050405020304" pitchFamily="18" charset="-79"/>
                <a:cs typeface="FbHachaluzim Medium" panose="02020603050405020304" pitchFamily="18" charset="-79"/>
              </a:rPr>
              <a:t>* נפתח בפעילות שטח, בה נצברים חלקי דף יומן, שעליו רמז לנושא היומי.</a:t>
            </a:r>
            <a:endParaRPr lang="he-IL" sz="2200" b="0" dirty="0">
              <a:solidFill>
                <a:srgbClr val="214198"/>
              </a:solidFill>
              <a:effectLst/>
              <a:latin typeface="FbHachaluzim Medium" panose="02020603050405020304" pitchFamily="18" charset="-79"/>
              <a:cs typeface="FbHachaluzim Medium" panose="02020603050405020304" pitchFamily="18" charset="-79"/>
            </a:endParaRPr>
          </a:p>
          <a:p>
            <a:r>
              <a:rPr lang="he-IL" sz="2200" dirty="0">
                <a:solidFill>
                  <a:srgbClr val="214198"/>
                </a:solidFill>
                <a:latin typeface="FbHachaluzim Medium" panose="02020603050405020304" pitchFamily="18" charset="-79"/>
                <a:cs typeface="FbHachaluzim Medium" panose="02020603050405020304" pitchFamily="18" charset="-79"/>
              </a:rPr>
              <a:t>*במליאה: מצגת. בתחילה יופיעו דפי יומן מתנפנפים, מתוכם הילדים בוחרים את הדף המתאים בהתאם למה שגילו בפעילות.</a:t>
            </a:r>
          </a:p>
          <a:p>
            <a:r>
              <a:rPr lang="he-IL" sz="2200" dirty="0">
                <a:solidFill>
                  <a:srgbClr val="214198"/>
                </a:solidFill>
                <a:latin typeface="FbHachaluzim Medium" panose="02020603050405020304" pitchFamily="18" charset="-79"/>
                <a:cs typeface="FbHachaluzim Medium" panose="02020603050405020304" pitchFamily="18" charset="-79"/>
              </a:rPr>
              <a:t>במצגת יופיעו קטעי וידאו הרבי עם הילדים – בהתאם לנושא היומי, מלווים בקריינות היומן היומי.</a:t>
            </a:r>
            <a:endParaRPr lang="he-IL" sz="2200" b="0" dirty="0">
              <a:solidFill>
                <a:srgbClr val="214198"/>
              </a:solidFill>
              <a:effectLst/>
              <a:latin typeface="FbHachaluzim Medium" panose="02020603050405020304" pitchFamily="18" charset="-79"/>
              <a:cs typeface="FbHachaluzim Medium" panose="02020603050405020304" pitchFamily="18" charset="-79"/>
            </a:endParaRPr>
          </a:p>
          <a:p>
            <a:r>
              <a:rPr lang="he-IL" sz="2200" dirty="0">
                <a:solidFill>
                  <a:srgbClr val="214198"/>
                </a:solidFill>
                <a:latin typeface="FbHachaluzim Medium" panose="02020603050405020304" pitchFamily="18" charset="-79"/>
                <a:cs typeface="FbHachaluzim Medium" panose="02020603050405020304" pitchFamily="18" charset="-79"/>
              </a:rPr>
              <a:t>* לימוד מתוך החוברת המלווה </a:t>
            </a:r>
            <a:endParaRPr lang="he-IL" sz="2200" b="0" dirty="0">
              <a:solidFill>
                <a:srgbClr val="214198"/>
              </a:solidFill>
              <a:effectLst/>
              <a:latin typeface="FbHachaluzim Medium" panose="02020603050405020304" pitchFamily="18" charset="-79"/>
              <a:cs typeface="FbHachaluzim Medium" panose="02020603050405020304" pitchFamily="18" charset="-79"/>
            </a:endParaRPr>
          </a:p>
          <a:p>
            <a:r>
              <a:rPr lang="he-IL" sz="2200" dirty="0">
                <a:solidFill>
                  <a:srgbClr val="214198"/>
                </a:solidFill>
                <a:latin typeface="FbHachaluzim Medium" panose="02020603050405020304" pitchFamily="18" charset="-79"/>
                <a:cs typeface="FbHachaluzim Medium" panose="02020603050405020304" pitchFamily="18" charset="-79"/>
              </a:rPr>
              <a:t>* המשך המצגת: משוב חוויתי על הלימוד, בעקבותיו מקבלים מדבקה משלימה לחוברת. </a:t>
            </a:r>
            <a:endParaRPr lang="he-IL" sz="2200" b="0" dirty="0">
              <a:solidFill>
                <a:srgbClr val="214198"/>
              </a:solidFill>
              <a:effectLst/>
              <a:latin typeface="FbHachaluzim Medium" panose="02020603050405020304" pitchFamily="18" charset="-79"/>
              <a:cs typeface="FbHachaluzim Medium" panose="02020603050405020304" pitchFamily="18" charset="-79"/>
            </a:endParaRPr>
          </a:p>
          <a:p>
            <a:r>
              <a:rPr lang="he-IL" sz="2200" dirty="0">
                <a:solidFill>
                  <a:srgbClr val="214198"/>
                </a:solidFill>
                <a:latin typeface="FbHachaluzim Medium" panose="02020603050405020304" pitchFamily="18" charset="-79"/>
                <a:cs typeface="FbHachaluzim Medium" panose="02020603050405020304" pitchFamily="18" charset="-79"/>
              </a:rPr>
              <a:t>* פעילות יצירתית</a:t>
            </a:r>
            <a:endParaRPr lang="he-IL" sz="2200" b="0" dirty="0">
              <a:solidFill>
                <a:srgbClr val="214198"/>
              </a:solidFill>
              <a:effectLst/>
              <a:latin typeface="FbHachaluzim Medium" panose="02020603050405020304" pitchFamily="18" charset="-79"/>
              <a:cs typeface="FbHachaluzim Medium" panose="02020603050405020304" pitchFamily="18" charset="-79"/>
            </a:endParaRPr>
          </a:p>
          <a:p>
            <a:r>
              <a:rPr lang="he-IL" sz="2200" dirty="0">
                <a:solidFill>
                  <a:srgbClr val="214198"/>
                </a:solidFill>
                <a:latin typeface="FbHachaluzim Medium" panose="02020603050405020304" pitchFamily="18" charset="-79"/>
                <a:cs typeface="FbHachaluzim Medium" panose="02020603050405020304" pitchFamily="18" charset="-79"/>
              </a:rPr>
              <a:t>* החלטה טובה – משימה יומית</a:t>
            </a:r>
            <a:endParaRPr lang="he-IL" sz="2200" b="0" dirty="0">
              <a:solidFill>
                <a:srgbClr val="214198"/>
              </a:solidFill>
              <a:effectLst/>
              <a:latin typeface="FbHachaluzim Medium" panose="02020603050405020304" pitchFamily="18" charset="-79"/>
              <a:cs typeface="FbHachaluzim Medium" panose="02020603050405020304" pitchFamily="18" charset="-79"/>
            </a:endParaRPr>
          </a:p>
          <a:p>
            <a:br>
              <a:rPr lang="he-IL" sz="3200" dirty="0"/>
            </a:br>
            <a:endParaRPr lang="he-IL" sz="3200" b="0" dirty="0">
              <a:solidFill>
                <a:srgbClr val="214198"/>
              </a:solidFill>
              <a:effectLst/>
              <a:latin typeface="FbHachaluzim Medium" panose="02020603050405020304" pitchFamily="18" charset="-79"/>
              <a:cs typeface="FbHachaluzim Medium" panose="02020603050405020304" pitchFamily="18" charset="-79"/>
            </a:endParaRPr>
          </a:p>
        </p:txBody>
      </p:sp>
      <p:pic>
        <p:nvPicPr>
          <p:cNvPr id="6" name="תמונה 5">
            <a:extLst>
              <a:ext uri="{FF2B5EF4-FFF2-40B4-BE49-F238E27FC236}">
                <a16:creationId xmlns:a16="http://schemas.microsoft.com/office/drawing/2014/main" id="{543727D9-9C4B-45E2-82E6-04FCFB9CC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51795">
            <a:off x="663111" y="2452687"/>
            <a:ext cx="4569756" cy="2983870"/>
          </a:xfrm>
          <a:prstGeom prst="rect">
            <a:avLst/>
          </a:prstGeom>
        </p:spPr>
      </p:pic>
    </p:spTree>
    <p:extLst>
      <p:ext uri="{BB962C8B-B14F-4D97-AF65-F5344CB8AC3E}">
        <p14:creationId xmlns:p14="http://schemas.microsoft.com/office/powerpoint/2010/main" val="368730324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1391</Words>
  <Application>Microsoft Office PowerPoint</Application>
  <PresentationFormat>מסך רחב</PresentationFormat>
  <Paragraphs>143</Paragraphs>
  <Slides>24</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24</vt:i4>
      </vt:variant>
    </vt:vector>
  </HeadingPairs>
  <TitlesOfParts>
    <vt:vector size="30" baseType="lpstr">
      <vt:lpstr>Arial</vt:lpstr>
      <vt:lpstr>FbHachaluzim Medium</vt:lpstr>
      <vt:lpstr>Calibri</vt:lpstr>
      <vt:lpstr>Calibri Light</vt:lpstr>
      <vt:lpstr>FbHachaluzim Bold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IMOE001</dc:creator>
  <cp:lastModifiedBy>שטערני פש</cp:lastModifiedBy>
  <cp:revision>23</cp:revision>
  <dcterms:created xsi:type="dcterms:W3CDTF">2021-12-28T14:38:19Z</dcterms:created>
  <dcterms:modified xsi:type="dcterms:W3CDTF">2022-01-03T08:29:24Z</dcterms:modified>
</cp:coreProperties>
</file>